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5"/>
  </p:notesMasterIdLst>
  <p:sldIdLst>
    <p:sldId id="276" r:id="rId2"/>
    <p:sldId id="292" r:id="rId3"/>
    <p:sldId id="278" r:id="rId4"/>
    <p:sldId id="274" r:id="rId5"/>
    <p:sldId id="285" r:id="rId6"/>
    <p:sldId id="271" r:id="rId7"/>
    <p:sldId id="282" r:id="rId8"/>
    <p:sldId id="283" r:id="rId9"/>
    <p:sldId id="272" r:id="rId10"/>
    <p:sldId id="275" r:id="rId11"/>
    <p:sldId id="284" r:id="rId12"/>
    <p:sldId id="286" r:id="rId13"/>
    <p:sldId id="294" r:id="rId14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FF"/>
    <a:srgbClr val="CCECFF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9290" autoAdjust="0"/>
  </p:normalViewPr>
  <p:slideViewPr>
    <p:cSldViewPr>
      <p:cViewPr>
        <p:scale>
          <a:sx n="79" d="100"/>
          <a:sy n="79" d="100"/>
        </p:scale>
        <p:origin x="-384" y="25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876034B-33F4-4602-9C91-D7913BB5E04A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2D6D96FF-2C44-402F-AAB5-DF0887DCA610}">
      <dgm:prSet phldrT="[Текст]" custT="1"/>
      <dgm:spPr>
        <a:solidFill>
          <a:schemeClr val="accent1">
            <a:lumMod val="75000"/>
          </a:schemeClr>
        </a:solidFill>
      </dgm:spPr>
      <dgm:t>
        <a:bodyPr vert="vert"/>
        <a:lstStyle/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Заявители 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Прокуратуры субъектов РФ 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err="1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ФОИВы</a:t>
          </a:r>
          <a:endParaRPr lang="ru-RU" sz="1600" b="0" kern="0" baseline="0" dirty="0" smtClean="0">
            <a:ln w="12700">
              <a:solidFill>
                <a:schemeClr val="bg1"/>
              </a:solidFill>
              <a:prstDash val="solid"/>
            </a:ln>
            <a:solidFill>
              <a:schemeClr val="bg1"/>
            </a:solidFill>
            <a:effectLst/>
            <a:latin typeface="+mn-lt"/>
          </a:endParaRP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Иные органы гос. власти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Международные организации 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Подразделения ГП РФ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 Руководство ГП РФ </a:t>
          </a:r>
        </a:p>
        <a:p>
          <a:pPr>
            <a:lnSpc>
              <a:spcPct val="150000"/>
            </a:lnSpc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Независимые эксперты</a:t>
          </a:r>
          <a:endParaRPr lang="ru-RU" sz="1600" b="0" kern="0" baseline="0" dirty="0">
            <a:effectLst/>
            <a:latin typeface="+mn-lt"/>
          </a:endParaRPr>
        </a:p>
      </dgm:t>
    </dgm:pt>
    <dgm:pt modelId="{64D999DF-991B-4E51-B723-5772637995C6}" type="parTrans" cxnId="{58B4093C-996A-43BF-AD39-FFF2237CA7F6}">
      <dgm:prSet/>
      <dgm:spPr/>
      <dgm:t>
        <a:bodyPr/>
        <a:lstStyle/>
        <a:p>
          <a:endParaRPr lang="ru-RU"/>
        </a:p>
      </dgm:t>
    </dgm:pt>
    <dgm:pt modelId="{70DF4330-5CF3-4D1E-B45E-704C44BC2328}" type="sibTrans" cxnId="{58B4093C-996A-43BF-AD39-FFF2237CA7F6}">
      <dgm:prSet/>
      <dgm:spPr/>
      <dgm:t>
        <a:bodyPr/>
        <a:lstStyle/>
        <a:p>
          <a:endParaRPr lang="ru-RU"/>
        </a:p>
      </dgm:t>
    </dgm:pt>
    <dgm:pt modelId="{1EA0459B-00C8-41FA-ADC0-509E23780514}">
      <dgm:prSet phldrT="[Текст]" custT="1"/>
      <dgm:spPr>
        <a:solidFill>
          <a:srgbClr val="00B0F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FF0000"/>
              </a:solidFill>
            </a:rPr>
            <a:t>ИСОП 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Адрес 86 упр.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Адрес начальника 86 упр. Адреса работников 86 упр.</a:t>
          </a:r>
          <a:endParaRPr lang="ru-RU" sz="1400" dirty="0">
            <a:solidFill>
              <a:schemeClr val="bg1"/>
            </a:solidFill>
            <a:effectLst/>
          </a:endParaRPr>
        </a:p>
      </dgm:t>
    </dgm:pt>
    <dgm:pt modelId="{549CFAFB-22F7-4FEB-A49D-3E76BAEAC195}" type="parTrans" cxnId="{8C1C0D53-15D3-4450-B9E8-DDA20B5488A5}">
      <dgm:prSet/>
      <dgm:spPr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C673812B-9F3C-4A67-B5EC-2974A0E5AA26}" type="sibTrans" cxnId="{8C1C0D53-15D3-4450-B9E8-DDA20B5488A5}">
      <dgm:prSet/>
      <dgm:spPr/>
      <dgm:t>
        <a:bodyPr/>
        <a:lstStyle/>
        <a:p>
          <a:endParaRPr lang="ru-RU"/>
        </a:p>
      </dgm:t>
    </dgm:pt>
    <dgm:pt modelId="{B7603CD2-D07D-4FD0-9573-77E726532C43}">
      <dgm:prSet phldrT="[Текст]" custT="1"/>
      <dgm:spPr>
        <a:solidFill>
          <a:schemeClr val="accent1">
            <a:lumMod val="60000"/>
            <a:lumOff val="40000"/>
          </a:schemeClr>
        </a:solidFill>
        <a:ln>
          <a:solidFill>
            <a:schemeClr val="tx1"/>
          </a:solidFill>
        </a:ln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FF0000"/>
              </a:solidFill>
            </a:rPr>
            <a:t>Внешняя электронная почта </a:t>
          </a:r>
          <a:r>
            <a:rPr lang="ru-RU" sz="1400" b="1" dirty="0" smtClean="0"/>
            <a:t>Адрес 86 упр.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Адрес начальника 86 упр. Адреса работников 86 упр.</a:t>
          </a:r>
          <a:endParaRPr lang="ru-RU" sz="1400" dirty="0">
            <a:solidFill>
              <a:schemeClr val="bg1"/>
            </a:solidFill>
            <a:effectLst/>
          </a:endParaRPr>
        </a:p>
      </dgm:t>
    </dgm:pt>
    <dgm:pt modelId="{ABCCA01D-9F3E-448D-B74C-98595473CFF0}" type="parTrans" cxnId="{0459B521-D1E1-438E-AECA-E5BEAC373DA2}">
      <dgm:prSet/>
      <dgm:spPr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419D42BD-9F0B-4714-85C0-576F71C4A84D}" type="sibTrans" cxnId="{0459B521-D1E1-438E-AECA-E5BEAC373DA2}">
      <dgm:prSet/>
      <dgm:spPr/>
      <dgm:t>
        <a:bodyPr/>
        <a:lstStyle/>
        <a:p>
          <a:endParaRPr lang="ru-RU"/>
        </a:p>
      </dgm:t>
    </dgm:pt>
    <dgm:pt modelId="{E214967E-8083-4E9C-8E0E-D7D18F0164F3}">
      <dgm:prSet custT="1"/>
      <dgm:spPr>
        <a:solidFill>
          <a:srgbClr val="00B05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chemeClr val="bg1"/>
              </a:solidFill>
              <a:effectLst/>
            </a:rPr>
            <a:t>Отдел документационного обеспечения</a:t>
          </a:r>
          <a:endParaRPr lang="ru-RU" sz="1400" b="1" dirty="0">
            <a:solidFill>
              <a:schemeClr val="bg1"/>
            </a:solidFill>
            <a:effectLst/>
          </a:endParaRPr>
        </a:p>
      </dgm:t>
    </dgm:pt>
    <dgm:pt modelId="{F1D3ECBD-227F-4C40-BC00-DA1FC0B2CC3E}" type="parTrans" cxnId="{49975B10-7F9F-45BC-8820-516EC5408A41}">
      <dgm:prSet/>
      <dgm:spPr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9ED834A8-5C4A-46E0-977A-61DD09B8FD58}" type="sibTrans" cxnId="{49975B10-7F9F-45BC-8820-516EC5408A41}">
      <dgm:prSet/>
      <dgm:spPr/>
      <dgm:t>
        <a:bodyPr/>
        <a:lstStyle/>
        <a:p>
          <a:endParaRPr lang="ru-RU"/>
        </a:p>
      </dgm:t>
    </dgm:pt>
    <dgm:pt modelId="{AD9A0F98-76B2-42BC-A999-E7CEA4C1EC27}">
      <dgm:prSet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b="1" dirty="0" smtClean="0">
              <a:solidFill>
                <a:srgbClr val="FF0000"/>
              </a:solidFill>
            </a:rPr>
            <a:t>АИК «Надзор-</a:t>
          </a:r>
          <a:r>
            <a:rPr lang="en-US" b="1" dirty="0" smtClean="0">
              <a:solidFill>
                <a:srgbClr val="FF0000"/>
              </a:solidFill>
            </a:rPr>
            <a:t>Web</a:t>
          </a:r>
          <a:r>
            <a:rPr lang="ru-RU" b="1" dirty="0" smtClean="0">
              <a:solidFill>
                <a:srgbClr val="FF0000"/>
              </a:solidFill>
            </a:rPr>
            <a:t>»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b="1" dirty="0" smtClean="0"/>
            <a:t>Кабинет 86 упр.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b="1" dirty="0" smtClean="0"/>
            <a:t>Кабинет начальника 86 упр. Кабинеты работников 86 упр.</a:t>
          </a:r>
          <a:endParaRPr lang="ru-RU" dirty="0"/>
        </a:p>
      </dgm:t>
    </dgm:pt>
    <dgm:pt modelId="{5663BE16-72AB-42AE-B4CA-670F40BF4B7F}" type="parTrans" cxnId="{FF85C2D7-C748-4F1A-A817-F41035B69F99}">
      <dgm:prSet/>
      <dgm:spPr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368A704E-8451-4AB1-99E5-06D9CEBE0441}" type="sibTrans" cxnId="{FF85C2D7-C748-4F1A-A817-F41035B69F99}">
      <dgm:prSet/>
      <dgm:spPr/>
      <dgm:t>
        <a:bodyPr/>
        <a:lstStyle/>
        <a:p>
          <a:endParaRPr lang="ru-RU"/>
        </a:p>
      </dgm:t>
    </dgm:pt>
    <dgm:pt modelId="{86C3DC2B-15BA-49D1-868D-987474139C41}" type="pres">
      <dgm:prSet presAssocID="{7876034B-33F4-4602-9C91-D7913BB5E04A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D2E34AA7-0793-445F-9410-F65F92AD899A}" type="pres">
      <dgm:prSet presAssocID="{2D6D96FF-2C44-402F-AAB5-DF0887DCA610}" presName="root1" presStyleCnt="0"/>
      <dgm:spPr/>
    </dgm:pt>
    <dgm:pt modelId="{58808307-7C0C-46DE-9CCB-ABC51936974A}" type="pres">
      <dgm:prSet presAssocID="{2D6D96FF-2C44-402F-AAB5-DF0887DCA610}" presName="LevelOneTextNode" presStyleLbl="node0" presStyleIdx="0" presStyleCnt="1" custScaleX="402560" custLinFactNeighborX="-49452" custLinFactNeighborY="-37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EF97CE18-CE52-4811-9CB1-E54D3AE219F9}" type="pres">
      <dgm:prSet presAssocID="{2D6D96FF-2C44-402F-AAB5-DF0887DCA610}" presName="level2hierChild" presStyleCnt="0"/>
      <dgm:spPr/>
    </dgm:pt>
    <dgm:pt modelId="{8188C99A-E03C-4452-9070-9A6000C6BAA7}" type="pres">
      <dgm:prSet presAssocID="{F1D3ECBD-227F-4C40-BC00-DA1FC0B2CC3E}" presName="conn2-1" presStyleLbl="parChTrans1D2" presStyleIdx="0" presStyleCnt="4"/>
      <dgm:spPr/>
      <dgm:t>
        <a:bodyPr/>
        <a:lstStyle/>
        <a:p>
          <a:endParaRPr lang="ru-RU"/>
        </a:p>
      </dgm:t>
    </dgm:pt>
    <dgm:pt modelId="{C6D64D1A-80B5-4C06-BEFF-0EDF55A9CD02}" type="pres">
      <dgm:prSet presAssocID="{F1D3ECBD-227F-4C40-BC00-DA1FC0B2CC3E}" presName="connTx" presStyleLbl="parChTrans1D2" presStyleIdx="0" presStyleCnt="4"/>
      <dgm:spPr/>
      <dgm:t>
        <a:bodyPr/>
        <a:lstStyle/>
        <a:p>
          <a:endParaRPr lang="ru-RU"/>
        </a:p>
      </dgm:t>
    </dgm:pt>
    <dgm:pt modelId="{062AA57F-0588-4F84-A635-8EA1E0CCC7DE}" type="pres">
      <dgm:prSet presAssocID="{E214967E-8083-4E9C-8E0E-D7D18F0164F3}" presName="root2" presStyleCnt="0"/>
      <dgm:spPr/>
    </dgm:pt>
    <dgm:pt modelId="{7956F45A-5148-4811-ACF1-BD5F4785884C}" type="pres">
      <dgm:prSet presAssocID="{E214967E-8083-4E9C-8E0E-D7D18F0164F3}" presName="LevelTwoTextNode" presStyleLbl="node2" presStyleIdx="0" presStyleCnt="4" custScaleY="79188" custLinFactNeighborX="24070" custLinFactNeighborY="-187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3B4E8317-E1CF-45B7-A139-F205D34414EF}" type="pres">
      <dgm:prSet presAssocID="{E214967E-8083-4E9C-8E0E-D7D18F0164F3}" presName="level3hierChild" presStyleCnt="0"/>
      <dgm:spPr/>
    </dgm:pt>
    <dgm:pt modelId="{9DDDF509-C030-4181-A121-76457F1D2972}" type="pres">
      <dgm:prSet presAssocID="{5663BE16-72AB-42AE-B4CA-670F40BF4B7F}" presName="conn2-1" presStyleLbl="parChTrans1D2" presStyleIdx="1" presStyleCnt="4"/>
      <dgm:spPr/>
      <dgm:t>
        <a:bodyPr/>
        <a:lstStyle/>
        <a:p>
          <a:endParaRPr lang="ru-RU"/>
        </a:p>
      </dgm:t>
    </dgm:pt>
    <dgm:pt modelId="{C09AB89C-CF86-41E8-B69C-C4B8312488A2}" type="pres">
      <dgm:prSet presAssocID="{5663BE16-72AB-42AE-B4CA-670F40BF4B7F}" presName="connTx" presStyleLbl="parChTrans1D2" presStyleIdx="1" presStyleCnt="4"/>
      <dgm:spPr/>
      <dgm:t>
        <a:bodyPr/>
        <a:lstStyle/>
        <a:p>
          <a:endParaRPr lang="ru-RU"/>
        </a:p>
      </dgm:t>
    </dgm:pt>
    <dgm:pt modelId="{47D860F6-C0D0-4C31-A4BF-3470D624AED8}" type="pres">
      <dgm:prSet presAssocID="{AD9A0F98-76B2-42BC-A999-E7CEA4C1EC27}" presName="root2" presStyleCnt="0"/>
      <dgm:spPr/>
    </dgm:pt>
    <dgm:pt modelId="{B1ABDCF3-4A92-4710-B079-0397DAAC5D33}" type="pres">
      <dgm:prSet presAssocID="{AD9A0F98-76B2-42BC-A999-E7CEA4C1EC27}" presName="LevelTwoTextNode" presStyleLbl="node2" presStyleIdx="1" presStyleCnt="4" custScaleY="126555" custLinFactNeighborX="23925" custLinFactNeighborY="-2951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B342D3B5-C1C0-4744-BDE8-2C9BD0EB87D6}" type="pres">
      <dgm:prSet presAssocID="{AD9A0F98-76B2-42BC-A999-E7CEA4C1EC27}" presName="level3hierChild" presStyleCnt="0"/>
      <dgm:spPr/>
    </dgm:pt>
    <dgm:pt modelId="{BAE10456-9C5B-4602-8954-816BF8795FE9}" type="pres">
      <dgm:prSet presAssocID="{549CFAFB-22F7-4FEB-A49D-3E76BAEAC195}" presName="conn2-1" presStyleLbl="parChTrans1D2" presStyleIdx="2" presStyleCnt="4"/>
      <dgm:spPr/>
      <dgm:t>
        <a:bodyPr/>
        <a:lstStyle/>
        <a:p>
          <a:endParaRPr lang="ru-RU"/>
        </a:p>
      </dgm:t>
    </dgm:pt>
    <dgm:pt modelId="{A169C4FA-3066-4EC6-A3D6-9A1FD8CFF984}" type="pres">
      <dgm:prSet presAssocID="{549CFAFB-22F7-4FEB-A49D-3E76BAEAC195}" presName="connTx" presStyleLbl="parChTrans1D2" presStyleIdx="2" presStyleCnt="4"/>
      <dgm:spPr/>
      <dgm:t>
        <a:bodyPr/>
        <a:lstStyle/>
        <a:p>
          <a:endParaRPr lang="ru-RU"/>
        </a:p>
      </dgm:t>
    </dgm:pt>
    <dgm:pt modelId="{D1A0B2D9-B711-4E67-B835-5043D6B67178}" type="pres">
      <dgm:prSet presAssocID="{1EA0459B-00C8-41FA-ADC0-509E23780514}" presName="root2" presStyleCnt="0"/>
      <dgm:spPr/>
    </dgm:pt>
    <dgm:pt modelId="{8BB6D75E-BBC8-49A5-9AD0-1DD41F2D7A1D}" type="pres">
      <dgm:prSet presAssocID="{1EA0459B-00C8-41FA-ADC0-509E23780514}" presName="LevelTwoTextNode" presStyleLbl="node2" presStyleIdx="2" presStyleCnt="4" custScaleY="119959" custLinFactNeighborX="24509" custLinFactNeighborY="-4148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50471E3F-0D0E-441A-AD7C-84B6F5ED119F}" type="pres">
      <dgm:prSet presAssocID="{1EA0459B-00C8-41FA-ADC0-509E23780514}" presName="level3hierChild" presStyleCnt="0"/>
      <dgm:spPr/>
    </dgm:pt>
    <dgm:pt modelId="{A990FD40-DDD9-426F-BEAA-74D83739DE92}" type="pres">
      <dgm:prSet presAssocID="{ABCCA01D-9F3E-448D-B74C-98595473CFF0}" presName="conn2-1" presStyleLbl="parChTrans1D2" presStyleIdx="3" presStyleCnt="4"/>
      <dgm:spPr/>
      <dgm:t>
        <a:bodyPr/>
        <a:lstStyle/>
        <a:p>
          <a:endParaRPr lang="ru-RU"/>
        </a:p>
      </dgm:t>
    </dgm:pt>
    <dgm:pt modelId="{2420B5EA-2501-47BF-A85F-737E3931AEEF}" type="pres">
      <dgm:prSet presAssocID="{ABCCA01D-9F3E-448D-B74C-98595473CFF0}" presName="connTx" presStyleLbl="parChTrans1D2" presStyleIdx="3" presStyleCnt="4"/>
      <dgm:spPr/>
      <dgm:t>
        <a:bodyPr/>
        <a:lstStyle/>
        <a:p>
          <a:endParaRPr lang="ru-RU"/>
        </a:p>
      </dgm:t>
    </dgm:pt>
    <dgm:pt modelId="{3341F310-7AF8-4ECA-8215-99DCD41CD038}" type="pres">
      <dgm:prSet presAssocID="{B7603CD2-D07D-4FD0-9573-77E726532C43}" presName="root2" presStyleCnt="0"/>
      <dgm:spPr/>
    </dgm:pt>
    <dgm:pt modelId="{0BCE23D4-E84B-4CB1-9718-8388BDD649EB}" type="pres">
      <dgm:prSet presAssocID="{B7603CD2-D07D-4FD0-9573-77E726532C43}" presName="LevelTwoTextNode" presStyleLbl="node2" presStyleIdx="3" presStyleCnt="4" custScaleY="135491" custLinFactNeighborX="24255" custLinFactNeighborY="339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1AAC64AF-4568-450A-86F0-DCF20D3699AC}" type="pres">
      <dgm:prSet presAssocID="{B7603CD2-D07D-4FD0-9573-77E726532C43}" presName="level3hierChild" presStyleCnt="0"/>
      <dgm:spPr/>
    </dgm:pt>
  </dgm:ptLst>
  <dgm:cxnLst>
    <dgm:cxn modelId="{95C3D08E-1011-4103-9E51-A65AD83CF9FD}" type="presOf" srcId="{2D6D96FF-2C44-402F-AAB5-DF0887DCA610}" destId="{58808307-7C0C-46DE-9CCB-ABC51936974A}" srcOrd="0" destOrd="0" presId="urn:microsoft.com/office/officeart/2008/layout/HorizontalMultiLevelHierarchy"/>
    <dgm:cxn modelId="{B62F0222-49CF-402E-84B0-1B3AD9B23E2A}" type="presOf" srcId="{B7603CD2-D07D-4FD0-9573-77E726532C43}" destId="{0BCE23D4-E84B-4CB1-9718-8388BDD649EB}" srcOrd="0" destOrd="0" presId="urn:microsoft.com/office/officeart/2008/layout/HorizontalMultiLevelHierarchy"/>
    <dgm:cxn modelId="{58B4093C-996A-43BF-AD39-FFF2237CA7F6}" srcId="{7876034B-33F4-4602-9C91-D7913BB5E04A}" destId="{2D6D96FF-2C44-402F-AAB5-DF0887DCA610}" srcOrd="0" destOrd="0" parTransId="{64D999DF-991B-4E51-B723-5772637995C6}" sibTransId="{70DF4330-5CF3-4D1E-B45E-704C44BC2328}"/>
    <dgm:cxn modelId="{603DFCE8-8FDD-4FEF-8593-D64A4E4D7888}" type="presOf" srcId="{5663BE16-72AB-42AE-B4CA-670F40BF4B7F}" destId="{C09AB89C-CF86-41E8-B69C-C4B8312488A2}" srcOrd="1" destOrd="0" presId="urn:microsoft.com/office/officeart/2008/layout/HorizontalMultiLevelHierarchy"/>
    <dgm:cxn modelId="{8AE60500-B317-4585-B846-E60AA48F625C}" type="presOf" srcId="{ABCCA01D-9F3E-448D-B74C-98595473CFF0}" destId="{A990FD40-DDD9-426F-BEAA-74D83739DE92}" srcOrd="0" destOrd="0" presId="urn:microsoft.com/office/officeart/2008/layout/HorizontalMultiLevelHierarchy"/>
    <dgm:cxn modelId="{3BD5482D-13C3-4531-998E-480DE836764D}" type="presOf" srcId="{5663BE16-72AB-42AE-B4CA-670F40BF4B7F}" destId="{9DDDF509-C030-4181-A121-76457F1D2972}" srcOrd="0" destOrd="0" presId="urn:microsoft.com/office/officeart/2008/layout/HorizontalMultiLevelHierarchy"/>
    <dgm:cxn modelId="{94EDEAFE-7A63-4481-8205-75DBEE82F056}" type="presOf" srcId="{7876034B-33F4-4602-9C91-D7913BB5E04A}" destId="{86C3DC2B-15BA-49D1-868D-987474139C41}" srcOrd="0" destOrd="0" presId="urn:microsoft.com/office/officeart/2008/layout/HorizontalMultiLevelHierarchy"/>
    <dgm:cxn modelId="{B53A9AAE-B947-41B6-86A3-49C9D013D850}" type="presOf" srcId="{549CFAFB-22F7-4FEB-A49D-3E76BAEAC195}" destId="{A169C4FA-3066-4EC6-A3D6-9A1FD8CFF984}" srcOrd="1" destOrd="0" presId="urn:microsoft.com/office/officeart/2008/layout/HorizontalMultiLevelHierarchy"/>
    <dgm:cxn modelId="{49975B10-7F9F-45BC-8820-516EC5408A41}" srcId="{2D6D96FF-2C44-402F-AAB5-DF0887DCA610}" destId="{E214967E-8083-4E9C-8E0E-D7D18F0164F3}" srcOrd="0" destOrd="0" parTransId="{F1D3ECBD-227F-4C40-BC00-DA1FC0B2CC3E}" sibTransId="{9ED834A8-5C4A-46E0-977A-61DD09B8FD58}"/>
    <dgm:cxn modelId="{805E2F51-99CA-48F6-BFA6-8337B38B6A64}" type="presOf" srcId="{AD9A0F98-76B2-42BC-A999-E7CEA4C1EC27}" destId="{B1ABDCF3-4A92-4710-B079-0397DAAC5D33}" srcOrd="0" destOrd="0" presId="urn:microsoft.com/office/officeart/2008/layout/HorizontalMultiLevelHierarchy"/>
    <dgm:cxn modelId="{29AF44DE-14D6-4FFA-ADA4-0368651486A0}" type="presOf" srcId="{ABCCA01D-9F3E-448D-B74C-98595473CFF0}" destId="{2420B5EA-2501-47BF-A85F-737E3931AEEF}" srcOrd="1" destOrd="0" presId="urn:microsoft.com/office/officeart/2008/layout/HorizontalMultiLevelHierarchy"/>
    <dgm:cxn modelId="{DBB245D9-2550-46FF-92EE-7280A96CE500}" type="presOf" srcId="{549CFAFB-22F7-4FEB-A49D-3E76BAEAC195}" destId="{BAE10456-9C5B-4602-8954-816BF8795FE9}" srcOrd="0" destOrd="0" presId="urn:microsoft.com/office/officeart/2008/layout/HorizontalMultiLevelHierarchy"/>
    <dgm:cxn modelId="{D6835189-17D6-453B-B82E-AFF5F5E93335}" type="presOf" srcId="{1EA0459B-00C8-41FA-ADC0-509E23780514}" destId="{8BB6D75E-BBC8-49A5-9AD0-1DD41F2D7A1D}" srcOrd="0" destOrd="0" presId="urn:microsoft.com/office/officeart/2008/layout/HorizontalMultiLevelHierarchy"/>
    <dgm:cxn modelId="{C26AC7E4-F391-4824-A4AB-1379EF487CBD}" type="presOf" srcId="{F1D3ECBD-227F-4C40-BC00-DA1FC0B2CC3E}" destId="{8188C99A-E03C-4452-9070-9A6000C6BAA7}" srcOrd="0" destOrd="0" presId="urn:microsoft.com/office/officeart/2008/layout/HorizontalMultiLevelHierarchy"/>
    <dgm:cxn modelId="{4E8C0BD1-969D-4CC1-9D29-E0E6886A8BE2}" type="presOf" srcId="{F1D3ECBD-227F-4C40-BC00-DA1FC0B2CC3E}" destId="{C6D64D1A-80B5-4C06-BEFF-0EDF55A9CD02}" srcOrd="1" destOrd="0" presId="urn:microsoft.com/office/officeart/2008/layout/HorizontalMultiLevelHierarchy"/>
    <dgm:cxn modelId="{8C1C0D53-15D3-4450-B9E8-DDA20B5488A5}" srcId="{2D6D96FF-2C44-402F-AAB5-DF0887DCA610}" destId="{1EA0459B-00C8-41FA-ADC0-509E23780514}" srcOrd="2" destOrd="0" parTransId="{549CFAFB-22F7-4FEB-A49D-3E76BAEAC195}" sibTransId="{C673812B-9F3C-4A67-B5EC-2974A0E5AA26}"/>
    <dgm:cxn modelId="{0459B521-D1E1-438E-AECA-E5BEAC373DA2}" srcId="{2D6D96FF-2C44-402F-AAB5-DF0887DCA610}" destId="{B7603CD2-D07D-4FD0-9573-77E726532C43}" srcOrd="3" destOrd="0" parTransId="{ABCCA01D-9F3E-448D-B74C-98595473CFF0}" sibTransId="{419D42BD-9F0B-4714-85C0-576F71C4A84D}"/>
    <dgm:cxn modelId="{EBE76E36-27D2-4B19-9327-3B193CAF4332}" type="presOf" srcId="{E214967E-8083-4E9C-8E0E-D7D18F0164F3}" destId="{7956F45A-5148-4811-ACF1-BD5F4785884C}" srcOrd="0" destOrd="0" presId="urn:microsoft.com/office/officeart/2008/layout/HorizontalMultiLevelHierarchy"/>
    <dgm:cxn modelId="{FF85C2D7-C748-4F1A-A817-F41035B69F99}" srcId="{2D6D96FF-2C44-402F-AAB5-DF0887DCA610}" destId="{AD9A0F98-76B2-42BC-A999-E7CEA4C1EC27}" srcOrd="1" destOrd="0" parTransId="{5663BE16-72AB-42AE-B4CA-670F40BF4B7F}" sibTransId="{368A704E-8451-4AB1-99E5-06D9CEBE0441}"/>
    <dgm:cxn modelId="{D4F663EA-0664-4787-9BFE-56476164190C}" type="presParOf" srcId="{86C3DC2B-15BA-49D1-868D-987474139C41}" destId="{D2E34AA7-0793-445F-9410-F65F92AD899A}" srcOrd="0" destOrd="0" presId="urn:microsoft.com/office/officeart/2008/layout/HorizontalMultiLevelHierarchy"/>
    <dgm:cxn modelId="{3B4F673D-A960-4326-81E1-89E29B39F404}" type="presParOf" srcId="{D2E34AA7-0793-445F-9410-F65F92AD899A}" destId="{58808307-7C0C-46DE-9CCB-ABC51936974A}" srcOrd="0" destOrd="0" presId="urn:microsoft.com/office/officeart/2008/layout/HorizontalMultiLevelHierarchy"/>
    <dgm:cxn modelId="{0B529DD5-289F-40E9-BE8D-67366BD21E64}" type="presParOf" srcId="{D2E34AA7-0793-445F-9410-F65F92AD899A}" destId="{EF97CE18-CE52-4811-9CB1-E54D3AE219F9}" srcOrd="1" destOrd="0" presId="urn:microsoft.com/office/officeart/2008/layout/HorizontalMultiLevelHierarchy"/>
    <dgm:cxn modelId="{D6E4D532-CBA1-4B9C-B40C-CE4DC2E50725}" type="presParOf" srcId="{EF97CE18-CE52-4811-9CB1-E54D3AE219F9}" destId="{8188C99A-E03C-4452-9070-9A6000C6BAA7}" srcOrd="0" destOrd="0" presId="urn:microsoft.com/office/officeart/2008/layout/HorizontalMultiLevelHierarchy"/>
    <dgm:cxn modelId="{322D79C9-C7B0-434B-A271-3371E8621ADC}" type="presParOf" srcId="{8188C99A-E03C-4452-9070-9A6000C6BAA7}" destId="{C6D64D1A-80B5-4C06-BEFF-0EDF55A9CD02}" srcOrd="0" destOrd="0" presId="urn:microsoft.com/office/officeart/2008/layout/HorizontalMultiLevelHierarchy"/>
    <dgm:cxn modelId="{E8E559C5-C569-44D0-BBC7-C3948D56F441}" type="presParOf" srcId="{EF97CE18-CE52-4811-9CB1-E54D3AE219F9}" destId="{062AA57F-0588-4F84-A635-8EA1E0CCC7DE}" srcOrd="1" destOrd="0" presId="urn:microsoft.com/office/officeart/2008/layout/HorizontalMultiLevelHierarchy"/>
    <dgm:cxn modelId="{04975E27-7A74-459E-AD8C-86ABBC299670}" type="presParOf" srcId="{062AA57F-0588-4F84-A635-8EA1E0CCC7DE}" destId="{7956F45A-5148-4811-ACF1-BD5F4785884C}" srcOrd="0" destOrd="0" presId="urn:microsoft.com/office/officeart/2008/layout/HorizontalMultiLevelHierarchy"/>
    <dgm:cxn modelId="{C549EF65-FEAC-4EF1-9254-7DC53156C750}" type="presParOf" srcId="{062AA57F-0588-4F84-A635-8EA1E0CCC7DE}" destId="{3B4E8317-E1CF-45B7-A139-F205D34414EF}" srcOrd="1" destOrd="0" presId="urn:microsoft.com/office/officeart/2008/layout/HorizontalMultiLevelHierarchy"/>
    <dgm:cxn modelId="{098CBA3D-E4AB-4F16-86C4-C865C199D5DC}" type="presParOf" srcId="{EF97CE18-CE52-4811-9CB1-E54D3AE219F9}" destId="{9DDDF509-C030-4181-A121-76457F1D2972}" srcOrd="2" destOrd="0" presId="urn:microsoft.com/office/officeart/2008/layout/HorizontalMultiLevelHierarchy"/>
    <dgm:cxn modelId="{750D1145-4093-44B7-A226-9BE46890C868}" type="presParOf" srcId="{9DDDF509-C030-4181-A121-76457F1D2972}" destId="{C09AB89C-CF86-41E8-B69C-C4B8312488A2}" srcOrd="0" destOrd="0" presId="urn:microsoft.com/office/officeart/2008/layout/HorizontalMultiLevelHierarchy"/>
    <dgm:cxn modelId="{05B5A2BB-88EB-4821-888D-6DF2A590A5FD}" type="presParOf" srcId="{EF97CE18-CE52-4811-9CB1-E54D3AE219F9}" destId="{47D860F6-C0D0-4C31-A4BF-3470D624AED8}" srcOrd="3" destOrd="0" presId="urn:microsoft.com/office/officeart/2008/layout/HorizontalMultiLevelHierarchy"/>
    <dgm:cxn modelId="{156736E9-1AC0-417E-9E17-A261F5B921A9}" type="presParOf" srcId="{47D860F6-C0D0-4C31-A4BF-3470D624AED8}" destId="{B1ABDCF3-4A92-4710-B079-0397DAAC5D33}" srcOrd="0" destOrd="0" presId="urn:microsoft.com/office/officeart/2008/layout/HorizontalMultiLevelHierarchy"/>
    <dgm:cxn modelId="{916F57FC-8A08-4E71-8870-C82DABF2B2E6}" type="presParOf" srcId="{47D860F6-C0D0-4C31-A4BF-3470D624AED8}" destId="{B342D3B5-C1C0-4744-BDE8-2C9BD0EB87D6}" srcOrd="1" destOrd="0" presId="urn:microsoft.com/office/officeart/2008/layout/HorizontalMultiLevelHierarchy"/>
    <dgm:cxn modelId="{12756F30-EC29-4009-8D97-4238D47720E0}" type="presParOf" srcId="{EF97CE18-CE52-4811-9CB1-E54D3AE219F9}" destId="{BAE10456-9C5B-4602-8954-816BF8795FE9}" srcOrd="4" destOrd="0" presId="urn:microsoft.com/office/officeart/2008/layout/HorizontalMultiLevelHierarchy"/>
    <dgm:cxn modelId="{72050272-1AF6-47FD-A30B-66E270B1A761}" type="presParOf" srcId="{BAE10456-9C5B-4602-8954-816BF8795FE9}" destId="{A169C4FA-3066-4EC6-A3D6-9A1FD8CFF984}" srcOrd="0" destOrd="0" presId="urn:microsoft.com/office/officeart/2008/layout/HorizontalMultiLevelHierarchy"/>
    <dgm:cxn modelId="{D8176743-7A6E-4D0B-8623-DCDA9C02CD07}" type="presParOf" srcId="{EF97CE18-CE52-4811-9CB1-E54D3AE219F9}" destId="{D1A0B2D9-B711-4E67-B835-5043D6B67178}" srcOrd="5" destOrd="0" presId="urn:microsoft.com/office/officeart/2008/layout/HorizontalMultiLevelHierarchy"/>
    <dgm:cxn modelId="{749E1AE8-7553-4EB6-BDBC-9CBCB1901033}" type="presParOf" srcId="{D1A0B2D9-B711-4E67-B835-5043D6B67178}" destId="{8BB6D75E-BBC8-49A5-9AD0-1DD41F2D7A1D}" srcOrd="0" destOrd="0" presId="urn:microsoft.com/office/officeart/2008/layout/HorizontalMultiLevelHierarchy"/>
    <dgm:cxn modelId="{159DC029-E635-452F-B6B3-BE35D7ECA52D}" type="presParOf" srcId="{D1A0B2D9-B711-4E67-B835-5043D6B67178}" destId="{50471E3F-0D0E-441A-AD7C-84B6F5ED119F}" srcOrd="1" destOrd="0" presId="urn:microsoft.com/office/officeart/2008/layout/HorizontalMultiLevelHierarchy"/>
    <dgm:cxn modelId="{285E0A6B-65BA-4275-9BA1-E253844F7512}" type="presParOf" srcId="{EF97CE18-CE52-4811-9CB1-E54D3AE219F9}" destId="{A990FD40-DDD9-426F-BEAA-74D83739DE92}" srcOrd="6" destOrd="0" presId="urn:microsoft.com/office/officeart/2008/layout/HorizontalMultiLevelHierarchy"/>
    <dgm:cxn modelId="{4C4BDE31-4C73-4391-98C7-401F3AFE0F9A}" type="presParOf" srcId="{A990FD40-DDD9-426F-BEAA-74D83739DE92}" destId="{2420B5EA-2501-47BF-A85F-737E3931AEEF}" srcOrd="0" destOrd="0" presId="urn:microsoft.com/office/officeart/2008/layout/HorizontalMultiLevelHierarchy"/>
    <dgm:cxn modelId="{9AF77D9E-3104-4228-9567-7BCE76FD5974}" type="presParOf" srcId="{EF97CE18-CE52-4811-9CB1-E54D3AE219F9}" destId="{3341F310-7AF8-4ECA-8215-99DCD41CD038}" srcOrd="7" destOrd="0" presId="urn:microsoft.com/office/officeart/2008/layout/HorizontalMultiLevelHierarchy"/>
    <dgm:cxn modelId="{E5C18357-F366-4D3B-B889-B578C615649A}" type="presParOf" srcId="{3341F310-7AF8-4ECA-8215-99DCD41CD038}" destId="{0BCE23D4-E84B-4CB1-9718-8388BDD649EB}" srcOrd="0" destOrd="0" presId="urn:microsoft.com/office/officeart/2008/layout/HorizontalMultiLevelHierarchy"/>
    <dgm:cxn modelId="{ED132A5B-6B61-49B6-92B5-3C10AA45C0EE}" type="presParOf" srcId="{3341F310-7AF8-4ECA-8215-99DCD41CD038}" destId="{1AAC64AF-4568-450A-86F0-DCF20D3699AC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71CF2B44-3CF4-413A-BC27-EF1A31094086}" type="doc">
      <dgm:prSet loTypeId="urn:microsoft.com/office/officeart/2005/8/layout/vList3" loCatId="list" qsTypeId="urn:microsoft.com/office/officeart/2005/8/quickstyle/simple1" qsCatId="simple" csTypeId="urn:microsoft.com/office/officeart/2005/8/colors/accent2_2" csCatId="accent2" phldr="1"/>
      <dgm:spPr/>
    </dgm:pt>
    <dgm:pt modelId="{CF78CD1B-32DA-4179-9059-4381B62F508F}">
      <dgm:prSet phldrT="[Текст]"/>
      <dgm:spPr/>
      <dgm:t>
        <a:bodyPr/>
        <a:lstStyle/>
        <a:p>
          <a:r>
            <a:rPr lang="ru-RU" b="1" dirty="0" smtClean="0"/>
            <a:t>Проблема единой точки контроля прохождения всех типов документов</a:t>
          </a:r>
          <a:endParaRPr lang="ru-RU" dirty="0"/>
        </a:p>
      </dgm:t>
    </dgm:pt>
    <dgm:pt modelId="{ED4C3B5C-C9D2-4E21-8CF7-039E3D3471A2}" type="parTrans" cxnId="{8FB54219-01C3-41D3-9893-0A9ADC47C950}">
      <dgm:prSet/>
      <dgm:spPr/>
      <dgm:t>
        <a:bodyPr/>
        <a:lstStyle/>
        <a:p>
          <a:endParaRPr lang="ru-RU"/>
        </a:p>
      </dgm:t>
    </dgm:pt>
    <dgm:pt modelId="{2AE20FDC-9830-4BE9-AF27-755DEA0A0D0A}" type="sibTrans" cxnId="{8FB54219-01C3-41D3-9893-0A9ADC47C950}">
      <dgm:prSet/>
      <dgm:spPr/>
      <dgm:t>
        <a:bodyPr/>
        <a:lstStyle/>
        <a:p>
          <a:endParaRPr lang="ru-RU"/>
        </a:p>
      </dgm:t>
    </dgm:pt>
    <dgm:pt modelId="{5DD3911F-2EAA-4AB3-A06A-8B5E9F744707}">
      <dgm:prSet phldrT="[Текст]"/>
      <dgm:spPr/>
      <dgm:t>
        <a:bodyPr/>
        <a:lstStyle/>
        <a:p>
          <a:r>
            <a:rPr lang="ru-RU" b="1" dirty="0" smtClean="0"/>
            <a:t>Проблема своевременного получения полномочий при временном исполнении обязанностей начальника управления (отдела)</a:t>
          </a:r>
          <a:endParaRPr lang="ru-RU" dirty="0"/>
        </a:p>
      </dgm:t>
    </dgm:pt>
    <dgm:pt modelId="{656B1AE2-DD4D-48CF-933D-6FA900B863C3}" type="parTrans" cxnId="{9D4BDE32-3C44-4D0C-8B1F-9B3FE5AA1928}">
      <dgm:prSet/>
      <dgm:spPr/>
      <dgm:t>
        <a:bodyPr/>
        <a:lstStyle/>
        <a:p>
          <a:endParaRPr lang="ru-RU"/>
        </a:p>
      </dgm:t>
    </dgm:pt>
    <dgm:pt modelId="{59EAA04E-93F0-4885-AE39-FAE91193EACD}" type="sibTrans" cxnId="{9D4BDE32-3C44-4D0C-8B1F-9B3FE5AA1928}">
      <dgm:prSet/>
      <dgm:spPr/>
      <dgm:t>
        <a:bodyPr/>
        <a:lstStyle/>
        <a:p>
          <a:endParaRPr lang="ru-RU"/>
        </a:p>
      </dgm:t>
    </dgm:pt>
    <dgm:pt modelId="{F01FE0C1-3D57-4FF5-97B7-4487FC082232}">
      <dgm:prSet phldrT="[Текст]"/>
      <dgm:spPr/>
      <dgm:t>
        <a:bodyPr/>
        <a:lstStyle/>
        <a:p>
          <a:r>
            <a:rPr lang="ru-RU" b="1" dirty="0" smtClean="0"/>
            <a:t>Отсутствие единой методологии работы                             в АИК «Надзор-</a:t>
          </a:r>
          <a:r>
            <a:rPr lang="en-US" b="1" dirty="0" smtClean="0"/>
            <a:t>Web</a:t>
          </a:r>
          <a:r>
            <a:rPr lang="ru-RU" b="1" dirty="0" smtClean="0"/>
            <a:t>»</a:t>
          </a:r>
          <a:endParaRPr lang="ru-RU" dirty="0"/>
        </a:p>
      </dgm:t>
    </dgm:pt>
    <dgm:pt modelId="{972C4285-C283-463E-99DD-3AB24A7F5D4B}" type="parTrans" cxnId="{D76AEC48-C966-467E-9DF3-A88A1D541D6F}">
      <dgm:prSet/>
      <dgm:spPr/>
      <dgm:t>
        <a:bodyPr/>
        <a:lstStyle/>
        <a:p>
          <a:endParaRPr lang="ru-RU"/>
        </a:p>
      </dgm:t>
    </dgm:pt>
    <dgm:pt modelId="{0A9D6724-D32C-48CC-B87A-9ACCE77129AB}" type="sibTrans" cxnId="{D76AEC48-C966-467E-9DF3-A88A1D541D6F}">
      <dgm:prSet/>
      <dgm:spPr/>
      <dgm:t>
        <a:bodyPr/>
        <a:lstStyle/>
        <a:p>
          <a:endParaRPr lang="ru-RU"/>
        </a:p>
      </dgm:t>
    </dgm:pt>
    <dgm:pt modelId="{946DCA3F-3B6F-4139-AC72-314806058496}">
      <dgm:prSet/>
      <dgm:spPr/>
      <dgm:t>
        <a:bodyPr/>
        <a:lstStyle/>
        <a:p>
          <a:r>
            <a:rPr lang="ru-RU" b="1" dirty="0" smtClean="0"/>
            <a:t>Проблема фильтрации документов досылаемых                     в бумажном виде (ранее зарегистрированных                  в АИК «Надзор-</a:t>
          </a:r>
          <a:r>
            <a:rPr lang="en-US" b="1" dirty="0" smtClean="0"/>
            <a:t>Web</a:t>
          </a:r>
          <a:r>
            <a:rPr lang="ru-RU" b="1" dirty="0" smtClean="0"/>
            <a:t>»)</a:t>
          </a:r>
          <a:endParaRPr lang="ru-RU" dirty="0"/>
        </a:p>
      </dgm:t>
    </dgm:pt>
    <dgm:pt modelId="{4E3BD43B-ADFE-4C8F-86C0-29FC0A1E1A20}" type="parTrans" cxnId="{44542D90-BC32-489E-9A06-5BF99BE3DB1C}">
      <dgm:prSet/>
      <dgm:spPr/>
      <dgm:t>
        <a:bodyPr/>
        <a:lstStyle/>
        <a:p>
          <a:endParaRPr lang="ru-RU"/>
        </a:p>
      </dgm:t>
    </dgm:pt>
    <dgm:pt modelId="{4ECF8F26-59B5-4FC2-ADF2-1BCD9D6294B4}" type="sibTrans" cxnId="{44542D90-BC32-489E-9A06-5BF99BE3DB1C}">
      <dgm:prSet/>
      <dgm:spPr/>
      <dgm:t>
        <a:bodyPr/>
        <a:lstStyle/>
        <a:p>
          <a:endParaRPr lang="ru-RU"/>
        </a:p>
      </dgm:t>
    </dgm:pt>
    <dgm:pt modelId="{24BC61E5-B0D5-4140-80AC-7D2571F0F90B}">
      <dgm:prSet/>
      <dgm:spPr/>
      <dgm:t>
        <a:bodyPr/>
        <a:lstStyle/>
        <a:p>
          <a:r>
            <a:rPr lang="ru-RU" b="1" dirty="0" smtClean="0"/>
            <a:t>Проблема «наследования» контроля за документами после завершения исполнения обязанностей начальника управления (отдела)</a:t>
          </a:r>
          <a:endParaRPr lang="ru-RU" dirty="0"/>
        </a:p>
      </dgm:t>
    </dgm:pt>
    <dgm:pt modelId="{843268BD-2CC3-4E0E-8C03-22909D6225C1}" type="parTrans" cxnId="{BFA71CAA-6912-442B-9155-3EDA95299BAE}">
      <dgm:prSet/>
      <dgm:spPr/>
      <dgm:t>
        <a:bodyPr/>
        <a:lstStyle/>
        <a:p>
          <a:endParaRPr lang="ru-RU"/>
        </a:p>
      </dgm:t>
    </dgm:pt>
    <dgm:pt modelId="{844086CD-F7AE-4927-8023-AB864A5588D5}" type="sibTrans" cxnId="{BFA71CAA-6912-442B-9155-3EDA95299BAE}">
      <dgm:prSet/>
      <dgm:spPr/>
      <dgm:t>
        <a:bodyPr/>
        <a:lstStyle/>
        <a:p>
          <a:endParaRPr lang="ru-RU"/>
        </a:p>
      </dgm:t>
    </dgm:pt>
    <dgm:pt modelId="{D3756CCE-B75C-4848-9C22-938C2FF139F6}" type="pres">
      <dgm:prSet presAssocID="{71CF2B44-3CF4-413A-BC27-EF1A31094086}" presName="linearFlow" presStyleCnt="0">
        <dgm:presLayoutVars>
          <dgm:dir/>
          <dgm:resizeHandles val="exact"/>
        </dgm:presLayoutVars>
      </dgm:prSet>
      <dgm:spPr/>
    </dgm:pt>
    <dgm:pt modelId="{BA68046F-0925-4AC8-8243-2B0EF6459689}" type="pres">
      <dgm:prSet presAssocID="{CF78CD1B-32DA-4179-9059-4381B62F508F}" presName="composite" presStyleCnt="0"/>
      <dgm:spPr/>
    </dgm:pt>
    <dgm:pt modelId="{27EF94A3-676F-4341-BA93-E0036FCD2A36}" type="pres">
      <dgm:prSet presAssocID="{CF78CD1B-32DA-4179-9059-4381B62F508F}" presName="imgShp" presStyleLbl="fgImgPlace1" presStyleIdx="0" presStyleCnt="5"/>
      <dgm:spPr/>
    </dgm:pt>
    <dgm:pt modelId="{36EF8044-5872-4DAE-938A-D4A0747D8CC7}" type="pres">
      <dgm:prSet presAssocID="{CF78CD1B-32DA-4179-9059-4381B62F508F}" presName="txShp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5AFB2E6-D4E1-466E-A8FF-6847F9206F73}" type="pres">
      <dgm:prSet presAssocID="{2AE20FDC-9830-4BE9-AF27-755DEA0A0D0A}" presName="spacing" presStyleCnt="0"/>
      <dgm:spPr/>
    </dgm:pt>
    <dgm:pt modelId="{903C1D77-D14C-43DA-A325-DFB4FABA2B7E}" type="pres">
      <dgm:prSet presAssocID="{5DD3911F-2EAA-4AB3-A06A-8B5E9F744707}" presName="composite" presStyleCnt="0"/>
      <dgm:spPr/>
    </dgm:pt>
    <dgm:pt modelId="{492B8664-FE77-4AF8-8BE1-29CD23DE4FEC}" type="pres">
      <dgm:prSet presAssocID="{5DD3911F-2EAA-4AB3-A06A-8B5E9F744707}" presName="imgShp" presStyleLbl="fgImgPlace1" presStyleIdx="1" presStyleCnt="5"/>
      <dgm:spPr/>
    </dgm:pt>
    <dgm:pt modelId="{92362CDF-DAAC-4D9C-B224-59781ADEC157}" type="pres">
      <dgm:prSet presAssocID="{5DD3911F-2EAA-4AB3-A06A-8B5E9F744707}" presName="txShp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DA69432-CA3D-48A9-B916-B9073F13E4CF}" type="pres">
      <dgm:prSet presAssocID="{59EAA04E-93F0-4885-AE39-FAE91193EACD}" presName="spacing" presStyleCnt="0"/>
      <dgm:spPr/>
    </dgm:pt>
    <dgm:pt modelId="{B13818C6-1338-41CC-A6B4-5DB8810C375E}" type="pres">
      <dgm:prSet presAssocID="{946DCA3F-3B6F-4139-AC72-314806058496}" presName="composite" presStyleCnt="0"/>
      <dgm:spPr/>
    </dgm:pt>
    <dgm:pt modelId="{04F7AE25-DED6-4346-9D4E-AE57944C5222}" type="pres">
      <dgm:prSet presAssocID="{946DCA3F-3B6F-4139-AC72-314806058496}" presName="imgShp" presStyleLbl="fgImgPlace1" presStyleIdx="2" presStyleCnt="5"/>
      <dgm:spPr/>
    </dgm:pt>
    <dgm:pt modelId="{014C96E4-3BD4-4602-8478-02D78C4B6B18}" type="pres">
      <dgm:prSet presAssocID="{946DCA3F-3B6F-4139-AC72-314806058496}" presName="txShp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80C1E41-BAA7-4818-B85D-880A7A694AF5}" type="pres">
      <dgm:prSet presAssocID="{4ECF8F26-59B5-4FC2-ADF2-1BCD9D6294B4}" presName="spacing" presStyleCnt="0"/>
      <dgm:spPr/>
    </dgm:pt>
    <dgm:pt modelId="{09596106-B458-4E73-A6E6-DCBAC488332A}" type="pres">
      <dgm:prSet presAssocID="{24BC61E5-B0D5-4140-80AC-7D2571F0F90B}" presName="composite" presStyleCnt="0"/>
      <dgm:spPr/>
    </dgm:pt>
    <dgm:pt modelId="{7BB1B934-3E6E-45E1-9E61-7852054CB82F}" type="pres">
      <dgm:prSet presAssocID="{24BC61E5-B0D5-4140-80AC-7D2571F0F90B}" presName="imgShp" presStyleLbl="fgImgPlace1" presStyleIdx="3" presStyleCnt="5"/>
      <dgm:spPr/>
    </dgm:pt>
    <dgm:pt modelId="{1B9AF57D-8E8D-46B8-9F42-CF6F1CCB4CF0}" type="pres">
      <dgm:prSet presAssocID="{24BC61E5-B0D5-4140-80AC-7D2571F0F90B}" presName="txShp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0022C7A-8A1E-4A4F-B314-603C634EA70A}" type="pres">
      <dgm:prSet presAssocID="{844086CD-F7AE-4927-8023-AB864A5588D5}" presName="spacing" presStyleCnt="0"/>
      <dgm:spPr/>
    </dgm:pt>
    <dgm:pt modelId="{F53AACC0-920F-4825-8AD7-895CF37FAA9A}" type="pres">
      <dgm:prSet presAssocID="{F01FE0C1-3D57-4FF5-97B7-4487FC082232}" presName="composite" presStyleCnt="0"/>
      <dgm:spPr/>
    </dgm:pt>
    <dgm:pt modelId="{F2F15C51-A4BA-4272-92B5-3B6216539B45}" type="pres">
      <dgm:prSet presAssocID="{F01FE0C1-3D57-4FF5-97B7-4487FC082232}" presName="imgShp" presStyleLbl="fgImgPlace1" presStyleIdx="4" presStyleCnt="5"/>
      <dgm:spPr/>
    </dgm:pt>
    <dgm:pt modelId="{918BBB0C-7558-4412-A2F0-0A4CED1FE5C3}" type="pres">
      <dgm:prSet presAssocID="{F01FE0C1-3D57-4FF5-97B7-4487FC082232}" presName="txShp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BB5575EA-178C-4171-B31E-A313A831744F}" type="presOf" srcId="{946DCA3F-3B6F-4139-AC72-314806058496}" destId="{014C96E4-3BD4-4602-8478-02D78C4B6B18}" srcOrd="0" destOrd="0" presId="urn:microsoft.com/office/officeart/2005/8/layout/vList3"/>
    <dgm:cxn modelId="{7807F055-69B0-4CF7-8EB8-0C6F0AA119F3}" type="presOf" srcId="{71CF2B44-3CF4-413A-BC27-EF1A31094086}" destId="{D3756CCE-B75C-4848-9C22-938C2FF139F6}" srcOrd="0" destOrd="0" presId="urn:microsoft.com/office/officeart/2005/8/layout/vList3"/>
    <dgm:cxn modelId="{5FA6C9FC-E73C-4DF6-9DD0-A069C276E545}" type="presOf" srcId="{5DD3911F-2EAA-4AB3-A06A-8B5E9F744707}" destId="{92362CDF-DAAC-4D9C-B224-59781ADEC157}" srcOrd="0" destOrd="0" presId="urn:microsoft.com/office/officeart/2005/8/layout/vList3"/>
    <dgm:cxn modelId="{095E043E-6243-4021-A067-AA2907C519A8}" type="presOf" srcId="{24BC61E5-B0D5-4140-80AC-7D2571F0F90B}" destId="{1B9AF57D-8E8D-46B8-9F42-CF6F1CCB4CF0}" srcOrd="0" destOrd="0" presId="urn:microsoft.com/office/officeart/2005/8/layout/vList3"/>
    <dgm:cxn modelId="{44542D90-BC32-489E-9A06-5BF99BE3DB1C}" srcId="{71CF2B44-3CF4-413A-BC27-EF1A31094086}" destId="{946DCA3F-3B6F-4139-AC72-314806058496}" srcOrd="2" destOrd="0" parTransId="{4E3BD43B-ADFE-4C8F-86C0-29FC0A1E1A20}" sibTransId="{4ECF8F26-59B5-4FC2-ADF2-1BCD9D6294B4}"/>
    <dgm:cxn modelId="{1A2E687C-2E31-497A-8B5D-DBC513DAA32D}" type="presOf" srcId="{CF78CD1B-32DA-4179-9059-4381B62F508F}" destId="{36EF8044-5872-4DAE-938A-D4A0747D8CC7}" srcOrd="0" destOrd="0" presId="urn:microsoft.com/office/officeart/2005/8/layout/vList3"/>
    <dgm:cxn modelId="{D76AEC48-C966-467E-9DF3-A88A1D541D6F}" srcId="{71CF2B44-3CF4-413A-BC27-EF1A31094086}" destId="{F01FE0C1-3D57-4FF5-97B7-4487FC082232}" srcOrd="4" destOrd="0" parTransId="{972C4285-C283-463E-99DD-3AB24A7F5D4B}" sibTransId="{0A9D6724-D32C-48CC-B87A-9ACCE77129AB}"/>
    <dgm:cxn modelId="{9D4BDE32-3C44-4D0C-8B1F-9B3FE5AA1928}" srcId="{71CF2B44-3CF4-413A-BC27-EF1A31094086}" destId="{5DD3911F-2EAA-4AB3-A06A-8B5E9F744707}" srcOrd="1" destOrd="0" parTransId="{656B1AE2-DD4D-48CF-933D-6FA900B863C3}" sibTransId="{59EAA04E-93F0-4885-AE39-FAE91193EACD}"/>
    <dgm:cxn modelId="{BFA71CAA-6912-442B-9155-3EDA95299BAE}" srcId="{71CF2B44-3CF4-413A-BC27-EF1A31094086}" destId="{24BC61E5-B0D5-4140-80AC-7D2571F0F90B}" srcOrd="3" destOrd="0" parTransId="{843268BD-2CC3-4E0E-8C03-22909D6225C1}" sibTransId="{844086CD-F7AE-4927-8023-AB864A5588D5}"/>
    <dgm:cxn modelId="{8FB54219-01C3-41D3-9893-0A9ADC47C950}" srcId="{71CF2B44-3CF4-413A-BC27-EF1A31094086}" destId="{CF78CD1B-32DA-4179-9059-4381B62F508F}" srcOrd="0" destOrd="0" parTransId="{ED4C3B5C-C9D2-4E21-8CF7-039E3D3471A2}" sibTransId="{2AE20FDC-9830-4BE9-AF27-755DEA0A0D0A}"/>
    <dgm:cxn modelId="{F636D81D-A222-4182-B500-DB01FF0139FE}" type="presOf" srcId="{F01FE0C1-3D57-4FF5-97B7-4487FC082232}" destId="{918BBB0C-7558-4412-A2F0-0A4CED1FE5C3}" srcOrd="0" destOrd="0" presId="urn:microsoft.com/office/officeart/2005/8/layout/vList3"/>
    <dgm:cxn modelId="{FEC73C27-37AF-4662-939B-0B739BDD8EDC}" type="presParOf" srcId="{D3756CCE-B75C-4848-9C22-938C2FF139F6}" destId="{BA68046F-0925-4AC8-8243-2B0EF6459689}" srcOrd="0" destOrd="0" presId="urn:microsoft.com/office/officeart/2005/8/layout/vList3"/>
    <dgm:cxn modelId="{C4C764EA-E0FE-4CCB-8462-5AD5571E38C3}" type="presParOf" srcId="{BA68046F-0925-4AC8-8243-2B0EF6459689}" destId="{27EF94A3-676F-4341-BA93-E0036FCD2A36}" srcOrd="0" destOrd="0" presId="urn:microsoft.com/office/officeart/2005/8/layout/vList3"/>
    <dgm:cxn modelId="{F2E76674-5B74-43CA-B190-6148ADEEDC51}" type="presParOf" srcId="{BA68046F-0925-4AC8-8243-2B0EF6459689}" destId="{36EF8044-5872-4DAE-938A-D4A0747D8CC7}" srcOrd="1" destOrd="0" presId="urn:microsoft.com/office/officeart/2005/8/layout/vList3"/>
    <dgm:cxn modelId="{09B693E4-9DCD-4B5D-B781-9E5079E82E9B}" type="presParOf" srcId="{D3756CCE-B75C-4848-9C22-938C2FF139F6}" destId="{C5AFB2E6-D4E1-466E-A8FF-6847F9206F73}" srcOrd="1" destOrd="0" presId="urn:microsoft.com/office/officeart/2005/8/layout/vList3"/>
    <dgm:cxn modelId="{0F48E7CF-808E-41E8-90D8-636AB185C34A}" type="presParOf" srcId="{D3756CCE-B75C-4848-9C22-938C2FF139F6}" destId="{903C1D77-D14C-43DA-A325-DFB4FABA2B7E}" srcOrd="2" destOrd="0" presId="urn:microsoft.com/office/officeart/2005/8/layout/vList3"/>
    <dgm:cxn modelId="{3197C281-07FA-45E8-B61D-ED8442199A3F}" type="presParOf" srcId="{903C1D77-D14C-43DA-A325-DFB4FABA2B7E}" destId="{492B8664-FE77-4AF8-8BE1-29CD23DE4FEC}" srcOrd="0" destOrd="0" presId="urn:microsoft.com/office/officeart/2005/8/layout/vList3"/>
    <dgm:cxn modelId="{17F91EE4-DCD6-4FEB-9833-A6148AC4307E}" type="presParOf" srcId="{903C1D77-D14C-43DA-A325-DFB4FABA2B7E}" destId="{92362CDF-DAAC-4D9C-B224-59781ADEC157}" srcOrd="1" destOrd="0" presId="urn:microsoft.com/office/officeart/2005/8/layout/vList3"/>
    <dgm:cxn modelId="{57B2521F-FFB4-4559-AA98-EACC08269B98}" type="presParOf" srcId="{D3756CCE-B75C-4848-9C22-938C2FF139F6}" destId="{DDA69432-CA3D-48A9-B916-B9073F13E4CF}" srcOrd="3" destOrd="0" presId="urn:microsoft.com/office/officeart/2005/8/layout/vList3"/>
    <dgm:cxn modelId="{584E8A82-B13E-460B-9C90-E608BDD77C6C}" type="presParOf" srcId="{D3756CCE-B75C-4848-9C22-938C2FF139F6}" destId="{B13818C6-1338-41CC-A6B4-5DB8810C375E}" srcOrd="4" destOrd="0" presId="urn:microsoft.com/office/officeart/2005/8/layout/vList3"/>
    <dgm:cxn modelId="{BE661968-FE6A-48EC-B713-F2849CAF0345}" type="presParOf" srcId="{B13818C6-1338-41CC-A6B4-5DB8810C375E}" destId="{04F7AE25-DED6-4346-9D4E-AE57944C5222}" srcOrd="0" destOrd="0" presId="urn:microsoft.com/office/officeart/2005/8/layout/vList3"/>
    <dgm:cxn modelId="{A80DA1E6-FC35-4C5F-8486-6DF4D6FD1FC0}" type="presParOf" srcId="{B13818C6-1338-41CC-A6B4-5DB8810C375E}" destId="{014C96E4-3BD4-4602-8478-02D78C4B6B18}" srcOrd="1" destOrd="0" presId="urn:microsoft.com/office/officeart/2005/8/layout/vList3"/>
    <dgm:cxn modelId="{12521921-8959-4BCB-B4E1-F086EE6EC29F}" type="presParOf" srcId="{D3756CCE-B75C-4848-9C22-938C2FF139F6}" destId="{B80C1E41-BAA7-4818-B85D-880A7A694AF5}" srcOrd="5" destOrd="0" presId="urn:microsoft.com/office/officeart/2005/8/layout/vList3"/>
    <dgm:cxn modelId="{83F1F7EE-8477-48F6-9476-25179F99D8A7}" type="presParOf" srcId="{D3756CCE-B75C-4848-9C22-938C2FF139F6}" destId="{09596106-B458-4E73-A6E6-DCBAC488332A}" srcOrd="6" destOrd="0" presId="urn:microsoft.com/office/officeart/2005/8/layout/vList3"/>
    <dgm:cxn modelId="{9B06AE99-020E-45CE-A04D-AD3F99A1857C}" type="presParOf" srcId="{09596106-B458-4E73-A6E6-DCBAC488332A}" destId="{7BB1B934-3E6E-45E1-9E61-7852054CB82F}" srcOrd="0" destOrd="0" presId="urn:microsoft.com/office/officeart/2005/8/layout/vList3"/>
    <dgm:cxn modelId="{C2F5D507-700A-4347-85F1-CC2C29CC0350}" type="presParOf" srcId="{09596106-B458-4E73-A6E6-DCBAC488332A}" destId="{1B9AF57D-8E8D-46B8-9F42-CF6F1CCB4CF0}" srcOrd="1" destOrd="0" presId="urn:microsoft.com/office/officeart/2005/8/layout/vList3"/>
    <dgm:cxn modelId="{CD4E2E77-5A73-4B55-8A4B-421E6B9E8317}" type="presParOf" srcId="{D3756CCE-B75C-4848-9C22-938C2FF139F6}" destId="{E0022C7A-8A1E-4A4F-B314-603C634EA70A}" srcOrd="7" destOrd="0" presId="urn:microsoft.com/office/officeart/2005/8/layout/vList3"/>
    <dgm:cxn modelId="{E5957F5D-8778-41E1-AF91-08BC05D132B6}" type="presParOf" srcId="{D3756CCE-B75C-4848-9C22-938C2FF139F6}" destId="{F53AACC0-920F-4825-8AD7-895CF37FAA9A}" srcOrd="8" destOrd="0" presId="urn:microsoft.com/office/officeart/2005/8/layout/vList3"/>
    <dgm:cxn modelId="{B3754701-7462-440D-AD7C-73BF3F8B875E}" type="presParOf" srcId="{F53AACC0-920F-4825-8AD7-895CF37FAA9A}" destId="{F2F15C51-A4BA-4272-92B5-3B6216539B45}" srcOrd="0" destOrd="0" presId="urn:microsoft.com/office/officeart/2005/8/layout/vList3"/>
    <dgm:cxn modelId="{459DAE0B-FA37-437B-886D-F1B165A4AC31}" type="presParOf" srcId="{F53AACC0-920F-4825-8AD7-895CF37FAA9A}" destId="{918BBB0C-7558-4412-A2F0-0A4CED1FE5C3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FEE8FCE5-A54E-4FD0-ABEF-58CCECE84217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CB923620-6037-4C81-AC8C-ABDAF92D2295}">
      <dgm:prSet phldrT="[Текст]" custT="1"/>
      <dgm:spPr>
        <a:solidFill>
          <a:srgbClr val="FFFFCC"/>
        </a:solidFill>
        <a:ln w="19050">
          <a:solidFill>
            <a:srgbClr val="FF0000"/>
          </a:solidFill>
        </a:ln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chemeClr val="tx1"/>
              </a:solidFill>
            </a:rPr>
            <a:t>Проблемы </a:t>
          </a:r>
          <a:r>
            <a:rPr lang="ru-RU" sz="1400" b="1" dirty="0" smtClean="0">
              <a:solidFill>
                <a:schemeClr val="tx1"/>
              </a:solidFill>
            </a:rPr>
            <a:t>производительности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chemeClr val="tx1"/>
              </a:solidFill>
            </a:rPr>
            <a:t>при </a:t>
          </a:r>
          <a:r>
            <a:rPr lang="ru-RU" sz="1400" b="1" dirty="0" smtClean="0">
              <a:solidFill>
                <a:schemeClr val="tx1"/>
              </a:solidFill>
            </a:rPr>
            <a:t>маршрутизации документов в ГП РФ</a:t>
          </a:r>
          <a:endParaRPr lang="ru-RU" sz="1400" b="1" dirty="0">
            <a:solidFill>
              <a:schemeClr val="tx1"/>
            </a:solidFill>
          </a:endParaRPr>
        </a:p>
      </dgm:t>
    </dgm:pt>
    <dgm:pt modelId="{0A9B21F2-F54B-4B08-B4DB-3F70D2E24ABF}" type="parTrans" cxnId="{379FFE5C-4743-44DB-BD14-E0E9F975F178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51131659-F5CD-490F-AF09-8AC88CAADBA1}" type="sibTrans" cxnId="{379FFE5C-4743-44DB-BD14-E0E9F975F178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8F4F12C4-B517-4EE3-89EE-32FB69FF93EB}">
      <dgm:prSet phldrT="[Текст]" custT="1"/>
      <dgm:spPr>
        <a:solidFill>
          <a:srgbClr val="FFFFCC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производительности работников 9-го управления и </a:t>
          </a:r>
          <a:r>
            <a:rPr lang="ru-RU" sz="1400" b="1" dirty="0" err="1" smtClean="0">
              <a:solidFill>
                <a:schemeClr val="tx1"/>
              </a:solidFill>
            </a:rPr>
            <a:t>делопроизводительных</a:t>
          </a:r>
          <a:r>
            <a:rPr lang="ru-RU" sz="1400" b="1" dirty="0" smtClean="0">
              <a:solidFill>
                <a:schemeClr val="tx1"/>
              </a:solidFill>
            </a:rPr>
            <a:t> работников</a:t>
          </a:r>
          <a:endParaRPr lang="ru-RU" sz="1400" b="1" dirty="0">
            <a:solidFill>
              <a:schemeClr val="tx1"/>
            </a:solidFill>
          </a:endParaRPr>
        </a:p>
      </dgm:t>
    </dgm:pt>
    <dgm:pt modelId="{AA8BF7EF-4184-4D12-BB41-757EE54C7432}" type="parTrans" cxnId="{E1F8A996-F601-40FF-97C5-3B25920FE576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A46FA79B-D393-40B5-A5AD-E8352AF546E4}" type="sibTrans" cxnId="{E1F8A996-F601-40FF-97C5-3B25920FE576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A9902FC3-BDA3-42F6-BCBA-9AD0508F61F0}">
      <dgm:prSet phldrT="[Текст]" custT="1"/>
      <dgm:spPr>
        <a:solidFill>
          <a:srgbClr val="FFFFCC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производительности оперативных работников структурных подразделений</a:t>
          </a:r>
          <a:endParaRPr lang="ru-RU" sz="1400" b="1" dirty="0">
            <a:solidFill>
              <a:schemeClr val="tx1"/>
            </a:solidFill>
          </a:endParaRPr>
        </a:p>
      </dgm:t>
    </dgm:pt>
    <dgm:pt modelId="{A1E3E4BA-F8F1-4370-8E5D-7F9E8175207D}" type="parTrans" cxnId="{6F375C66-4A2E-4417-B6FC-96ACD1DDCE78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BF6AB3C8-3FA3-4EF5-AF84-12C0D71D3B3F}" type="sibTrans" cxnId="{6F375C66-4A2E-4417-B6FC-96ACD1DDCE78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52A185C5-8120-482C-ACD1-F4869E975EB2}" type="asst">
      <dgm:prSet phldrT="[Текст]" custT="1"/>
      <dgm:spPr>
        <a:solidFill>
          <a:srgbClr val="CCECFF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функционала Надзор </a:t>
          </a:r>
          <a:r>
            <a:rPr lang="en-US" sz="1400" b="1" dirty="0" smtClean="0">
              <a:solidFill>
                <a:schemeClr val="tx1"/>
              </a:solidFill>
            </a:rPr>
            <a:t>Web</a:t>
          </a:r>
          <a:endParaRPr lang="ru-RU" sz="1400" b="1" dirty="0" smtClean="0">
            <a:solidFill>
              <a:schemeClr val="tx1"/>
            </a:solidFill>
          </a:endParaRPr>
        </a:p>
        <a:p>
          <a:r>
            <a:rPr lang="en-US" sz="1400" b="1" dirty="0" smtClean="0">
              <a:solidFill>
                <a:schemeClr val="tx1"/>
              </a:solidFill>
            </a:rPr>
            <a:t>(</a:t>
          </a:r>
          <a:r>
            <a:rPr lang="ru-RU" sz="1400" b="1" dirty="0" err="1" smtClean="0">
              <a:solidFill>
                <a:schemeClr val="tx1"/>
              </a:solidFill>
            </a:rPr>
            <a:t>эл.подпись</a:t>
          </a:r>
          <a:r>
            <a:rPr lang="en-US" sz="1400" b="1" dirty="0" smtClean="0">
              <a:solidFill>
                <a:schemeClr val="tx1"/>
              </a:solidFill>
            </a:rPr>
            <a:t>)</a:t>
          </a:r>
          <a:endParaRPr lang="ru-RU" sz="1400" b="1" dirty="0">
            <a:solidFill>
              <a:schemeClr val="tx1"/>
            </a:solidFill>
          </a:endParaRPr>
        </a:p>
      </dgm:t>
    </dgm:pt>
    <dgm:pt modelId="{EA1ECA28-D482-4490-BCDB-06D4E8D32F02}" type="sibTrans" cxnId="{1069A9E0-40B1-4BC6-BDDA-F66FA4FBD5BA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31B5EAAE-E7DA-4172-9713-F6E0B7A76771}" type="parTrans" cxnId="{1069A9E0-40B1-4BC6-BDDA-F66FA4FBD5BA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D47ADB94-EA97-4AAF-8CE0-6BE8F956F857}" type="asst">
      <dgm:prSet phldrT="[Текст]" custT="1"/>
      <dgm:spPr>
        <a:solidFill>
          <a:srgbClr val="FFCCFF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</a:t>
          </a:r>
          <a:r>
            <a:rPr lang="ru-RU" sz="1400" b="1" dirty="0" smtClean="0">
              <a:solidFill>
                <a:schemeClr val="tx1"/>
              </a:solidFill>
            </a:rPr>
            <a:t>организационно-методические</a:t>
          </a:r>
        </a:p>
        <a:p>
          <a:r>
            <a:rPr lang="ru-RU" sz="1400" b="1" dirty="0" smtClean="0">
              <a:solidFill>
                <a:schemeClr val="tx1"/>
              </a:solidFill>
            </a:rPr>
            <a:t>(досыл </a:t>
          </a:r>
          <a:r>
            <a:rPr lang="ru-RU" sz="1400" b="1" dirty="0" smtClean="0">
              <a:solidFill>
                <a:schemeClr val="tx1"/>
              </a:solidFill>
            </a:rPr>
            <a:t>оригинала)</a:t>
          </a:r>
          <a:endParaRPr lang="ru-RU" sz="1400" b="1" dirty="0">
            <a:solidFill>
              <a:schemeClr val="tx1"/>
            </a:solidFill>
          </a:endParaRPr>
        </a:p>
      </dgm:t>
    </dgm:pt>
    <dgm:pt modelId="{479A1821-671F-468C-9434-6C883FBF28B3}" type="sibTrans" cxnId="{C44C4941-EEF2-4851-9E8B-C9FE8737904A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4FFCF8C2-9DE3-4F22-B84F-FCFD4C99DFF8}" type="parTrans" cxnId="{C44C4941-EEF2-4851-9E8B-C9FE8737904A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28C924C7-B56C-4C2F-9A3D-E8A2F5993DF9}" type="asst">
      <dgm:prSet phldrT="[Текст]" custT="1"/>
      <dgm:spPr>
        <a:solidFill>
          <a:srgbClr val="CCECFF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функционала Надзор </a:t>
          </a:r>
          <a:r>
            <a:rPr lang="en-US" sz="1400" b="1" dirty="0" smtClean="0">
              <a:solidFill>
                <a:schemeClr val="tx1"/>
              </a:solidFill>
            </a:rPr>
            <a:t>Web</a:t>
          </a:r>
          <a:endParaRPr lang="ru-RU" sz="1400" b="1" dirty="0" smtClean="0">
            <a:solidFill>
              <a:schemeClr val="tx1"/>
            </a:solidFill>
          </a:endParaRPr>
        </a:p>
        <a:p>
          <a:r>
            <a:rPr lang="ru-RU" sz="1400" b="1" dirty="0" smtClean="0">
              <a:solidFill>
                <a:schemeClr val="tx1"/>
              </a:solidFill>
            </a:rPr>
            <a:t>(</a:t>
          </a:r>
          <a:r>
            <a:rPr lang="ru-RU" sz="1400" b="1" dirty="0" smtClean="0">
              <a:solidFill>
                <a:schemeClr val="tx1"/>
              </a:solidFill>
            </a:rPr>
            <a:t>поточное сканирование</a:t>
          </a:r>
          <a:r>
            <a:rPr lang="ru-RU" sz="1400" dirty="0" smtClean="0">
              <a:solidFill>
                <a:schemeClr val="tx1"/>
              </a:solidFill>
            </a:rPr>
            <a:t>)</a:t>
          </a:r>
          <a:endParaRPr lang="ru-RU" sz="1400" dirty="0">
            <a:solidFill>
              <a:schemeClr val="tx1"/>
            </a:solidFill>
          </a:endParaRPr>
        </a:p>
      </dgm:t>
    </dgm:pt>
    <dgm:pt modelId="{17C979CF-CED0-4AAC-9151-78063D104121}" type="parTrans" cxnId="{B2540F45-870E-4D0A-A2CB-DF364DC3D0A2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A209195E-C873-4BEE-815C-E4E4CAD22818}" type="sibTrans" cxnId="{B2540F45-870E-4D0A-A2CB-DF364DC3D0A2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5F48302F-CDF4-40A3-9141-2E7EFC21448B}" type="asst">
      <dgm:prSet phldrT="[Текст]" custT="1"/>
      <dgm:spPr>
        <a:solidFill>
          <a:srgbClr val="FFCCFF"/>
        </a:solidFill>
        <a:ln w="19050">
          <a:solidFill>
            <a:srgbClr val="FF0000"/>
          </a:solidFill>
        </a:ln>
      </dgm:spPr>
      <dgm:t>
        <a:bodyPr/>
        <a:lstStyle/>
        <a:p>
          <a:r>
            <a:rPr lang="ru-RU" sz="1400" b="1" dirty="0" smtClean="0">
              <a:solidFill>
                <a:schemeClr val="tx1"/>
              </a:solidFill>
            </a:rPr>
            <a:t>Проблемы </a:t>
          </a:r>
          <a:r>
            <a:rPr lang="ru-RU" sz="1400" b="1" dirty="0" smtClean="0">
              <a:solidFill>
                <a:schemeClr val="tx1"/>
              </a:solidFill>
            </a:rPr>
            <a:t>организационно-методические</a:t>
          </a:r>
        </a:p>
        <a:p>
          <a:r>
            <a:rPr lang="ru-RU" sz="1400" b="1" dirty="0" smtClean="0">
              <a:solidFill>
                <a:schemeClr val="tx1"/>
              </a:solidFill>
            </a:rPr>
            <a:t>(</a:t>
          </a:r>
          <a:r>
            <a:rPr lang="ru-RU" sz="1400" b="1" dirty="0" smtClean="0">
              <a:solidFill>
                <a:schemeClr val="tx1"/>
              </a:solidFill>
            </a:rPr>
            <a:t>наследование контроля)</a:t>
          </a:r>
          <a:endParaRPr lang="ru-RU" sz="1400" b="1" dirty="0">
            <a:solidFill>
              <a:schemeClr val="tx1"/>
            </a:solidFill>
          </a:endParaRPr>
        </a:p>
      </dgm:t>
    </dgm:pt>
    <dgm:pt modelId="{893A5BA3-889D-4682-9D07-31CC0DAF4486}" type="parTrans" cxnId="{A5432E9F-A9F4-4E43-9B75-A95277E4AF40}">
      <dgm:prSet/>
      <dgm:spPr>
        <a:ln w="19050">
          <a:solidFill>
            <a:schemeClr val="bg1"/>
          </a:solidFill>
        </a:ln>
      </dgm:spPr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EE658151-E803-4001-8522-184D2655E966}" type="sibTrans" cxnId="{A5432E9F-A9F4-4E43-9B75-A95277E4AF40}">
      <dgm:prSet/>
      <dgm:spPr/>
      <dgm:t>
        <a:bodyPr/>
        <a:lstStyle/>
        <a:p>
          <a:endParaRPr lang="ru-RU" sz="2000">
            <a:solidFill>
              <a:schemeClr val="tx1"/>
            </a:solidFill>
          </a:endParaRPr>
        </a:p>
      </dgm:t>
    </dgm:pt>
    <dgm:pt modelId="{2EEE2B4B-E5A2-4332-AB8D-0A6CE6BDF5F9}" type="pres">
      <dgm:prSet presAssocID="{FEE8FCE5-A54E-4FD0-ABEF-58CCECE84217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ru-RU"/>
        </a:p>
      </dgm:t>
    </dgm:pt>
    <dgm:pt modelId="{42313AB7-03C5-47BB-ABCB-ED949437D6BC}" type="pres">
      <dgm:prSet presAssocID="{CB923620-6037-4C81-AC8C-ABDAF92D2295}" presName="hierRoot1" presStyleCnt="0">
        <dgm:presLayoutVars>
          <dgm:hierBranch val="init"/>
        </dgm:presLayoutVars>
      </dgm:prSet>
      <dgm:spPr/>
    </dgm:pt>
    <dgm:pt modelId="{18EFE9E3-9A15-4FFE-9C06-64A0D88A8555}" type="pres">
      <dgm:prSet presAssocID="{CB923620-6037-4C81-AC8C-ABDAF92D2295}" presName="rootComposite1" presStyleCnt="0"/>
      <dgm:spPr/>
    </dgm:pt>
    <dgm:pt modelId="{8FBC554D-080C-47C3-8EC2-48BDAB3550AB}" type="pres">
      <dgm:prSet presAssocID="{CB923620-6037-4C81-AC8C-ABDAF92D2295}" presName="rootText1" presStyleLbl="node0" presStyleIdx="0" presStyleCnt="1" custScaleX="112264" custLinFactNeighborY="-73922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BB9B186B-0319-49B8-8DE7-00EF9CD98B85}" type="pres">
      <dgm:prSet presAssocID="{CB923620-6037-4C81-AC8C-ABDAF92D2295}" presName="rootConnector1" presStyleLbl="node1" presStyleIdx="0" presStyleCnt="0"/>
      <dgm:spPr/>
      <dgm:t>
        <a:bodyPr/>
        <a:lstStyle/>
        <a:p>
          <a:endParaRPr lang="ru-RU"/>
        </a:p>
      </dgm:t>
    </dgm:pt>
    <dgm:pt modelId="{DF54E36D-6E3F-4045-B1BC-941AF7F75413}" type="pres">
      <dgm:prSet presAssocID="{CB923620-6037-4C81-AC8C-ABDAF92D2295}" presName="hierChild2" presStyleCnt="0"/>
      <dgm:spPr/>
    </dgm:pt>
    <dgm:pt modelId="{B19F596D-E0D8-41F5-BFC6-959ACD94A8C7}" type="pres">
      <dgm:prSet presAssocID="{AA8BF7EF-4184-4D12-BB41-757EE54C7432}" presName="Name37" presStyleLbl="parChTrans1D2" presStyleIdx="0" presStyleCnt="2"/>
      <dgm:spPr/>
      <dgm:t>
        <a:bodyPr/>
        <a:lstStyle/>
        <a:p>
          <a:endParaRPr lang="ru-RU"/>
        </a:p>
      </dgm:t>
    </dgm:pt>
    <dgm:pt modelId="{A91DFF07-8689-476E-B226-C7369798CFEB}" type="pres">
      <dgm:prSet presAssocID="{8F4F12C4-B517-4EE3-89EE-32FB69FF93EB}" presName="hierRoot2" presStyleCnt="0">
        <dgm:presLayoutVars>
          <dgm:hierBranch val="init"/>
        </dgm:presLayoutVars>
      </dgm:prSet>
      <dgm:spPr/>
    </dgm:pt>
    <dgm:pt modelId="{E5F80D44-B741-493E-99A2-C53E3A8580E9}" type="pres">
      <dgm:prSet presAssocID="{8F4F12C4-B517-4EE3-89EE-32FB69FF93EB}" presName="rootComposite" presStyleCnt="0"/>
      <dgm:spPr/>
    </dgm:pt>
    <dgm:pt modelId="{E91E9499-08E4-4296-9C5D-C5AFAA0EE34B}" type="pres">
      <dgm:prSet presAssocID="{8F4F12C4-B517-4EE3-89EE-32FB69FF93EB}" presName="rootText" presStyleLbl="node2" presStyleIdx="0" presStyleCnt="2" custScaleX="116879" custScaleY="139981" custLinFactNeighborY="-26828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E1E6CBED-F516-465A-A27B-9F50FC501A42}" type="pres">
      <dgm:prSet presAssocID="{8F4F12C4-B517-4EE3-89EE-32FB69FF93EB}" presName="rootConnector" presStyleLbl="node2" presStyleIdx="0" presStyleCnt="2"/>
      <dgm:spPr/>
      <dgm:t>
        <a:bodyPr/>
        <a:lstStyle/>
        <a:p>
          <a:endParaRPr lang="ru-RU"/>
        </a:p>
      </dgm:t>
    </dgm:pt>
    <dgm:pt modelId="{DB4BC607-10EF-48AA-A18A-DEC9A2A0ED9B}" type="pres">
      <dgm:prSet presAssocID="{8F4F12C4-B517-4EE3-89EE-32FB69FF93EB}" presName="hierChild4" presStyleCnt="0"/>
      <dgm:spPr/>
    </dgm:pt>
    <dgm:pt modelId="{534288C1-3E11-4AA1-B9D4-9B0F98BBA7C8}" type="pres">
      <dgm:prSet presAssocID="{8F4F12C4-B517-4EE3-89EE-32FB69FF93EB}" presName="hierChild5" presStyleCnt="0"/>
      <dgm:spPr/>
    </dgm:pt>
    <dgm:pt modelId="{FB161246-989B-487C-97A6-EC190FF1A02C}" type="pres">
      <dgm:prSet presAssocID="{4FFCF8C2-9DE3-4F22-B84F-FCFD4C99DFF8}" presName="Name111" presStyleLbl="parChTrans1D3" presStyleIdx="0" presStyleCnt="4"/>
      <dgm:spPr/>
      <dgm:t>
        <a:bodyPr/>
        <a:lstStyle/>
        <a:p>
          <a:endParaRPr lang="ru-RU"/>
        </a:p>
      </dgm:t>
    </dgm:pt>
    <dgm:pt modelId="{EE29DDEC-F77B-4357-8506-5EDF3CBC672A}" type="pres">
      <dgm:prSet presAssocID="{D47ADB94-EA97-4AAF-8CE0-6BE8F956F857}" presName="hierRoot3" presStyleCnt="0">
        <dgm:presLayoutVars>
          <dgm:hierBranch val="init"/>
        </dgm:presLayoutVars>
      </dgm:prSet>
      <dgm:spPr/>
    </dgm:pt>
    <dgm:pt modelId="{B6849AA6-06A2-4AB0-B22D-3DDAFC9A4900}" type="pres">
      <dgm:prSet presAssocID="{D47ADB94-EA97-4AAF-8CE0-6BE8F956F857}" presName="rootComposite3" presStyleCnt="0"/>
      <dgm:spPr/>
    </dgm:pt>
    <dgm:pt modelId="{4B1C4432-1889-4B8C-B8C3-329B578AE980}" type="pres">
      <dgm:prSet presAssocID="{D47ADB94-EA97-4AAF-8CE0-6BE8F956F857}" presName="rootText3" presStyleLbl="asst2" presStyleIdx="0" presStyleCnt="4" custScaleY="142312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36219A04-3187-41AA-8A64-432A3E30147A}" type="pres">
      <dgm:prSet presAssocID="{D47ADB94-EA97-4AAF-8CE0-6BE8F956F857}" presName="rootConnector3" presStyleLbl="asst2" presStyleIdx="0" presStyleCnt="4"/>
      <dgm:spPr/>
      <dgm:t>
        <a:bodyPr/>
        <a:lstStyle/>
        <a:p>
          <a:endParaRPr lang="ru-RU"/>
        </a:p>
      </dgm:t>
    </dgm:pt>
    <dgm:pt modelId="{DA313EDE-C14B-4661-9FB8-213D3E01A2ED}" type="pres">
      <dgm:prSet presAssocID="{D47ADB94-EA97-4AAF-8CE0-6BE8F956F857}" presName="hierChild6" presStyleCnt="0"/>
      <dgm:spPr/>
    </dgm:pt>
    <dgm:pt modelId="{C9B40037-56B6-48F1-9464-0646EDD0D088}" type="pres">
      <dgm:prSet presAssocID="{D47ADB94-EA97-4AAF-8CE0-6BE8F956F857}" presName="hierChild7" presStyleCnt="0"/>
      <dgm:spPr/>
    </dgm:pt>
    <dgm:pt modelId="{0A253F0D-A49B-4E26-87B6-983CBD0D6787}" type="pres">
      <dgm:prSet presAssocID="{17C979CF-CED0-4AAC-9151-78063D104121}" presName="Name111" presStyleLbl="parChTrans1D3" presStyleIdx="1" presStyleCnt="4"/>
      <dgm:spPr/>
      <dgm:t>
        <a:bodyPr/>
        <a:lstStyle/>
        <a:p>
          <a:endParaRPr lang="ru-RU"/>
        </a:p>
      </dgm:t>
    </dgm:pt>
    <dgm:pt modelId="{A4EDF0BC-5714-4790-94EC-EBB502B4DBDB}" type="pres">
      <dgm:prSet presAssocID="{28C924C7-B56C-4C2F-9A3D-E8A2F5993DF9}" presName="hierRoot3" presStyleCnt="0">
        <dgm:presLayoutVars>
          <dgm:hierBranch val="init"/>
        </dgm:presLayoutVars>
      </dgm:prSet>
      <dgm:spPr/>
    </dgm:pt>
    <dgm:pt modelId="{75193DEC-C131-4505-92E0-8280C7F28BEA}" type="pres">
      <dgm:prSet presAssocID="{28C924C7-B56C-4C2F-9A3D-E8A2F5993DF9}" presName="rootComposite3" presStyleCnt="0"/>
      <dgm:spPr/>
    </dgm:pt>
    <dgm:pt modelId="{10B9DCF8-742F-49D5-A6B8-61C1A2A6A55B}" type="pres">
      <dgm:prSet presAssocID="{28C924C7-B56C-4C2F-9A3D-E8A2F5993DF9}" presName="rootText3" presStyleLbl="asst2" presStyleIdx="1" presStyleCnt="4" custScaleY="124486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1347731E-31B4-487C-8E3C-C08C55634E13}" type="pres">
      <dgm:prSet presAssocID="{28C924C7-B56C-4C2F-9A3D-E8A2F5993DF9}" presName="rootConnector3" presStyleLbl="asst2" presStyleIdx="1" presStyleCnt="4"/>
      <dgm:spPr/>
      <dgm:t>
        <a:bodyPr/>
        <a:lstStyle/>
        <a:p>
          <a:endParaRPr lang="ru-RU"/>
        </a:p>
      </dgm:t>
    </dgm:pt>
    <dgm:pt modelId="{C047239B-2ACA-421C-9C38-899BEA38D61B}" type="pres">
      <dgm:prSet presAssocID="{28C924C7-B56C-4C2F-9A3D-E8A2F5993DF9}" presName="hierChild6" presStyleCnt="0"/>
      <dgm:spPr/>
    </dgm:pt>
    <dgm:pt modelId="{C3077B7C-24E2-4981-B135-DC27F5838044}" type="pres">
      <dgm:prSet presAssocID="{28C924C7-B56C-4C2F-9A3D-E8A2F5993DF9}" presName="hierChild7" presStyleCnt="0"/>
      <dgm:spPr/>
    </dgm:pt>
    <dgm:pt modelId="{B4D86A7F-859E-4A32-A45D-D57B835DD9F6}" type="pres">
      <dgm:prSet presAssocID="{A1E3E4BA-F8F1-4370-8E5D-7F9E8175207D}" presName="Name37" presStyleLbl="parChTrans1D2" presStyleIdx="1" presStyleCnt="2"/>
      <dgm:spPr/>
      <dgm:t>
        <a:bodyPr/>
        <a:lstStyle/>
        <a:p>
          <a:endParaRPr lang="ru-RU"/>
        </a:p>
      </dgm:t>
    </dgm:pt>
    <dgm:pt modelId="{31D37C30-16DF-4283-9E87-1B74B250666E}" type="pres">
      <dgm:prSet presAssocID="{A9902FC3-BDA3-42F6-BCBA-9AD0508F61F0}" presName="hierRoot2" presStyleCnt="0">
        <dgm:presLayoutVars>
          <dgm:hierBranch val="init"/>
        </dgm:presLayoutVars>
      </dgm:prSet>
      <dgm:spPr/>
    </dgm:pt>
    <dgm:pt modelId="{0F82CFD9-7396-44B2-ACED-B152285B0FF0}" type="pres">
      <dgm:prSet presAssocID="{A9902FC3-BDA3-42F6-BCBA-9AD0508F61F0}" presName="rootComposite" presStyleCnt="0"/>
      <dgm:spPr/>
    </dgm:pt>
    <dgm:pt modelId="{EDBF4C17-DCE9-48B5-8D6D-2F2931BC6E16}" type="pres">
      <dgm:prSet presAssocID="{A9902FC3-BDA3-42F6-BCBA-9AD0508F61F0}" presName="rootText" presStyleLbl="node2" presStyleIdx="1" presStyleCnt="2" custScaleX="120283" custScaleY="138637" custLinFactNeighborY="-26828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672631D4-84A9-49AF-B785-2FEF3CED8CFD}" type="pres">
      <dgm:prSet presAssocID="{A9902FC3-BDA3-42F6-BCBA-9AD0508F61F0}" presName="rootConnector" presStyleLbl="node2" presStyleIdx="1" presStyleCnt="2"/>
      <dgm:spPr/>
      <dgm:t>
        <a:bodyPr/>
        <a:lstStyle/>
        <a:p>
          <a:endParaRPr lang="ru-RU"/>
        </a:p>
      </dgm:t>
    </dgm:pt>
    <dgm:pt modelId="{97D44230-B1F1-46CD-9A1C-DB634A03B2F1}" type="pres">
      <dgm:prSet presAssocID="{A9902FC3-BDA3-42F6-BCBA-9AD0508F61F0}" presName="hierChild4" presStyleCnt="0"/>
      <dgm:spPr/>
    </dgm:pt>
    <dgm:pt modelId="{40626A05-52EE-48C7-84E5-671CCBA7D44F}" type="pres">
      <dgm:prSet presAssocID="{A9902FC3-BDA3-42F6-BCBA-9AD0508F61F0}" presName="hierChild5" presStyleCnt="0"/>
      <dgm:spPr/>
    </dgm:pt>
    <dgm:pt modelId="{BB7723DE-8641-4003-933D-5BD1E251BCE5}" type="pres">
      <dgm:prSet presAssocID="{31B5EAAE-E7DA-4172-9713-F6E0B7A76771}" presName="Name111" presStyleLbl="parChTrans1D3" presStyleIdx="2" presStyleCnt="4"/>
      <dgm:spPr/>
      <dgm:t>
        <a:bodyPr/>
        <a:lstStyle/>
        <a:p>
          <a:endParaRPr lang="ru-RU"/>
        </a:p>
      </dgm:t>
    </dgm:pt>
    <dgm:pt modelId="{EC0B0013-0B6C-491D-9970-095947636DCF}" type="pres">
      <dgm:prSet presAssocID="{52A185C5-8120-482C-ACD1-F4869E975EB2}" presName="hierRoot3" presStyleCnt="0">
        <dgm:presLayoutVars>
          <dgm:hierBranch val="init"/>
        </dgm:presLayoutVars>
      </dgm:prSet>
      <dgm:spPr/>
    </dgm:pt>
    <dgm:pt modelId="{BC5F3271-F2DB-427D-9A47-E31F9ED8AC49}" type="pres">
      <dgm:prSet presAssocID="{52A185C5-8120-482C-ACD1-F4869E975EB2}" presName="rootComposite3" presStyleCnt="0"/>
      <dgm:spPr/>
    </dgm:pt>
    <dgm:pt modelId="{970801B6-AB14-409B-A4E1-92B7785D9B49}" type="pres">
      <dgm:prSet presAssocID="{52A185C5-8120-482C-ACD1-F4869E975EB2}" presName="rootText3" presStyleLbl="asst2" presStyleIdx="2" presStyleCnt="4" custScaleY="120129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3DA89CC8-F064-400B-B344-7389547AB72E}" type="pres">
      <dgm:prSet presAssocID="{52A185C5-8120-482C-ACD1-F4869E975EB2}" presName="rootConnector3" presStyleLbl="asst2" presStyleIdx="2" presStyleCnt="4"/>
      <dgm:spPr/>
      <dgm:t>
        <a:bodyPr/>
        <a:lstStyle/>
        <a:p>
          <a:endParaRPr lang="ru-RU"/>
        </a:p>
      </dgm:t>
    </dgm:pt>
    <dgm:pt modelId="{622A9871-4F05-4DDE-98E8-E73EC0645B0A}" type="pres">
      <dgm:prSet presAssocID="{52A185C5-8120-482C-ACD1-F4869E975EB2}" presName="hierChild6" presStyleCnt="0"/>
      <dgm:spPr/>
    </dgm:pt>
    <dgm:pt modelId="{04E66125-8A99-4866-A368-3A8699BBDD69}" type="pres">
      <dgm:prSet presAssocID="{52A185C5-8120-482C-ACD1-F4869E975EB2}" presName="hierChild7" presStyleCnt="0"/>
      <dgm:spPr/>
    </dgm:pt>
    <dgm:pt modelId="{2CDE4497-E399-48CB-8089-E2F654CACD5F}" type="pres">
      <dgm:prSet presAssocID="{893A5BA3-889D-4682-9D07-31CC0DAF4486}" presName="Name111" presStyleLbl="parChTrans1D3" presStyleIdx="3" presStyleCnt="4"/>
      <dgm:spPr/>
      <dgm:t>
        <a:bodyPr/>
        <a:lstStyle/>
        <a:p>
          <a:endParaRPr lang="ru-RU"/>
        </a:p>
      </dgm:t>
    </dgm:pt>
    <dgm:pt modelId="{623CB756-87A8-4AB3-A9E9-8E4D500E01EE}" type="pres">
      <dgm:prSet presAssocID="{5F48302F-CDF4-40A3-9141-2E7EFC21448B}" presName="hierRoot3" presStyleCnt="0">
        <dgm:presLayoutVars>
          <dgm:hierBranch val="init"/>
        </dgm:presLayoutVars>
      </dgm:prSet>
      <dgm:spPr/>
    </dgm:pt>
    <dgm:pt modelId="{5792F2DD-A0FA-463B-9282-B35DAF321FDB}" type="pres">
      <dgm:prSet presAssocID="{5F48302F-CDF4-40A3-9141-2E7EFC21448B}" presName="rootComposite3" presStyleCnt="0"/>
      <dgm:spPr/>
    </dgm:pt>
    <dgm:pt modelId="{CBFD0E89-10F9-45EA-8B5F-C19CB03D9C59}" type="pres">
      <dgm:prSet presAssocID="{5F48302F-CDF4-40A3-9141-2E7EFC21448B}" presName="rootText3" presStyleLbl="asst2" presStyleIdx="3" presStyleCnt="4" custScaleY="136086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FC836B56-97B5-40A8-900B-9058011A6F77}" type="pres">
      <dgm:prSet presAssocID="{5F48302F-CDF4-40A3-9141-2E7EFC21448B}" presName="rootConnector3" presStyleLbl="asst2" presStyleIdx="3" presStyleCnt="4"/>
      <dgm:spPr/>
      <dgm:t>
        <a:bodyPr/>
        <a:lstStyle/>
        <a:p>
          <a:endParaRPr lang="ru-RU"/>
        </a:p>
      </dgm:t>
    </dgm:pt>
    <dgm:pt modelId="{AD8B4A2F-224F-4253-8813-7CE90F9E6547}" type="pres">
      <dgm:prSet presAssocID="{5F48302F-CDF4-40A3-9141-2E7EFC21448B}" presName="hierChild6" presStyleCnt="0"/>
      <dgm:spPr/>
    </dgm:pt>
    <dgm:pt modelId="{A979BF7E-4780-414F-BE48-2268E9660CA7}" type="pres">
      <dgm:prSet presAssocID="{5F48302F-CDF4-40A3-9141-2E7EFC21448B}" presName="hierChild7" presStyleCnt="0"/>
      <dgm:spPr/>
    </dgm:pt>
    <dgm:pt modelId="{5FFC1391-8442-46C4-824D-ED0EC28EC293}" type="pres">
      <dgm:prSet presAssocID="{CB923620-6037-4C81-AC8C-ABDAF92D2295}" presName="hierChild3" presStyleCnt="0"/>
      <dgm:spPr/>
    </dgm:pt>
  </dgm:ptLst>
  <dgm:cxnLst>
    <dgm:cxn modelId="{1069A9E0-40B1-4BC6-BDDA-F66FA4FBD5BA}" srcId="{A9902FC3-BDA3-42F6-BCBA-9AD0508F61F0}" destId="{52A185C5-8120-482C-ACD1-F4869E975EB2}" srcOrd="0" destOrd="0" parTransId="{31B5EAAE-E7DA-4172-9713-F6E0B7A76771}" sibTransId="{EA1ECA28-D482-4490-BCDB-06D4E8D32F02}"/>
    <dgm:cxn modelId="{79692B9F-D2D7-4F0F-AFA6-AD3DC37ECD98}" type="presOf" srcId="{893A5BA3-889D-4682-9D07-31CC0DAF4486}" destId="{2CDE4497-E399-48CB-8089-E2F654CACD5F}" srcOrd="0" destOrd="0" presId="urn:microsoft.com/office/officeart/2005/8/layout/orgChart1"/>
    <dgm:cxn modelId="{053671AC-1AD6-4F05-B33D-CE37DA345DF2}" type="presOf" srcId="{17C979CF-CED0-4AAC-9151-78063D104121}" destId="{0A253F0D-A49B-4E26-87B6-983CBD0D6787}" srcOrd="0" destOrd="0" presId="urn:microsoft.com/office/officeart/2005/8/layout/orgChart1"/>
    <dgm:cxn modelId="{3E08C0A4-5BF8-4A93-905B-1ADB9805D7AF}" type="presOf" srcId="{52A185C5-8120-482C-ACD1-F4869E975EB2}" destId="{970801B6-AB14-409B-A4E1-92B7785D9B49}" srcOrd="0" destOrd="0" presId="urn:microsoft.com/office/officeart/2005/8/layout/orgChart1"/>
    <dgm:cxn modelId="{51A133BA-AFBB-4C8D-94F0-C6467C86721F}" type="presOf" srcId="{5F48302F-CDF4-40A3-9141-2E7EFC21448B}" destId="{CBFD0E89-10F9-45EA-8B5F-C19CB03D9C59}" srcOrd="0" destOrd="0" presId="urn:microsoft.com/office/officeart/2005/8/layout/orgChart1"/>
    <dgm:cxn modelId="{DAF22C56-D36D-4E42-BBCC-B3E3BA1D89E9}" type="presOf" srcId="{A9902FC3-BDA3-42F6-BCBA-9AD0508F61F0}" destId="{EDBF4C17-DCE9-48B5-8D6D-2F2931BC6E16}" srcOrd="0" destOrd="0" presId="urn:microsoft.com/office/officeart/2005/8/layout/orgChart1"/>
    <dgm:cxn modelId="{B3D2740F-0044-4E95-ADDE-2E548D3CA4A4}" type="presOf" srcId="{31B5EAAE-E7DA-4172-9713-F6E0B7A76771}" destId="{BB7723DE-8641-4003-933D-5BD1E251BCE5}" srcOrd="0" destOrd="0" presId="urn:microsoft.com/office/officeart/2005/8/layout/orgChart1"/>
    <dgm:cxn modelId="{4EDE6EEC-3664-4EB9-B258-BE1C1A8AC67A}" type="presOf" srcId="{CB923620-6037-4C81-AC8C-ABDAF92D2295}" destId="{8FBC554D-080C-47C3-8EC2-48BDAB3550AB}" srcOrd="0" destOrd="0" presId="urn:microsoft.com/office/officeart/2005/8/layout/orgChart1"/>
    <dgm:cxn modelId="{39910D24-816E-4F03-97C2-AD5FA9843377}" type="presOf" srcId="{5F48302F-CDF4-40A3-9141-2E7EFC21448B}" destId="{FC836B56-97B5-40A8-900B-9058011A6F77}" srcOrd="1" destOrd="0" presId="urn:microsoft.com/office/officeart/2005/8/layout/orgChart1"/>
    <dgm:cxn modelId="{57346E0F-962D-419E-B879-52FA1FC19792}" type="presOf" srcId="{CB923620-6037-4C81-AC8C-ABDAF92D2295}" destId="{BB9B186B-0319-49B8-8DE7-00EF9CD98B85}" srcOrd="1" destOrd="0" presId="urn:microsoft.com/office/officeart/2005/8/layout/orgChart1"/>
    <dgm:cxn modelId="{9715D173-3468-4EC4-B6EB-8E99AC9AD742}" type="presOf" srcId="{8F4F12C4-B517-4EE3-89EE-32FB69FF93EB}" destId="{E91E9499-08E4-4296-9C5D-C5AFAA0EE34B}" srcOrd="0" destOrd="0" presId="urn:microsoft.com/office/officeart/2005/8/layout/orgChart1"/>
    <dgm:cxn modelId="{6F375C66-4A2E-4417-B6FC-96ACD1DDCE78}" srcId="{CB923620-6037-4C81-AC8C-ABDAF92D2295}" destId="{A9902FC3-BDA3-42F6-BCBA-9AD0508F61F0}" srcOrd="1" destOrd="0" parTransId="{A1E3E4BA-F8F1-4370-8E5D-7F9E8175207D}" sibTransId="{BF6AB3C8-3FA3-4EF5-AF84-12C0D71D3B3F}"/>
    <dgm:cxn modelId="{379FFE5C-4743-44DB-BD14-E0E9F975F178}" srcId="{FEE8FCE5-A54E-4FD0-ABEF-58CCECE84217}" destId="{CB923620-6037-4C81-AC8C-ABDAF92D2295}" srcOrd="0" destOrd="0" parTransId="{0A9B21F2-F54B-4B08-B4DB-3F70D2E24ABF}" sibTransId="{51131659-F5CD-490F-AF09-8AC88CAADBA1}"/>
    <dgm:cxn modelId="{6AA31457-2F3C-497D-897D-00CC7152B962}" type="presOf" srcId="{D47ADB94-EA97-4AAF-8CE0-6BE8F956F857}" destId="{36219A04-3187-41AA-8A64-432A3E30147A}" srcOrd="1" destOrd="0" presId="urn:microsoft.com/office/officeart/2005/8/layout/orgChart1"/>
    <dgm:cxn modelId="{6F3BDEDA-FFA3-4F2A-BDE7-5380EC829F06}" type="presOf" srcId="{A1E3E4BA-F8F1-4370-8E5D-7F9E8175207D}" destId="{B4D86A7F-859E-4A32-A45D-D57B835DD9F6}" srcOrd="0" destOrd="0" presId="urn:microsoft.com/office/officeart/2005/8/layout/orgChart1"/>
    <dgm:cxn modelId="{D1B32A0C-077B-4BDC-9E10-08ED5CD84600}" type="presOf" srcId="{D47ADB94-EA97-4AAF-8CE0-6BE8F956F857}" destId="{4B1C4432-1889-4B8C-B8C3-329B578AE980}" srcOrd="0" destOrd="0" presId="urn:microsoft.com/office/officeart/2005/8/layout/orgChart1"/>
    <dgm:cxn modelId="{B2540F45-870E-4D0A-A2CB-DF364DC3D0A2}" srcId="{8F4F12C4-B517-4EE3-89EE-32FB69FF93EB}" destId="{28C924C7-B56C-4C2F-9A3D-E8A2F5993DF9}" srcOrd="1" destOrd="0" parTransId="{17C979CF-CED0-4AAC-9151-78063D104121}" sibTransId="{A209195E-C873-4BEE-815C-E4E4CAD22818}"/>
    <dgm:cxn modelId="{89D5E2D6-C14A-4583-B621-B4B2C49BD855}" type="presOf" srcId="{8F4F12C4-B517-4EE3-89EE-32FB69FF93EB}" destId="{E1E6CBED-F516-465A-A27B-9F50FC501A42}" srcOrd="1" destOrd="0" presId="urn:microsoft.com/office/officeart/2005/8/layout/orgChart1"/>
    <dgm:cxn modelId="{FEB2DEA0-514C-4409-AD53-CA6D780899EB}" type="presOf" srcId="{A9902FC3-BDA3-42F6-BCBA-9AD0508F61F0}" destId="{672631D4-84A9-49AF-B785-2FEF3CED8CFD}" srcOrd="1" destOrd="0" presId="urn:microsoft.com/office/officeart/2005/8/layout/orgChart1"/>
    <dgm:cxn modelId="{06612D94-F95E-4FE3-AEBC-4DB9C546195A}" type="presOf" srcId="{AA8BF7EF-4184-4D12-BB41-757EE54C7432}" destId="{B19F596D-E0D8-41F5-BFC6-959ACD94A8C7}" srcOrd="0" destOrd="0" presId="urn:microsoft.com/office/officeart/2005/8/layout/orgChart1"/>
    <dgm:cxn modelId="{7DA0C07F-9700-4D70-AC6E-13A33CE31075}" type="presOf" srcId="{4FFCF8C2-9DE3-4F22-B84F-FCFD4C99DFF8}" destId="{FB161246-989B-487C-97A6-EC190FF1A02C}" srcOrd="0" destOrd="0" presId="urn:microsoft.com/office/officeart/2005/8/layout/orgChart1"/>
    <dgm:cxn modelId="{AE87EC69-89BD-4F66-8A0D-8B020AAF386B}" type="presOf" srcId="{28C924C7-B56C-4C2F-9A3D-E8A2F5993DF9}" destId="{1347731E-31B4-487C-8E3C-C08C55634E13}" srcOrd="1" destOrd="0" presId="urn:microsoft.com/office/officeart/2005/8/layout/orgChart1"/>
    <dgm:cxn modelId="{E1F8A996-F601-40FF-97C5-3B25920FE576}" srcId="{CB923620-6037-4C81-AC8C-ABDAF92D2295}" destId="{8F4F12C4-B517-4EE3-89EE-32FB69FF93EB}" srcOrd="0" destOrd="0" parTransId="{AA8BF7EF-4184-4D12-BB41-757EE54C7432}" sibTransId="{A46FA79B-D393-40B5-A5AD-E8352AF546E4}"/>
    <dgm:cxn modelId="{C44C4941-EEF2-4851-9E8B-C9FE8737904A}" srcId="{8F4F12C4-B517-4EE3-89EE-32FB69FF93EB}" destId="{D47ADB94-EA97-4AAF-8CE0-6BE8F956F857}" srcOrd="0" destOrd="0" parTransId="{4FFCF8C2-9DE3-4F22-B84F-FCFD4C99DFF8}" sibTransId="{479A1821-671F-468C-9434-6C883FBF28B3}"/>
    <dgm:cxn modelId="{8ED42ACE-F7C5-44BB-88E1-44C80A5771F8}" type="presOf" srcId="{52A185C5-8120-482C-ACD1-F4869E975EB2}" destId="{3DA89CC8-F064-400B-B344-7389547AB72E}" srcOrd="1" destOrd="0" presId="urn:microsoft.com/office/officeart/2005/8/layout/orgChart1"/>
    <dgm:cxn modelId="{84BB7055-7413-4C75-91CD-0AB60DFA0150}" type="presOf" srcId="{FEE8FCE5-A54E-4FD0-ABEF-58CCECE84217}" destId="{2EEE2B4B-E5A2-4332-AB8D-0A6CE6BDF5F9}" srcOrd="0" destOrd="0" presId="urn:microsoft.com/office/officeart/2005/8/layout/orgChart1"/>
    <dgm:cxn modelId="{40CA72B8-6E09-49AC-B74E-E78DF5DCF448}" type="presOf" srcId="{28C924C7-B56C-4C2F-9A3D-E8A2F5993DF9}" destId="{10B9DCF8-742F-49D5-A6B8-61C1A2A6A55B}" srcOrd="0" destOrd="0" presId="urn:microsoft.com/office/officeart/2005/8/layout/orgChart1"/>
    <dgm:cxn modelId="{A5432E9F-A9F4-4E43-9B75-A95277E4AF40}" srcId="{A9902FC3-BDA3-42F6-BCBA-9AD0508F61F0}" destId="{5F48302F-CDF4-40A3-9141-2E7EFC21448B}" srcOrd="1" destOrd="0" parTransId="{893A5BA3-889D-4682-9D07-31CC0DAF4486}" sibTransId="{EE658151-E803-4001-8522-184D2655E966}"/>
    <dgm:cxn modelId="{65173094-6883-4E1A-AEF5-7DF6867AAC08}" type="presParOf" srcId="{2EEE2B4B-E5A2-4332-AB8D-0A6CE6BDF5F9}" destId="{42313AB7-03C5-47BB-ABCB-ED949437D6BC}" srcOrd="0" destOrd="0" presId="urn:microsoft.com/office/officeart/2005/8/layout/orgChart1"/>
    <dgm:cxn modelId="{AD587B88-59F2-4F02-AE95-A9DE0CF683F6}" type="presParOf" srcId="{42313AB7-03C5-47BB-ABCB-ED949437D6BC}" destId="{18EFE9E3-9A15-4FFE-9C06-64A0D88A8555}" srcOrd="0" destOrd="0" presId="urn:microsoft.com/office/officeart/2005/8/layout/orgChart1"/>
    <dgm:cxn modelId="{A5A39268-4BE4-4353-94AE-D6C507E570B7}" type="presParOf" srcId="{18EFE9E3-9A15-4FFE-9C06-64A0D88A8555}" destId="{8FBC554D-080C-47C3-8EC2-48BDAB3550AB}" srcOrd="0" destOrd="0" presId="urn:microsoft.com/office/officeart/2005/8/layout/orgChart1"/>
    <dgm:cxn modelId="{1FAF97D5-4065-44E9-BE8E-F485827BDFD3}" type="presParOf" srcId="{18EFE9E3-9A15-4FFE-9C06-64A0D88A8555}" destId="{BB9B186B-0319-49B8-8DE7-00EF9CD98B85}" srcOrd="1" destOrd="0" presId="urn:microsoft.com/office/officeart/2005/8/layout/orgChart1"/>
    <dgm:cxn modelId="{3FAB8296-1546-4F7C-A982-9243576AADE7}" type="presParOf" srcId="{42313AB7-03C5-47BB-ABCB-ED949437D6BC}" destId="{DF54E36D-6E3F-4045-B1BC-941AF7F75413}" srcOrd="1" destOrd="0" presId="urn:microsoft.com/office/officeart/2005/8/layout/orgChart1"/>
    <dgm:cxn modelId="{715F9BD1-C96A-459A-AB5F-B7DDC35E1D4F}" type="presParOf" srcId="{DF54E36D-6E3F-4045-B1BC-941AF7F75413}" destId="{B19F596D-E0D8-41F5-BFC6-959ACD94A8C7}" srcOrd="0" destOrd="0" presId="urn:microsoft.com/office/officeart/2005/8/layout/orgChart1"/>
    <dgm:cxn modelId="{0152895F-12C8-4317-AA25-E289AE4667DD}" type="presParOf" srcId="{DF54E36D-6E3F-4045-B1BC-941AF7F75413}" destId="{A91DFF07-8689-476E-B226-C7369798CFEB}" srcOrd="1" destOrd="0" presId="urn:microsoft.com/office/officeart/2005/8/layout/orgChart1"/>
    <dgm:cxn modelId="{A03BA3EE-594A-43BF-87EC-C5148EA0FA49}" type="presParOf" srcId="{A91DFF07-8689-476E-B226-C7369798CFEB}" destId="{E5F80D44-B741-493E-99A2-C53E3A8580E9}" srcOrd="0" destOrd="0" presId="urn:microsoft.com/office/officeart/2005/8/layout/orgChart1"/>
    <dgm:cxn modelId="{78020495-6324-4C31-8E01-7798E31DCBF9}" type="presParOf" srcId="{E5F80D44-B741-493E-99A2-C53E3A8580E9}" destId="{E91E9499-08E4-4296-9C5D-C5AFAA0EE34B}" srcOrd="0" destOrd="0" presId="urn:microsoft.com/office/officeart/2005/8/layout/orgChart1"/>
    <dgm:cxn modelId="{5B654C3F-7FCA-46FE-B3EE-A7C75761F7FA}" type="presParOf" srcId="{E5F80D44-B741-493E-99A2-C53E3A8580E9}" destId="{E1E6CBED-F516-465A-A27B-9F50FC501A42}" srcOrd="1" destOrd="0" presId="urn:microsoft.com/office/officeart/2005/8/layout/orgChart1"/>
    <dgm:cxn modelId="{88D1FDC6-0844-47CB-9CD7-BE0C2DEEF2DF}" type="presParOf" srcId="{A91DFF07-8689-476E-B226-C7369798CFEB}" destId="{DB4BC607-10EF-48AA-A18A-DEC9A2A0ED9B}" srcOrd="1" destOrd="0" presId="urn:microsoft.com/office/officeart/2005/8/layout/orgChart1"/>
    <dgm:cxn modelId="{3BB478F5-755B-4C64-BC68-F669B9FA7163}" type="presParOf" srcId="{A91DFF07-8689-476E-B226-C7369798CFEB}" destId="{534288C1-3E11-4AA1-B9D4-9B0F98BBA7C8}" srcOrd="2" destOrd="0" presId="urn:microsoft.com/office/officeart/2005/8/layout/orgChart1"/>
    <dgm:cxn modelId="{4F958178-1517-42CD-9436-0791ED50515A}" type="presParOf" srcId="{534288C1-3E11-4AA1-B9D4-9B0F98BBA7C8}" destId="{FB161246-989B-487C-97A6-EC190FF1A02C}" srcOrd="0" destOrd="0" presId="urn:microsoft.com/office/officeart/2005/8/layout/orgChart1"/>
    <dgm:cxn modelId="{A7D44F75-5501-4306-88B4-471FF513B87D}" type="presParOf" srcId="{534288C1-3E11-4AA1-B9D4-9B0F98BBA7C8}" destId="{EE29DDEC-F77B-4357-8506-5EDF3CBC672A}" srcOrd="1" destOrd="0" presId="urn:microsoft.com/office/officeart/2005/8/layout/orgChart1"/>
    <dgm:cxn modelId="{63F251C7-05C3-494F-B538-B75A728BFC98}" type="presParOf" srcId="{EE29DDEC-F77B-4357-8506-5EDF3CBC672A}" destId="{B6849AA6-06A2-4AB0-B22D-3DDAFC9A4900}" srcOrd="0" destOrd="0" presId="urn:microsoft.com/office/officeart/2005/8/layout/orgChart1"/>
    <dgm:cxn modelId="{53B0010A-90EC-4F6C-B8AE-89B1E50C6D86}" type="presParOf" srcId="{B6849AA6-06A2-4AB0-B22D-3DDAFC9A4900}" destId="{4B1C4432-1889-4B8C-B8C3-329B578AE980}" srcOrd="0" destOrd="0" presId="urn:microsoft.com/office/officeart/2005/8/layout/orgChart1"/>
    <dgm:cxn modelId="{BADB2B46-DE51-4091-904F-50C1B8481049}" type="presParOf" srcId="{B6849AA6-06A2-4AB0-B22D-3DDAFC9A4900}" destId="{36219A04-3187-41AA-8A64-432A3E30147A}" srcOrd="1" destOrd="0" presId="urn:microsoft.com/office/officeart/2005/8/layout/orgChart1"/>
    <dgm:cxn modelId="{A8D96F11-11A2-4569-9EF4-2828465E8DCC}" type="presParOf" srcId="{EE29DDEC-F77B-4357-8506-5EDF3CBC672A}" destId="{DA313EDE-C14B-4661-9FB8-213D3E01A2ED}" srcOrd="1" destOrd="0" presId="urn:microsoft.com/office/officeart/2005/8/layout/orgChart1"/>
    <dgm:cxn modelId="{ECBCBA5C-E48B-4943-8704-4BEA4A2AB8FF}" type="presParOf" srcId="{EE29DDEC-F77B-4357-8506-5EDF3CBC672A}" destId="{C9B40037-56B6-48F1-9464-0646EDD0D088}" srcOrd="2" destOrd="0" presId="urn:microsoft.com/office/officeart/2005/8/layout/orgChart1"/>
    <dgm:cxn modelId="{440DDE62-9E74-468C-A5F8-43D4A5F73183}" type="presParOf" srcId="{534288C1-3E11-4AA1-B9D4-9B0F98BBA7C8}" destId="{0A253F0D-A49B-4E26-87B6-983CBD0D6787}" srcOrd="2" destOrd="0" presId="urn:microsoft.com/office/officeart/2005/8/layout/orgChart1"/>
    <dgm:cxn modelId="{6D1D0518-4E96-4C3F-A6C0-6129BC6644D5}" type="presParOf" srcId="{534288C1-3E11-4AA1-B9D4-9B0F98BBA7C8}" destId="{A4EDF0BC-5714-4790-94EC-EBB502B4DBDB}" srcOrd="3" destOrd="0" presId="urn:microsoft.com/office/officeart/2005/8/layout/orgChart1"/>
    <dgm:cxn modelId="{3E1E0588-952E-49E4-982F-DF4B4DEDF1AB}" type="presParOf" srcId="{A4EDF0BC-5714-4790-94EC-EBB502B4DBDB}" destId="{75193DEC-C131-4505-92E0-8280C7F28BEA}" srcOrd="0" destOrd="0" presId="urn:microsoft.com/office/officeart/2005/8/layout/orgChart1"/>
    <dgm:cxn modelId="{0C7BFEEC-2902-418A-B78D-1E2105A22866}" type="presParOf" srcId="{75193DEC-C131-4505-92E0-8280C7F28BEA}" destId="{10B9DCF8-742F-49D5-A6B8-61C1A2A6A55B}" srcOrd="0" destOrd="0" presId="urn:microsoft.com/office/officeart/2005/8/layout/orgChart1"/>
    <dgm:cxn modelId="{37F6172B-F681-4D22-A85F-AE26BB3B8E4E}" type="presParOf" srcId="{75193DEC-C131-4505-92E0-8280C7F28BEA}" destId="{1347731E-31B4-487C-8E3C-C08C55634E13}" srcOrd="1" destOrd="0" presId="urn:microsoft.com/office/officeart/2005/8/layout/orgChart1"/>
    <dgm:cxn modelId="{3218765D-D521-4221-897E-6E7300C2EB5D}" type="presParOf" srcId="{A4EDF0BC-5714-4790-94EC-EBB502B4DBDB}" destId="{C047239B-2ACA-421C-9C38-899BEA38D61B}" srcOrd="1" destOrd="0" presId="urn:microsoft.com/office/officeart/2005/8/layout/orgChart1"/>
    <dgm:cxn modelId="{F5AFB09A-EFEA-4CC0-BC35-F6BB9FF84C2F}" type="presParOf" srcId="{A4EDF0BC-5714-4790-94EC-EBB502B4DBDB}" destId="{C3077B7C-24E2-4981-B135-DC27F5838044}" srcOrd="2" destOrd="0" presId="urn:microsoft.com/office/officeart/2005/8/layout/orgChart1"/>
    <dgm:cxn modelId="{C9DCDE61-4DFD-4781-AC8B-B2BE751F8C2E}" type="presParOf" srcId="{DF54E36D-6E3F-4045-B1BC-941AF7F75413}" destId="{B4D86A7F-859E-4A32-A45D-D57B835DD9F6}" srcOrd="2" destOrd="0" presId="urn:microsoft.com/office/officeart/2005/8/layout/orgChart1"/>
    <dgm:cxn modelId="{73A383BF-87CA-4D54-A017-101DAD7FDBE8}" type="presParOf" srcId="{DF54E36D-6E3F-4045-B1BC-941AF7F75413}" destId="{31D37C30-16DF-4283-9E87-1B74B250666E}" srcOrd="3" destOrd="0" presId="urn:microsoft.com/office/officeart/2005/8/layout/orgChart1"/>
    <dgm:cxn modelId="{BF2EA367-8992-4CDD-B391-A80620D8DFD0}" type="presParOf" srcId="{31D37C30-16DF-4283-9E87-1B74B250666E}" destId="{0F82CFD9-7396-44B2-ACED-B152285B0FF0}" srcOrd="0" destOrd="0" presId="urn:microsoft.com/office/officeart/2005/8/layout/orgChart1"/>
    <dgm:cxn modelId="{78894414-1592-4FA8-98FF-41E38F561623}" type="presParOf" srcId="{0F82CFD9-7396-44B2-ACED-B152285B0FF0}" destId="{EDBF4C17-DCE9-48B5-8D6D-2F2931BC6E16}" srcOrd="0" destOrd="0" presId="urn:microsoft.com/office/officeart/2005/8/layout/orgChart1"/>
    <dgm:cxn modelId="{705F3B0F-1F35-4CE9-8DB5-73F01AE00DFF}" type="presParOf" srcId="{0F82CFD9-7396-44B2-ACED-B152285B0FF0}" destId="{672631D4-84A9-49AF-B785-2FEF3CED8CFD}" srcOrd="1" destOrd="0" presId="urn:microsoft.com/office/officeart/2005/8/layout/orgChart1"/>
    <dgm:cxn modelId="{8B25237B-8B76-45A8-85C4-54B6444D75DC}" type="presParOf" srcId="{31D37C30-16DF-4283-9E87-1B74B250666E}" destId="{97D44230-B1F1-46CD-9A1C-DB634A03B2F1}" srcOrd="1" destOrd="0" presId="urn:microsoft.com/office/officeart/2005/8/layout/orgChart1"/>
    <dgm:cxn modelId="{38444A54-8237-46F0-8643-7E4BB3CC2D88}" type="presParOf" srcId="{31D37C30-16DF-4283-9E87-1B74B250666E}" destId="{40626A05-52EE-48C7-84E5-671CCBA7D44F}" srcOrd="2" destOrd="0" presId="urn:microsoft.com/office/officeart/2005/8/layout/orgChart1"/>
    <dgm:cxn modelId="{FB0E4027-559A-4A43-B592-D0186D1CE538}" type="presParOf" srcId="{40626A05-52EE-48C7-84E5-671CCBA7D44F}" destId="{BB7723DE-8641-4003-933D-5BD1E251BCE5}" srcOrd="0" destOrd="0" presId="urn:microsoft.com/office/officeart/2005/8/layout/orgChart1"/>
    <dgm:cxn modelId="{41D70AA0-9267-47A3-9184-C279AE7BD744}" type="presParOf" srcId="{40626A05-52EE-48C7-84E5-671CCBA7D44F}" destId="{EC0B0013-0B6C-491D-9970-095947636DCF}" srcOrd="1" destOrd="0" presId="urn:microsoft.com/office/officeart/2005/8/layout/orgChart1"/>
    <dgm:cxn modelId="{C4FCB07A-554E-4C03-A081-B5166B644D3E}" type="presParOf" srcId="{EC0B0013-0B6C-491D-9970-095947636DCF}" destId="{BC5F3271-F2DB-427D-9A47-E31F9ED8AC49}" srcOrd="0" destOrd="0" presId="urn:microsoft.com/office/officeart/2005/8/layout/orgChart1"/>
    <dgm:cxn modelId="{9ECA5A6C-FC62-46EF-A391-D1F13C599B73}" type="presParOf" srcId="{BC5F3271-F2DB-427D-9A47-E31F9ED8AC49}" destId="{970801B6-AB14-409B-A4E1-92B7785D9B49}" srcOrd="0" destOrd="0" presId="urn:microsoft.com/office/officeart/2005/8/layout/orgChart1"/>
    <dgm:cxn modelId="{1155AB61-BC86-4719-87C5-25174BBA2D31}" type="presParOf" srcId="{BC5F3271-F2DB-427D-9A47-E31F9ED8AC49}" destId="{3DA89CC8-F064-400B-B344-7389547AB72E}" srcOrd="1" destOrd="0" presId="urn:microsoft.com/office/officeart/2005/8/layout/orgChart1"/>
    <dgm:cxn modelId="{F01F9BAE-AE1D-470F-BC03-C6C809CA143B}" type="presParOf" srcId="{EC0B0013-0B6C-491D-9970-095947636DCF}" destId="{622A9871-4F05-4DDE-98E8-E73EC0645B0A}" srcOrd="1" destOrd="0" presId="urn:microsoft.com/office/officeart/2005/8/layout/orgChart1"/>
    <dgm:cxn modelId="{131F9299-059B-4D9D-82D4-B8D0DAB49633}" type="presParOf" srcId="{EC0B0013-0B6C-491D-9970-095947636DCF}" destId="{04E66125-8A99-4866-A368-3A8699BBDD69}" srcOrd="2" destOrd="0" presId="urn:microsoft.com/office/officeart/2005/8/layout/orgChart1"/>
    <dgm:cxn modelId="{A6BAF739-032E-4F2A-AA86-E3DF6FBDBF49}" type="presParOf" srcId="{40626A05-52EE-48C7-84E5-671CCBA7D44F}" destId="{2CDE4497-E399-48CB-8089-E2F654CACD5F}" srcOrd="2" destOrd="0" presId="urn:microsoft.com/office/officeart/2005/8/layout/orgChart1"/>
    <dgm:cxn modelId="{EAF70C82-570D-4C4C-9F78-9444475EFE03}" type="presParOf" srcId="{40626A05-52EE-48C7-84E5-671CCBA7D44F}" destId="{623CB756-87A8-4AB3-A9E9-8E4D500E01EE}" srcOrd="3" destOrd="0" presId="urn:microsoft.com/office/officeart/2005/8/layout/orgChart1"/>
    <dgm:cxn modelId="{EDB76942-E224-4F17-B64B-A0B7864D02F1}" type="presParOf" srcId="{623CB756-87A8-4AB3-A9E9-8E4D500E01EE}" destId="{5792F2DD-A0FA-463B-9282-B35DAF321FDB}" srcOrd="0" destOrd="0" presId="urn:microsoft.com/office/officeart/2005/8/layout/orgChart1"/>
    <dgm:cxn modelId="{E694F5D4-D8EB-4135-8EF3-F88A81E57033}" type="presParOf" srcId="{5792F2DD-A0FA-463B-9282-B35DAF321FDB}" destId="{CBFD0E89-10F9-45EA-8B5F-C19CB03D9C59}" srcOrd="0" destOrd="0" presId="urn:microsoft.com/office/officeart/2005/8/layout/orgChart1"/>
    <dgm:cxn modelId="{35CE1600-4E4E-4C01-8FF2-66ABF7178778}" type="presParOf" srcId="{5792F2DD-A0FA-463B-9282-B35DAF321FDB}" destId="{FC836B56-97B5-40A8-900B-9058011A6F77}" srcOrd="1" destOrd="0" presId="urn:microsoft.com/office/officeart/2005/8/layout/orgChart1"/>
    <dgm:cxn modelId="{B1CA283A-1C87-4F72-8822-9B0CDBAAE5CC}" type="presParOf" srcId="{623CB756-87A8-4AB3-A9E9-8E4D500E01EE}" destId="{AD8B4A2F-224F-4253-8813-7CE90F9E6547}" srcOrd="1" destOrd="0" presId="urn:microsoft.com/office/officeart/2005/8/layout/orgChart1"/>
    <dgm:cxn modelId="{69F693A4-5BFA-4BA8-91D1-94A39312ECCA}" type="presParOf" srcId="{623CB756-87A8-4AB3-A9E9-8E4D500E01EE}" destId="{A979BF7E-4780-414F-BE48-2268E9660CA7}" srcOrd="2" destOrd="0" presId="urn:microsoft.com/office/officeart/2005/8/layout/orgChart1"/>
    <dgm:cxn modelId="{1300F407-A19C-4813-9126-B7F49E148607}" type="presParOf" srcId="{42313AB7-03C5-47BB-ABCB-ED949437D6BC}" destId="{5FFC1391-8442-46C4-824D-ED0EC28EC293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9DDA8E2-D44F-4975-AE11-415F4062E2A8}" type="doc">
      <dgm:prSet loTypeId="urn:microsoft.com/office/officeart/2005/8/layout/vList2" loCatId="list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ru-RU"/>
        </a:p>
      </dgm:t>
    </dgm:pt>
    <dgm:pt modelId="{50FEB913-DF3C-48CF-9BD5-AE630AE7A058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В бумажном виде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(без регистрации 9 управлением в АИК «Надзор-</a:t>
          </a:r>
          <a:r>
            <a:rPr lang="en-US" sz="1600" b="1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»</a:t>
          </a:r>
          <a:r>
            <a:rPr lang="en-US" sz="1600" b="1" baseline="0" dirty="0" smtClean="0">
              <a:solidFill>
                <a:schemeClr val="tx1"/>
              </a:solidFill>
              <a:latin typeface="+mn-lt"/>
            </a:rPr>
            <a:t>)</a:t>
          </a:r>
          <a:endParaRPr lang="ru-RU" sz="1600" baseline="0" dirty="0">
            <a:solidFill>
              <a:schemeClr val="tx1"/>
            </a:solidFill>
            <a:latin typeface="+mn-lt"/>
          </a:endParaRPr>
        </a:p>
      </dgm:t>
    </dgm:pt>
    <dgm:pt modelId="{62F160B2-43FE-4933-8A93-A587DE76E33E}" type="parTrans" cxnId="{3765FA97-1966-4848-B395-ECC2D7362805}">
      <dgm:prSet/>
      <dgm:spPr/>
      <dgm:t>
        <a:bodyPr/>
        <a:lstStyle/>
        <a:p>
          <a:endParaRPr lang="ru-RU"/>
        </a:p>
      </dgm:t>
    </dgm:pt>
    <dgm:pt modelId="{510C245D-3444-4D53-A207-D809FB9C60EC}" type="sibTrans" cxnId="{3765FA97-1966-4848-B395-ECC2D7362805}">
      <dgm:prSet/>
      <dgm:spPr/>
      <dgm:t>
        <a:bodyPr/>
        <a:lstStyle/>
        <a:p>
          <a:endParaRPr lang="ru-RU"/>
        </a:p>
      </dgm:t>
    </dgm:pt>
    <dgm:pt modelId="{1ECCAE9E-932E-4D47-97D4-2918B1D14C23}">
      <dgm:prSet phldrT="[Текст]" custT="1"/>
      <dgm:spPr/>
      <dgm:t>
        <a:bodyPr/>
        <a:lstStyle/>
        <a:p>
          <a:r>
            <a:rPr lang="ru-RU" sz="1600" b="1" baseline="0" dirty="0" smtClean="0">
              <a:solidFill>
                <a:srgbClr val="FFFF00"/>
              </a:solidFill>
              <a:latin typeface="+mn-lt"/>
            </a:rPr>
            <a:t>прокуратуры субъектов РФ, </a:t>
          </a:r>
          <a:r>
            <a:rPr lang="ru-RU" sz="1600" b="1" baseline="0" dirty="0" err="1" smtClean="0">
              <a:solidFill>
                <a:srgbClr val="FFFF00"/>
              </a:solidFill>
              <a:latin typeface="+mn-lt"/>
            </a:rPr>
            <a:t>ФОИВы</a:t>
          </a:r>
          <a:r>
            <a:rPr lang="ru-RU" sz="1600" b="1" baseline="0" dirty="0" smtClean="0">
              <a:solidFill>
                <a:srgbClr val="FFFF00"/>
              </a:solidFill>
              <a:latin typeface="+mn-lt"/>
            </a:rPr>
            <a:t> (нарочно), заявители (с личного приема)</a:t>
          </a:r>
          <a:endParaRPr lang="ru-RU" sz="1600" baseline="0" dirty="0">
            <a:solidFill>
              <a:srgbClr val="FFFF00"/>
            </a:solidFill>
            <a:latin typeface="+mn-lt"/>
          </a:endParaRPr>
        </a:p>
      </dgm:t>
    </dgm:pt>
    <dgm:pt modelId="{712FA60D-EBBE-4388-8BDB-D8C10D00837B}" type="parTrans" cxnId="{51E5E608-FFC6-4D9E-877A-2F788AB3E396}">
      <dgm:prSet/>
      <dgm:spPr/>
      <dgm:t>
        <a:bodyPr/>
        <a:lstStyle/>
        <a:p>
          <a:endParaRPr lang="ru-RU"/>
        </a:p>
      </dgm:t>
    </dgm:pt>
    <dgm:pt modelId="{AC4A04D9-CE9A-46AD-A250-B7E6BFEEBD52}" type="sibTrans" cxnId="{51E5E608-FFC6-4D9E-877A-2F788AB3E396}">
      <dgm:prSet/>
      <dgm:spPr/>
      <dgm:t>
        <a:bodyPr/>
        <a:lstStyle/>
        <a:p>
          <a:endParaRPr lang="ru-RU"/>
        </a:p>
      </dgm:t>
    </dgm:pt>
    <dgm:pt modelId="{B6ACD6EF-E9B4-4231-BED2-D015D87B7E8E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В электронном виде (электронная копия)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 (АИК «Надзор-</a:t>
          </a:r>
          <a:r>
            <a:rPr lang="en-US" sz="1600" b="1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», ИСОП, внешняя электронная почта</a:t>
          </a:r>
          <a:r>
            <a:rPr lang="en-US" sz="1600" b="1" baseline="0" dirty="0" smtClean="0">
              <a:solidFill>
                <a:schemeClr val="tx1"/>
              </a:solidFill>
              <a:latin typeface="+mn-lt"/>
            </a:rPr>
            <a:t>)</a:t>
          </a:r>
          <a:endParaRPr lang="ru-RU" sz="1600" baseline="0" dirty="0">
            <a:solidFill>
              <a:schemeClr val="tx1"/>
            </a:solidFill>
            <a:latin typeface="+mn-lt"/>
          </a:endParaRPr>
        </a:p>
      </dgm:t>
    </dgm:pt>
    <dgm:pt modelId="{7B84EFD1-37D0-4B00-8E61-23226B556981}" type="parTrans" cxnId="{FCD3D059-04FD-410A-8393-A3E95522964C}">
      <dgm:prSet/>
      <dgm:spPr/>
      <dgm:t>
        <a:bodyPr/>
        <a:lstStyle/>
        <a:p>
          <a:endParaRPr lang="ru-RU"/>
        </a:p>
      </dgm:t>
    </dgm:pt>
    <dgm:pt modelId="{50B753FF-3A60-4BC1-9195-BA6C9ED43017}" type="sibTrans" cxnId="{FCD3D059-04FD-410A-8393-A3E95522964C}">
      <dgm:prSet/>
      <dgm:spPr/>
      <dgm:t>
        <a:bodyPr/>
        <a:lstStyle/>
        <a:p>
          <a:endParaRPr lang="ru-RU"/>
        </a:p>
      </dgm:t>
    </dgm:pt>
    <dgm:pt modelId="{25EA0A67-1C84-45C2-B861-BF3F8CEF4F25}">
      <dgm:prSet phldrT="[Текст]" custT="1"/>
      <dgm:spPr/>
      <dgm:t>
        <a:bodyPr/>
        <a:lstStyle/>
        <a:p>
          <a:r>
            <a:rPr lang="ru-RU" sz="1600" b="1" dirty="0" smtClean="0">
              <a:solidFill>
                <a:srgbClr val="FFFF00"/>
              </a:solidFill>
            </a:rPr>
            <a:t>9 управление, Главные управления (управления), прокуратуры субъектов РФ, международные организации, независимые эксперты</a:t>
          </a:r>
          <a:endParaRPr lang="ru-RU" sz="1600" dirty="0">
            <a:solidFill>
              <a:srgbClr val="FFFF00"/>
            </a:solidFill>
          </a:endParaRPr>
        </a:p>
      </dgm:t>
    </dgm:pt>
    <dgm:pt modelId="{1E9BA844-0262-4D94-98A7-225B844E7D1B}" type="parTrans" cxnId="{A798657E-07BD-43F0-BEDB-2688E429A1A7}">
      <dgm:prSet/>
      <dgm:spPr/>
      <dgm:t>
        <a:bodyPr/>
        <a:lstStyle/>
        <a:p>
          <a:endParaRPr lang="ru-RU"/>
        </a:p>
      </dgm:t>
    </dgm:pt>
    <dgm:pt modelId="{9E4F6F06-EEBD-42E0-A753-227ECF102CA5}" type="sibTrans" cxnId="{A798657E-07BD-43F0-BEDB-2688E429A1A7}">
      <dgm:prSet/>
      <dgm:spPr/>
      <dgm:t>
        <a:bodyPr/>
        <a:lstStyle/>
        <a:p>
          <a:endParaRPr lang="ru-RU"/>
        </a:p>
      </dgm:t>
    </dgm:pt>
    <dgm:pt modelId="{55004A3B-2786-46F7-BACE-B4C7FEC790B1}">
      <dgm:prSet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В бумажном виде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(после регистрации 9 управлением в АИК «Надзор-</a:t>
          </a:r>
          <a:r>
            <a:rPr lang="en-US" sz="1600" b="1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baseline="0" dirty="0" smtClean="0">
              <a:solidFill>
                <a:schemeClr val="tx1"/>
              </a:solidFill>
              <a:latin typeface="+mn-lt"/>
            </a:rPr>
            <a:t>»)</a:t>
          </a:r>
          <a:endParaRPr lang="ru-RU" sz="1600" baseline="0" dirty="0">
            <a:solidFill>
              <a:schemeClr val="tx1"/>
            </a:solidFill>
            <a:latin typeface="+mn-lt"/>
          </a:endParaRPr>
        </a:p>
      </dgm:t>
    </dgm:pt>
    <dgm:pt modelId="{55120BAA-596F-41B8-8659-2B3D5EF2B66F}" type="parTrans" cxnId="{4929F12C-A331-4969-8516-223F47B26168}">
      <dgm:prSet/>
      <dgm:spPr/>
      <dgm:t>
        <a:bodyPr/>
        <a:lstStyle/>
        <a:p>
          <a:endParaRPr lang="ru-RU"/>
        </a:p>
      </dgm:t>
    </dgm:pt>
    <dgm:pt modelId="{54511B16-6478-4700-AD5A-95B9D5A9EC16}" type="sibTrans" cxnId="{4929F12C-A331-4969-8516-223F47B26168}">
      <dgm:prSet/>
      <dgm:spPr/>
      <dgm:t>
        <a:bodyPr/>
        <a:lstStyle/>
        <a:p>
          <a:endParaRPr lang="ru-RU"/>
        </a:p>
      </dgm:t>
    </dgm:pt>
    <dgm:pt modelId="{BFFF2194-35ED-48CC-BA9C-525736DEE18C}">
      <dgm:prSet custT="1"/>
      <dgm:spPr/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600" b="1" baseline="0" dirty="0" smtClean="0">
              <a:solidFill>
                <a:srgbClr val="FFFF00"/>
              </a:solidFill>
              <a:latin typeface="+mn-lt"/>
            </a:rPr>
            <a:t>9 управление, руководство ГП РФ, Главные управления (управления), прокуратуры субъектов РФ </a:t>
          </a:r>
          <a:endParaRPr lang="ru-RU" sz="1600" baseline="0" dirty="0">
            <a:solidFill>
              <a:srgbClr val="FFFF00"/>
            </a:solidFill>
            <a:latin typeface="+mn-lt"/>
          </a:endParaRPr>
        </a:p>
      </dgm:t>
    </dgm:pt>
    <dgm:pt modelId="{AAE2A476-DC66-4522-9EA3-BAA7B7BCA962}" type="parTrans" cxnId="{B1A1AC58-F118-4386-82FA-9ABC25A0171F}">
      <dgm:prSet/>
      <dgm:spPr/>
      <dgm:t>
        <a:bodyPr/>
        <a:lstStyle/>
        <a:p>
          <a:endParaRPr lang="ru-RU"/>
        </a:p>
      </dgm:t>
    </dgm:pt>
    <dgm:pt modelId="{CE5E9672-B48E-4BDB-85E7-62494F9CE211}" type="sibTrans" cxnId="{B1A1AC58-F118-4386-82FA-9ABC25A0171F}">
      <dgm:prSet/>
      <dgm:spPr/>
      <dgm:t>
        <a:bodyPr/>
        <a:lstStyle/>
        <a:p>
          <a:endParaRPr lang="ru-RU"/>
        </a:p>
      </dgm:t>
    </dgm:pt>
    <dgm:pt modelId="{FC55490A-3C50-4ED9-B2DC-A6EBC33D74F1}" type="pres">
      <dgm:prSet presAssocID="{09DDA8E2-D44F-4975-AE11-415F4062E2A8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000AB99F-7399-43B5-8FEF-63FEEAC246CB}" type="pres">
      <dgm:prSet presAssocID="{50FEB913-DF3C-48CF-9BD5-AE630AE7A058}" presName="parentText" presStyleLbl="node1" presStyleIdx="0" presStyleCnt="3" custLinFactNeighborX="-792" custLinFactNeighborY="2926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AB1B2F3-069D-4886-AD76-EB5F8C55214C}" type="pres">
      <dgm:prSet presAssocID="{50FEB913-DF3C-48CF-9BD5-AE630AE7A058}" presName="childText" presStyleLbl="revTx" presStyleIdx="0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B40DC75-5149-48EC-BC66-9190D92DFEAE}" type="pres">
      <dgm:prSet presAssocID="{55004A3B-2786-46F7-BACE-B4C7FEC790B1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56457DE-D573-4D79-A48A-BF2AC0D79846}" type="pres">
      <dgm:prSet presAssocID="{55004A3B-2786-46F7-BACE-B4C7FEC790B1}" presName="childText" presStyleLbl="revTx" presStyleIdx="1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6510763-4F53-4083-9325-40CE36B80A65}" type="pres">
      <dgm:prSet presAssocID="{B6ACD6EF-E9B4-4231-BED2-D015D87B7E8E}" presName="parentText" presStyleLbl="node1" presStyleIdx="2" presStyleCnt="3" custLinFactNeighborX="-381" custLinFactNeighborY="-563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0B1E328-D9A2-4D19-8D8A-BA318FA5A9D4}" type="pres">
      <dgm:prSet presAssocID="{B6ACD6EF-E9B4-4231-BED2-D015D87B7E8E}" presName="childText" presStyleLbl="revTx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3765FA97-1966-4848-B395-ECC2D7362805}" srcId="{09DDA8E2-D44F-4975-AE11-415F4062E2A8}" destId="{50FEB913-DF3C-48CF-9BD5-AE630AE7A058}" srcOrd="0" destOrd="0" parTransId="{62F160B2-43FE-4933-8A93-A587DE76E33E}" sibTransId="{510C245D-3444-4D53-A207-D809FB9C60EC}"/>
    <dgm:cxn modelId="{4929F12C-A331-4969-8516-223F47B26168}" srcId="{09DDA8E2-D44F-4975-AE11-415F4062E2A8}" destId="{55004A3B-2786-46F7-BACE-B4C7FEC790B1}" srcOrd="1" destOrd="0" parTransId="{55120BAA-596F-41B8-8659-2B3D5EF2B66F}" sibTransId="{54511B16-6478-4700-AD5A-95B9D5A9EC16}"/>
    <dgm:cxn modelId="{B1A1AC58-F118-4386-82FA-9ABC25A0171F}" srcId="{55004A3B-2786-46F7-BACE-B4C7FEC790B1}" destId="{BFFF2194-35ED-48CC-BA9C-525736DEE18C}" srcOrd="0" destOrd="0" parTransId="{AAE2A476-DC66-4522-9EA3-BAA7B7BCA962}" sibTransId="{CE5E9672-B48E-4BDB-85E7-62494F9CE211}"/>
    <dgm:cxn modelId="{FCD3D059-04FD-410A-8393-A3E95522964C}" srcId="{09DDA8E2-D44F-4975-AE11-415F4062E2A8}" destId="{B6ACD6EF-E9B4-4231-BED2-D015D87B7E8E}" srcOrd="2" destOrd="0" parTransId="{7B84EFD1-37D0-4B00-8E61-23226B556981}" sibTransId="{50B753FF-3A60-4BC1-9195-BA6C9ED43017}"/>
    <dgm:cxn modelId="{E46331A1-737D-45E4-A9B6-3CA07E9AF15A}" type="presOf" srcId="{09DDA8E2-D44F-4975-AE11-415F4062E2A8}" destId="{FC55490A-3C50-4ED9-B2DC-A6EBC33D74F1}" srcOrd="0" destOrd="0" presId="urn:microsoft.com/office/officeart/2005/8/layout/vList2"/>
    <dgm:cxn modelId="{C672B1F7-4317-45D1-8344-3B69AC63A6D3}" type="presOf" srcId="{50FEB913-DF3C-48CF-9BD5-AE630AE7A058}" destId="{000AB99F-7399-43B5-8FEF-63FEEAC246CB}" srcOrd="0" destOrd="0" presId="urn:microsoft.com/office/officeart/2005/8/layout/vList2"/>
    <dgm:cxn modelId="{A798657E-07BD-43F0-BEDB-2688E429A1A7}" srcId="{B6ACD6EF-E9B4-4231-BED2-D015D87B7E8E}" destId="{25EA0A67-1C84-45C2-B861-BF3F8CEF4F25}" srcOrd="0" destOrd="0" parTransId="{1E9BA844-0262-4D94-98A7-225B844E7D1B}" sibTransId="{9E4F6F06-EEBD-42E0-A753-227ECF102CA5}"/>
    <dgm:cxn modelId="{04FDA866-2C63-4086-8942-E47FF78A54D1}" type="presOf" srcId="{25EA0A67-1C84-45C2-B861-BF3F8CEF4F25}" destId="{E0B1E328-D9A2-4D19-8D8A-BA318FA5A9D4}" srcOrd="0" destOrd="0" presId="urn:microsoft.com/office/officeart/2005/8/layout/vList2"/>
    <dgm:cxn modelId="{34B201FA-324E-42FF-A078-0589CAF23557}" type="presOf" srcId="{BFFF2194-35ED-48CC-BA9C-525736DEE18C}" destId="{C56457DE-D573-4D79-A48A-BF2AC0D79846}" srcOrd="0" destOrd="0" presId="urn:microsoft.com/office/officeart/2005/8/layout/vList2"/>
    <dgm:cxn modelId="{DF651955-7955-452E-9425-32043AE23749}" type="presOf" srcId="{1ECCAE9E-932E-4D47-97D4-2918B1D14C23}" destId="{7AB1B2F3-069D-4886-AD76-EB5F8C55214C}" srcOrd="0" destOrd="0" presId="urn:microsoft.com/office/officeart/2005/8/layout/vList2"/>
    <dgm:cxn modelId="{51E5E608-FFC6-4D9E-877A-2F788AB3E396}" srcId="{50FEB913-DF3C-48CF-9BD5-AE630AE7A058}" destId="{1ECCAE9E-932E-4D47-97D4-2918B1D14C23}" srcOrd="0" destOrd="0" parTransId="{712FA60D-EBBE-4388-8BDB-D8C10D00837B}" sibTransId="{AC4A04D9-CE9A-46AD-A250-B7E6BFEEBD52}"/>
    <dgm:cxn modelId="{44758957-229A-453B-A9AC-C2597E6E1AFF}" type="presOf" srcId="{B6ACD6EF-E9B4-4231-BED2-D015D87B7E8E}" destId="{E6510763-4F53-4083-9325-40CE36B80A65}" srcOrd="0" destOrd="0" presId="urn:microsoft.com/office/officeart/2005/8/layout/vList2"/>
    <dgm:cxn modelId="{95DFFBF1-3D01-4BCF-94D7-2EEF13A88879}" type="presOf" srcId="{55004A3B-2786-46F7-BACE-B4C7FEC790B1}" destId="{2B40DC75-5149-48EC-BC66-9190D92DFEAE}" srcOrd="0" destOrd="0" presId="urn:microsoft.com/office/officeart/2005/8/layout/vList2"/>
    <dgm:cxn modelId="{DA334BF8-6ADC-4D41-B743-81D956D4F8B6}" type="presParOf" srcId="{FC55490A-3C50-4ED9-B2DC-A6EBC33D74F1}" destId="{000AB99F-7399-43B5-8FEF-63FEEAC246CB}" srcOrd="0" destOrd="0" presId="urn:microsoft.com/office/officeart/2005/8/layout/vList2"/>
    <dgm:cxn modelId="{0DE7E956-0255-435F-B371-AB72A8AECBC0}" type="presParOf" srcId="{FC55490A-3C50-4ED9-B2DC-A6EBC33D74F1}" destId="{7AB1B2F3-069D-4886-AD76-EB5F8C55214C}" srcOrd="1" destOrd="0" presId="urn:microsoft.com/office/officeart/2005/8/layout/vList2"/>
    <dgm:cxn modelId="{DE667E76-7CAD-4727-A316-7D29A21D019C}" type="presParOf" srcId="{FC55490A-3C50-4ED9-B2DC-A6EBC33D74F1}" destId="{2B40DC75-5149-48EC-BC66-9190D92DFEAE}" srcOrd="2" destOrd="0" presId="urn:microsoft.com/office/officeart/2005/8/layout/vList2"/>
    <dgm:cxn modelId="{0EC2AEB7-6C7E-4598-AA9E-46FD12CB7F5F}" type="presParOf" srcId="{FC55490A-3C50-4ED9-B2DC-A6EBC33D74F1}" destId="{C56457DE-D573-4D79-A48A-BF2AC0D79846}" srcOrd="3" destOrd="0" presId="urn:microsoft.com/office/officeart/2005/8/layout/vList2"/>
    <dgm:cxn modelId="{68909C12-4299-4B97-BBDC-527FE8291EF0}" type="presParOf" srcId="{FC55490A-3C50-4ED9-B2DC-A6EBC33D74F1}" destId="{E6510763-4F53-4083-9325-40CE36B80A65}" srcOrd="4" destOrd="0" presId="urn:microsoft.com/office/officeart/2005/8/layout/vList2"/>
    <dgm:cxn modelId="{4A3234C7-AC0A-481E-BF1A-47D55A8DF5BA}" type="presParOf" srcId="{FC55490A-3C50-4ED9-B2DC-A6EBC33D74F1}" destId="{E0B1E328-D9A2-4D19-8D8A-BA318FA5A9D4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CB8CD20-E583-433A-A857-51871C0E9D96}" type="doc">
      <dgm:prSet loTypeId="urn:microsoft.com/office/officeart/2005/8/layout/vList3" loCatId="list" qsTypeId="urn:microsoft.com/office/officeart/2005/8/quickstyle/simple1" qsCatId="simple" csTypeId="urn:microsoft.com/office/officeart/2005/8/colors/colorful3" csCatId="colorful" phldr="1"/>
      <dgm:spPr/>
    </dgm:pt>
    <dgm:pt modelId="{CEF374F5-3E35-48AE-AF1B-23984BB6C78A}">
      <dgm:prSet phldrT="[Текст]" custT="1"/>
      <dgm:spPr/>
      <dgm:t>
        <a:bodyPr/>
        <a:lstStyle/>
        <a:p>
          <a:r>
            <a:rPr lang="ru-RU" sz="1600" b="1" dirty="0" smtClean="0"/>
            <a:t>Регистрация</a:t>
          </a:r>
          <a:endParaRPr lang="ru-RU" sz="1600" b="1" dirty="0"/>
        </a:p>
      </dgm:t>
    </dgm:pt>
    <dgm:pt modelId="{17C3162A-00AD-43B4-BBCB-B0D53FD689D5}" type="parTrans" cxnId="{E99DFEF7-EC87-44FB-976D-ADECA3A1B34B}">
      <dgm:prSet/>
      <dgm:spPr/>
      <dgm:t>
        <a:bodyPr/>
        <a:lstStyle/>
        <a:p>
          <a:endParaRPr lang="ru-RU"/>
        </a:p>
      </dgm:t>
    </dgm:pt>
    <dgm:pt modelId="{3F688613-A2DB-40ED-8CAD-03022AC3369A}" type="sibTrans" cxnId="{E99DFEF7-EC87-44FB-976D-ADECA3A1B34B}">
      <dgm:prSet/>
      <dgm:spPr/>
      <dgm:t>
        <a:bodyPr/>
        <a:lstStyle/>
        <a:p>
          <a:endParaRPr lang="ru-RU"/>
        </a:p>
      </dgm:t>
    </dgm:pt>
    <dgm:pt modelId="{98F2E92A-E430-406B-AB55-5443D527409D}">
      <dgm:prSet phldrT="[Текст]" custT="1"/>
      <dgm:spPr/>
      <dgm:t>
        <a:bodyPr/>
        <a:lstStyle/>
        <a:p>
          <a:pPr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dirty="0" smtClean="0"/>
            <a:t>Передача на исполнение</a:t>
          </a:r>
          <a:endParaRPr lang="ru-RU" sz="1600" b="1" dirty="0"/>
        </a:p>
      </dgm:t>
    </dgm:pt>
    <dgm:pt modelId="{98477E9C-2EF7-4731-85F2-AD90057BDC0F}" type="parTrans" cxnId="{B2A3BA83-2E4C-47CD-BE1E-D72A350B4F9A}">
      <dgm:prSet/>
      <dgm:spPr/>
      <dgm:t>
        <a:bodyPr/>
        <a:lstStyle/>
        <a:p>
          <a:endParaRPr lang="ru-RU"/>
        </a:p>
      </dgm:t>
    </dgm:pt>
    <dgm:pt modelId="{9CE5DE2B-42B5-4F1B-B8DD-AF1E3152E134}" type="sibTrans" cxnId="{B2A3BA83-2E4C-47CD-BE1E-D72A350B4F9A}">
      <dgm:prSet/>
      <dgm:spPr/>
      <dgm:t>
        <a:bodyPr/>
        <a:lstStyle/>
        <a:p>
          <a:endParaRPr lang="ru-RU"/>
        </a:p>
      </dgm:t>
    </dgm:pt>
    <dgm:pt modelId="{B7E561DB-6BC9-4C6E-9E51-8E951EA0E18A}">
      <dgm:prSet custT="1"/>
      <dgm:spPr/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600" b="1" dirty="0" smtClean="0"/>
            <a:t>Создание проекта документа</a:t>
          </a:r>
          <a:endParaRPr lang="ru-RU" sz="1600" b="1" dirty="0"/>
        </a:p>
      </dgm:t>
    </dgm:pt>
    <dgm:pt modelId="{D04741EB-04D1-41AD-BB42-069B36C89E85}" type="parTrans" cxnId="{E8140000-24B8-46EC-849C-078F1E472515}">
      <dgm:prSet/>
      <dgm:spPr/>
      <dgm:t>
        <a:bodyPr/>
        <a:lstStyle/>
        <a:p>
          <a:endParaRPr lang="ru-RU"/>
        </a:p>
      </dgm:t>
    </dgm:pt>
    <dgm:pt modelId="{53C204D0-049E-4B24-9E83-99D538227E0B}" type="sibTrans" cxnId="{E8140000-24B8-46EC-849C-078F1E472515}">
      <dgm:prSet/>
      <dgm:spPr/>
      <dgm:t>
        <a:bodyPr/>
        <a:lstStyle/>
        <a:p>
          <a:endParaRPr lang="ru-RU"/>
        </a:p>
      </dgm:t>
    </dgm:pt>
    <dgm:pt modelId="{E6617ADB-2B95-4905-8082-B2DABBBCFAE9}">
      <dgm:prSet custT="1"/>
      <dgm:spPr/>
      <dgm:t>
        <a:bodyPr/>
        <a:lstStyle/>
        <a:p>
          <a:r>
            <a:rPr lang="ru-RU" sz="1600" b="1" dirty="0" smtClean="0"/>
            <a:t>Установление контроля за исполнением</a:t>
          </a:r>
          <a:endParaRPr lang="ru-RU" sz="1600" b="1" dirty="0"/>
        </a:p>
      </dgm:t>
    </dgm:pt>
    <dgm:pt modelId="{7D452F1E-B291-4ABC-8A53-9510C7F00B7A}" type="parTrans" cxnId="{F77D3E65-9BF7-4D9E-A76F-41BC4F7FC004}">
      <dgm:prSet/>
      <dgm:spPr/>
      <dgm:t>
        <a:bodyPr/>
        <a:lstStyle/>
        <a:p>
          <a:endParaRPr lang="ru-RU"/>
        </a:p>
      </dgm:t>
    </dgm:pt>
    <dgm:pt modelId="{6EE0C513-38DE-4E13-AD6D-551CD7FF03AC}" type="sibTrans" cxnId="{F77D3E65-9BF7-4D9E-A76F-41BC4F7FC004}">
      <dgm:prSet/>
      <dgm:spPr/>
      <dgm:t>
        <a:bodyPr/>
        <a:lstStyle/>
        <a:p>
          <a:endParaRPr lang="ru-RU"/>
        </a:p>
      </dgm:t>
    </dgm:pt>
    <dgm:pt modelId="{57827F08-6F9F-406E-99B8-A68B89CBC0A9}">
      <dgm:prSet custT="1"/>
      <dgm:spPr/>
      <dgm:t>
        <a:bodyPr/>
        <a:lstStyle/>
        <a:p>
          <a:r>
            <a:rPr lang="ru-RU" sz="1600" b="1" dirty="0" smtClean="0"/>
            <a:t>Направление на подписание / подписание </a:t>
          </a:r>
          <a:endParaRPr lang="ru-RU" sz="1600" b="1" dirty="0"/>
        </a:p>
      </dgm:t>
    </dgm:pt>
    <dgm:pt modelId="{A3063346-EB5F-4C47-B923-CABBFEE03CD2}" type="parTrans" cxnId="{44C92642-6945-4DCC-9A80-6BE0A8A6AA47}">
      <dgm:prSet/>
      <dgm:spPr/>
      <dgm:t>
        <a:bodyPr/>
        <a:lstStyle/>
        <a:p>
          <a:endParaRPr lang="ru-RU"/>
        </a:p>
      </dgm:t>
    </dgm:pt>
    <dgm:pt modelId="{024EA0DD-399C-43AF-A03A-80A276BE4E7F}" type="sibTrans" cxnId="{44C92642-6945-4DCC-9A80-6BE0A8A6AA47}">
      <dgm:prSet/>
      <dgm:spPr/>
      <dgm:t>
        <a:bodyPr/>
        <a:lstStyle/>
        <a:p>
          <a:endParaRPr lang="ru-RU"/>
        </a:p>
      </dgm:t>
    </dgm:pt>
    <dgm:pt modelId="{0ECCBA1B-A387-447A-9A4C-C1D25F74A005}">
      <dgm:prSet custT="1"/>
      <dgm:spPr/>
      <dgm:t>
        <a:bodyPr/>
        <a:lstStyle/>
        <a:p>
          <a:r>
            <a:rPr lang="ru-RU" sz="1600" b="1" dirty="0" smtClean="0"/>
            <a:t>Регистрация и отправка </a:t>
          </a:r>
          <a:endParaRPr lang="ru-RU" sz="1600" b="1" dirty="0"/>
        </a:p>
      </dgm:t>
    </dgm:pt>
    <dgm:pt modelId="{90F46D66-8055-44BB-8C66-76EB949F861F}" type="parTrans" cxnId="{54DF2D62-2C2B-454F-A490-C26CE97015CB}">
      <dgm:prSet/>
      <dgm:spPr/>
      <dgm:t>
        <a:bodyPr/>
        <a:lstStyle/>
        <a:p>
          <a:endParaRPr lang="ru-RU"/>
        </a:p>
      </dgm:t>
    </dgm:pt>
    <dgm:pt modelId="{48411D27-C40E-4B3E-B8EA-8FEB99563FA1}" type="sibTrans" cxnId="{54DF2D62-2C2B-454F-A490-C26CE97015CB}">
      <dgm:prSet/>
      <dgm:spPr/>
      <dgm:t>
        <a:bodyPr/>
        <a:lstStyle/>
        <a:p>
          <a:endParaRPr lang="ru-RU"/>
        </a:p>
      </dgm:t>
    </dgm:pt>
    <dgm:pt modelId="{D335162D-2E2C-4C3C-B338-EC184E3ACF5D}">
      <dgm:prSet custT="1"/>
      <dgm:spPr/>
      <dgm:t>
        <a:bodyPr/>
        <a:lstStyle/>
        <a:p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600" b="1" dirty="0" smtClean="0"/>
            <a:t>Указание по исполнению (резолюция)</a:t>
          </a:r>
          <a:endParaRPr lang="ru-RU" sz="1000" b="1" dirty="0"/>
        </a:p>
      </dgm:t>
    </dgm:pt>
    <dgm:pt modelId="{A14653E6-0AE6-4268-BB66-B3B2A6DB99B5}" type="parTrans" cxnId="{B4041CA8-4DBF-4DFD-8C74-C5B065908293}">
      <dgm:prSet/>
      <dgm:spPr/>
      <dgm:t>
        <a:bodyPr/>
        <a:lstStyle/>
        <a:p>
          <a:endParaRPr lang="ru-RU"/>
        </a:p>
      </dgm:t>
    </dgm:pt>
    <dgm:pt modelId="{B7B82F64-D5AA-43E9-A3A2-73302D7DAF7F}" type="sibTrans" cxnId="{B4041CA8-4DBF-4DFD-8C74-C5B065908293}">
      <dgm:prSet/>
      <dgm:spPr/>
      <dgm:t>
        <a:bodyPr/>
        <a:lstStyle/>
        <a:p>
          <a:endParaRPr lang="ru-RU"/>
        </a:p>
      </dgm:t>
    </dgm:pt>
    <dgm:pt modelId="{0730D2F7-2A4E-46CC-9935-38F9FAAE1FDC}">
      <dgm:prSet custT="1"/>
      <dgm:spPr/>
      <dgm:t>
        <a:bodyPr/>
        <a:lstStyle/>
        <a:p>
          <a:r>
            <a:rPr lang="ru-RU" sz="1600" b="1" dirty="0" smtClean="0"/>
            <a:t>Направление на визирование / визирование </a:t>
          </a:r>
          <a:endParaRPr lang="ru-RU" sz="1600" b="1" dirty="0"/>
        </a:p>
      </dgm:t>
    </dgm:pt>
    <dgm:pt modelId="{3F50E542-3574-403F-BC85-FAF721A157C9}" type="parTrans" cxnId="{9E51A0D9-FD9E-44B7-9B7D-6F7CC4201FB1}">
      <dgm:prSet/>
      <dgm:spPr/>
      <dgm:t>
        <a:bodyPr/>
        <a:lstStyle/>
        <a:p>
          <a:endParaRPr lang="ru-RU"/>
        </a:p>
      </dgm:t>
    </dgm:pt>
    <dgm:pt modelId="{2653AF59-0AD6-4EE9-8032-DF93C14CE985}" type="sibTrans" cxnId="{9E51A0D9-FD9E-44B7-9B7D-6F7CC4201FB1}">
      <dgm:prSet/>
      <dgm:spPr/>
      <dgm:t>
        <a:bodyPr/>
        <a:lstStyle/>
        <a:p>
          <a:endParaRPr lang="ru-RU"/>
        </a:p>
      </dgm:t>
    </dgm:pt>
    <dgm:pt modelId="{87A11924-1A58-430D-A0BA-B8590C5A5877}">
      <dgm:prSet custT="1"/>
      <dgm:spPr/>
      <dgm:t>
        <a:bodyPr/>
        <a:lstStyle/>
        <a:p>
          <a:r>
            <a:rPr lang="ru-RU" sz="1600" b="1" dirty="0" smtClean="0"/>
            <a:t>Формирование дел, надзорных (наблюдательных) производств</a:t>
          </a:r>
          <a:endParaRPr lang="ru-RU" sz="1600" b="1" dirty="0"/>
        </a:p>
      </dgm:t>
    </dgm:pt>
    <dgm:pt modelId="{D9CB227E-C326-4B14-A608-7F06782AB855}" type="parTrans" cxnId="{E2DE9C93-6C3C-45E3-B5C4-9A74640C1B41}">
      <dgm:prSet/>
      <dgm:spPr/>
      <dgm:t>
        <a:bodyPr/>
        <a:lstStyle/>
        <a:p>
          <a:endParaRPr lang="ru-RU"/>
        </a:p>
      </dgm:t>
    </dgm:pt>
    <dgm:pt modelId="{E9B65610-69BA-454E-AA48-A1B2D5FAF596}" type="sibTrans" cxnId="{E2DE9C93-6C3C-45E3-B5C4-9A74640C1B41}">
      <dgm:prSet/>
      <dgm:spPr/>
      <dgm:t>
        <a:bodyPr/>
        <a:lstStyle/>
        <a:p>
          <a:endParaRPr lang="ru-RU"/>
        </a:p>
      </dgm:t>
    </dgm:pt>
    <dgm:pt modelId="{5E1345F8-081E-406B-9372-3E4C44250594}" type="pres">
      <dgm:prSet presAssocID="{3CB8CD20-E583-433A-A857-51871C0E9D96}" presName="linearFlow" presStyleCnt="0">
        <dgm:presLayoutVars>
          <dgm:dir/>
          <dgm:resizeHandles val="exact"/>
        </dgm:presLayoutVars>
      </dgm:prSet>
      <dgm:spPr/>
    </dgm:pt>
    <dgm:pt modelId="{A61A01D7-D1D4-4EB8-B95A-E174FF034DC5}" type="pres">
      <dgm:prSet presAssocID="{CEF374F5-3E35-48AE-AF1B-23984BB6C78A}" presName="composite" presStyleCnt="0"/>
      <dgm:spPr/>
    </dgm:pt>
    <dgm:pt modelId="{898C86C7-B5F6-447D-9F91-ABED5C647424}" type="pres">
      <dgm:prSet presAssocID="{CEF374F5-3E35-48AE-AF1B-23984BB6C78A}" presName="imgShp" presStyleLbl="fgImgPlace1" presStyleIdx="0" presStyleCnt="9"/>
      <dgm:spPr/>
    </dgm:pt>
    <dgm:pt modelId="{C3D79CAE-E8BE-4003-86DF-83C6EA177F0B}" type="pres">
      <dgm:prSet presAssocID="{CEF374F5-3E35-48AE-AF1B-23984BB6C78A}" presName="txShp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65356D5-350F-48DF-912E-A4A027AA47EC}" type="pres">
      <dgm:prSet presAssocID="{3F688613-A2DB-40ED-8CAD-03022AC3369A}" presName="spacing" presStyleCnt="0"/>
      <dgm:spPr/>
    </dgm:pt>
    <dgm:pt modelId="{C015FCE0-BB91-4A79-9C2A-792774FDC6DF}" type="pres">
      <dgm:prSet presAssocID="{D335162D-2E2C-4C3C-B338-EC184E3ACF5D}" presName="composite" presStyleCnt="0"/>
      <dgm:spPr/>
    </dgm:pt>
    <dgm:pt modelId="{33E6E771-0690-4DC4-B408-735260E64DF7}" type="pres">
      <dgm:prSet presAssocID="{D335162D-2E2C-4C3C-B338-EC184E3ACF5D}" presName="imgShp" presStyleLbl="fgImgPlace1" presStyleIdx="1" presStyleCnt="9"/>
      <dgm:spPr/>
    </dgm:pt>
    <dgm:pt modelId="{792A3539-9509-4964-9BB3-4903903868AB}" type="pres">
      <dgm:prSet presAssocID="{D335162D-2E2C-4C3C-B338-EC184E3ACF5D}" presName="txShp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521740E-DA15-443B-BC00-78438C27C2CD}" type="pres">
      <dgm:prSet presAssocID="{B7B82F64-D5AA-43E9-A3A2-73302D7DAF7F}" presName="spacing" presStyleCnt="0"/>
      <dgm:spPr/>
    </dgm:pt>
    <dgm:pt modelId="{97415344-D681-458E-80B2-4695118159DE}" type="pres">
      <dgm:prSet presAssocID="{E6617ADB-2B95-4905-8082-B2DABBBCFAE9}" presName="composite" presStyleCnt="0"/>
      <dgm:spPr/>
    </dgm:pt>
    <dgm:pt modelId="{ABC2906D-156F-4C52-8178-ED0FA9782A37}" type="pres">
      <dgm:prSet presAssocID="{E6617ADB-2B95-4905-8082-B2DABBBCFAE9}" presName="imgShp" presStyleLbl="fgImgPlace1" presStyleIdx="2" presStyleCnt="9"/>
      <dgm:spPr/>
    </dgm:pt>
    <dgm:pt modelId="{5FC0C427-DA11-462B-B97C-1199C6B43904}" type="pres">
      <dgm:prSet presAssocID="{E6617ADB-2B95-4905-8082-B2DABBBCFAE9}" presName="txShp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B6A2DAA-BA90-4515-9072-342162EFC7DD}" type="pres">
      <dgm:prSet presAssocID="{6EE0C513-38DE-4E13-AD6D-551CD7FF03AC}" presName="spacing" presStyleCnt="0"/>
      <dgm:spPr/>
    </dgm:pt>
    <dgm:pt modelId="{C0C2BE2A-8F42-4B8F-B599-268C18F03B9E}" type="pres">
      <dgm:prSet presAssocID="{98F2E92A-E430-406B-AB55-5443D527409D}" presName="composite" presStyleCnt="0"/>
      <dgm:spPr/>
    </dgm:pt>
    <dgm:pt modelId="{49E95E6E-4270-4122-A090-562A8A280DB6}" type="pres">
      <dgm:prSet presAssocID="{98F2E92A-E430-406B-AB55-5443D527409D}" presName="imgShp" presStyleLbl="fgImgPlace1" presStyleIdx="3" presStyleCnt="9"/>
      <dgm:spPr/>
    </dgm:pt>
    <dgm:pt modelId="{190CD7FC-F36D-4157-AD5F-7EA43BAED002}" type="pres">
      <dgm:prSet presAssocID="{98F2E92A-E430-406B-AB55-5443D527409D}" presName="txShp" presStyleLbl="node1" presStyleIdx="3" presStyleCnt="9" custLinFactNeighborX="162" custLinFactNeighborY="-481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FA9D722-CA02-461C-9D71-D564EBBCFD10}" type="pres">
      <dgm:prSet presAssocID="{9CE5DE2B-42B5-4F1B-B8DD-AF1E3152E134}" presName="spacing" presStyleCnt="0"/>
      <dgm:spPr/>
    </dgm:pt>
    <dgm:pt modelId="{D8F73DDA-92AC-4EF3-A330-7851C344DA51}" type="pres">
      <dgm:prSet presAssocID="{B7E561DB-6BC9-4C6E-9E51-8E951EA0E18A}" presName="composite" presStyleCnt="0"/>
      <dgm:spPr/>
    </dgm:pt>
    <dgm:pt modelId="{5B543993-64F3-412E-9EE9-27B364AE1BF7}" type="pres">
      <dgm:prSet presAssocID="{B7E561DB-6BC9-4C6E-9E51-8E951EA0E18A}" presName="imgShp" presStyleLbl="fgImgPlace1" presStyleIdx="4" presStyleCnt="9"/>
      <dgm:spPr/>
    </dgm:pt>
    <dgm:pt modelId="{AE4E63F3-D9C7-4178-8292-2E43B3337543}" type="pres">
      <dgm:prSet presAssocID="{B7E561DB-6BC9-4C6E-9E51-8E951EA0E18A}" presName="txShp" presStyleLbl="node1" presStyleIdx="4" presStyleCnt="9" custLinFactNeighborX="227" custLinFactNeighborY="-600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5011163-C72A-483F-80F8-DC8895F90297}" type="pres">
      <dgm:prSet presAssocID="{53C204D0-049E-4B24-9E83-99D538227E0B}" presName="spacing" presStyleCnt="0"/>
      <dgm:spPr/>
    </dgm:pt>
    <dgm:pt modelId="{0E1FF85B-C01C-47F8-9B56-4F465C9670CC}" type="pres">
      <dgm:prSet presAssocID="{0730D2F7-2A4E-46CC-9935-38F9FAAE1FDC}" presName="composite" presStyleCnt="0"/>
      <dgm:spPr/>
    </dgm:pt>
    <dgm:pt modelId="{88EF75D4-458E-4EE9-A240-937356CF1D75}" type="pres">
      <dgm:prSet presAssocID="{0730D2F7-2A4E-46CC-9935-38F9FAAE1FDC}" presName="imgShp" presStyleLbl="fgImgPlace1" presStyleIdx="5" presStyleCnt="9"/>
      <dgm:spPr/>
    </dgm:pt>
    <dgm:pt modelId="{1036AB83-1FD9-4DC1-8A5E-4CD47940E874}" type="pres">
      <dgm:prSet presAssocID="{0730D2F7-2A4E-46CC-9935-38F9FAAE1FDC}" presName="txShp" presStyleLbl="node1" presStyleIdx="5" presStyleCnt="9" custLinFactNeighborX="647" custLinFactNeighborY="-233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AD12679-22E9-42FA-A4D0-6EC0813CD31E}" type="pres">
      <dgm:prSet presAssocID="{2653AF59-0AD6-4EE9-8032-DF93C14CE985}" presName="spacing" presStyleCnt="0"/>
      <dgm:spPr/>
    </dgm:pt>
    <dgm:pt modelId="{7640DB81-9C7D-4816-B70E-A96FC8973197}" type="pres">
      <dgm:prSet presAssocID="{57827F08-6F9F-406E-99B8-A68B89CBC0A9}" presName="composite" presStyleCnt="0"/>
      <dgm:spPr/>
    </dgm:pt>
    <dgm:pt modelId="{AD2A3AE8-3397-46BD-AC6E-26576C8FAB63}" type="pres">
      <dgm:prSet presAssocID="{57827F08-6F9F-406E-99B8-A68B89CBC0A9}" presName="imgShp" presStyleLbl="fgImgPlace1" presStyleIdx="6" presStyleCnt="9"/>
      <dgm:spPr/>
    </dgm:pt>
    <dgm:pt modelId="{AD84C5DE-842A-4B78-9F35-1D8B7CA66039}" type="pres">
      <dgm:prSet presAssocID="{57827F08-6F9F-406E-99B8-A68B89CBC0A9}" presName="txShp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EB126EE-E07B-49F0-8F4F-5767F601DE36}" type="pres">
      <dgm:prSet presAssocID="{024EA0DD-399C-43AF-A03A-80A276BE4E7F}" presName="spacing" presStyleCnt="0"/>
      <dgm:spPr/>
    </dgm:pt>
    <dgm:pt modelId="{03E86D3E-A640-484F-B774-8C074060420F}" type="pres">
      <dgm:prSet presAssocID="{0ECCBA1B-A387-447A-9A4C-C1D25F74A005}" presName="composite" presStyleCnt="0"/>
      <dgm:spPr/>
    </dgm:pt>
    <dgm:pt modelId="{79C9515B-617F-4AE9-AD9C-F43FB2FF8A8C}" type="pres">
      <dgm:prSet presAssocID="{0ECCBA1B-A387-447A-9A4C-C1D25F74A005}" presName="imgShp" presStyleLbl="fgImgPlace1" presStyleIdx="7" presStyleCnt="9"/>
      <dgm:spPr/>
    </dgm:pt>
    <dgm:pt modelId="{9E50A779-FA1F-45B8-AF6D-63A7C6C7AA21}" type="pres">
      <dgm:prSet presAssocID="{0ECCBA1B-A387-447A-9A4C-C1D25F74A005}" presName="txShp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FD67B78-9D9F-47A2-A103-00C598931AE1}" type="pres">
      <dgm:prSet presAssocID="{48411D27-C40E-4B3E-B8EA-8FEB99563FA1}" presName="spacing" presStyleCnt="0"/>
      <dgm:spPr/>
    </dgm:pt>
    <dgm:pt modelId="{38E0BA7A-484E-443B-9E9D-D8A353DFFE3B}" type="pres">
      <dgm:prSet presAssocID="{87A11924-1A58-430D-A0BA-B8590C5A5877}" presName="composite" presStyleCnt="0"/>
      <dgm:spPr/>
    </dgm:pt>
    <dgm:pt modelId="{7D6BAF39-2AE6-4F9C-B131-B8B42A71734F}" type="pres">
      <dgm:prSet presAssocID="{87A11924-1A58-430D-A0BA-B8590C5A5877}" presName="imgShp" presStyleLbl="fgImgPlace1" presStyleIdx="8" presStyleCnt="9"/>
      <dgm:spPr/>
    </dgm:pt>
    <dgm:pt modelId="{D81DF22D-1C9A-46AE-B19A-57DAA8FB4567}" type="pres">
      <dgm:prSet presAssocID="{87A11924-1A58-430D-A0BA-B8590C5A5877}" presName="txShp" presStyleLbl="node1" presStyleIdx="8" presStyleCnt="9" custScaleY="12734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F77D3E65-9BF7-4D9E-A76F-41BC4F7FC004}" srcId="{3CB8CD20-E583-433A-A857-51871C0E9D96}" destId="{E6617ADB-2B95-4905-8082-B2DABBBCFAE9}" srcOrd="2" destOrd="0" parTransId="{7D452F1E-B291-4ABC-8A53-9510C7F00B7A}" sibTransId="{6EE0C513-38DE-4E13-AD6D-551CD7FF03AC}"/>
    <dgm:cxn modelId="{BA4DA30D-37C4-4612-8A5A-E41307652F11}" type="presOf" srcId="{57827F08-6F9F-406E-99B8-A68B89CBC0A9}" destId="{AD84C5DE-842A-4B78-9F35-1D8B7CA66039}" srcOrd="0" destOrd="0" presId="urn:microsoft.com/office/officeart/2005/8/layout/vList3"/>
    <dgm:cxn modelId="{E99DFEF7-EC87-44FB-976D-ADECA3A1B34B}" srcId="{3CB8CD20-E583-433A-A857-51871C0E9D96}" destId="{CEF374F5-3E35-48AE-AF1B-23984BB6C78A}" srcOrd="0" destOrd="0" parTransId="{17C3162A-00AD-43B4-BBCB-B0D53FD689D5}" sibTransId="{3F688613-A2DB-40ED-8CAD-03022AC3369A}"/>
    <dgm:cxn modelId="{94AA1379-2E25-49EA-BE3A-D7B52050523E}" type="presOf" srcId="{87A11924-1A58-430D-A0BA-B8590C5A5877}" destId="{D81DF22D-1C9A-46AE-B19A-57DAA8FB4567}" srcOrd="0" destOrd="0" presId="urn:microsoft.com/office/officeart/2005/8/layout/vList3"/>
    <dgm:cxn modelId="{DA2593BC-EC5C-42DD-A4A2-1ECFA09A725B}" type="presOf" srcId="{3CB8CD20-E583-433A-A857-51871C0E9D96}" destId="{5E1345F8-081E-406B-9372-3E4C44250594}" srcOrd="0" destOrd="0" presId="urn:microsoft.com/office/officeart/2005/8/layout/vList3"/>
    <dgm:cxn modelId="{50467A99-B3BB-48FA-9A38-829D51E0D7D3}" type="presOf" srcId="{E6617ADB-2B95-4905-8082-B2DABBBCFAE9}" destId="{5FC0C427-DA11-462B-B97C-1199C6B43904}" srcOrd="0" destOrd="0" presId="urn:microsoft.com/office/officeart/2005/8/layout/vList3"/>
    <dgm:cxn modelId="{E8140000-24B8-46EC-849C-078F1E472515}" srcId="{3CB8CD20-E583-433A-A857-51871C0E9D96}" destId="{B7E561DB-6BC9-4C6E-9E51-8E951EA0E18A}" srcOrd="4" destOrd="0" parTransId="{D04741EB-04D1-41AD-BB42-069B36C89E85}" sibTransId="{53C204D0-049E-4B24-9E83-99D538227E0B}"/>
    <dgm:cxn modelId="{9E51A0D9-FD9E-44B7-9B7D-6F7CC4201FB1}" srcId="{3CB8CD20-E583-433A-A857-51871C0E9D96}" destId="{0730D2F7-2A4E-46CC-9935-38F9FAAE1FDC}" srcOrd="5" destOrd="0" parTransId="{3F50E542-3574-403F-BC85-FAF721A157C9}" sibTransId="{2653AF59-0AD6-4EE9-8032-DF93C14CE985}"/>
    <dgm:cxn modelId="{3419FB41-98BE-4D66-96DD-15C357C5892B}" type="presOf" srcId="{D335162D-2E2C-4C3C-B338-EC184E3ACF5D}" destId="{792A3539-9509-4964-9BB3-4903903868AB}" srcOrd="0" destOrd="0" presId="urn:microsoft.com/office/officeart/2005/8/layout/vList3"/>
    <dgm:cxn modelId="{B4041CA8-4DBF-4DFD-8C74-C5B065908293}" srcId="{3CB8CD20-E583-433A-A857-51871C0E9D96}" destId="{D335162D-2E2C-4C3C-B338-EC184E3ACF5D}" srcOrd="1" destOrd="0" parTransId="{A14653E6-0AE6-4268-BB66-B3B2A6DB99B5}" sibTransId="{B7B82F64-D5AA-43E9-A3A2-73302D7DAF7F}"/>
    <dgm:cxn modelId="{E2DE9C93-6C3C-45E3-B5C4-9A74640C1B41}" srcId="{3CB8CD20-E583-433A-A857-51871C0E9D96}" destId="{87A11924-1A58-430D-A0BA-B8590C5A5877}" srcOrd="8" destOrd="0" parTransId="{D9CB227E-C326-4B14-A608-7F06782AB855}" sibTransId="{E9B65610-69BA-454E-AA48-A1B2D5FAF596}"/>
    <dgm:cxn modelId="{49D149D0-F8D9-4886-A005-D6FD000452AB}" type="presOf" srcId="{0730D2F7-2A4E-46CC-9935-38F9FAAE1FDC}" destId="{1036AB83-1FD9-4DC1-8A5E-4CD47940E874}" srcOrd="0" destOrd="0" presId="urn:microsoft.com/office/officeart/2005/8/layout/vList3"/>
    <dgm:cxn modelId="{628CBC81-14DB-49FA-82FC-B9EC5153C248}" type="presOf" srcId="{98F2E92A-E430-406B-AB55-5443D527409D}" destId="{190CD7FC-F36D-4157-AD5F-7EA43BAED002}" srcOrd="0" destOrd="0" presId="urn:microsoft.com/office/officeart/2005/8/layout/vList3"/>
    <dgm:cxn modelId="{14B6CC06-971A-4D5D-8167-178AC5D59C5E}" type="presOf" srcId="{0ECCBA1B-A387-447A-9A4C-C1D25F74A005}" destId="{9E50A779-FA1F-45B8-AF6D-63A7C6C7AA21}" srcOrd="0" destOrd="0" presId="urn:microsoft.com/office/officeart/2005/8/layout/vList3"/>
    <dgm:cxn modelId="{54DF2D62-2C2B-454F-A490-C26CE97015CB}" srcId="{3CB8CD20-E583-433A-A857-51871C0E9D96}" destId="{0ECCBA1B-A387-447A-9A4C-C1D25F74A005}" srcOrd="7" destOrd="0" parTransId="{90F46D66-8055-44BB-8C66-76EB949F861F}" sibTransId="{48411D27-C40E-4B3E-B8EA-8FEB99563FA1}"/>
    <dgm:cxn modelId="{B2A3BA83-2E4C-47CD-BE1E-D72A350B4F9A}" srcId="{3CB8CD20-E583-433A-A857-51871C0E9D96}" destId="{98F2E92A-E430-406B-AB55-5443D527409D}" srcOrd="3" destOrd="0" parTransId="{98477E9C-2EF7-4731-85F2-AD90057BDC0F}" sibTransId="{9CE5DE2B-42B5-4F1B-B8DD-AF1E3152E134}"/>
    <dgm:cxn modelId="{34853C62-478A-4AE5-B63D-EA73C5EF67F5}" type="presOf" srcId="{B7E561DB-6BC9-4C6E-9E51-8E951EA0E18A}" destId="{AE4E63F3-D9C7-4178-8292-2E43B3337543}" srcOrd="0" destOrd="0" presId="urn:microsoft.com/office/officeart/2005/8/layout/vList3"/>
    <dgm:cxn modelId="{4C08F3A6-A8A9-4D31-8D56-28B7A6E0B691}" type="presOf" srcId="{CEF374F5-3E35-48AE-AF1B-23984BB6C78A}" destId="{C3D79CAE-E8BE-4003-86DF-83C6EA177F0B}" srcOrd="0" destOrd="0" presId="urn:microsoft.com/office/officeart/2005/8/layout/vList3"/>
    <dgm:cxn modelId="{44C92642-6945-4DCC-9A80-6BE0A8A6AA47}" srcId="{3CB8CD20-E583-433A-A857-51871C0E9D96}" destId="{57827F08-6F9F-406E-99B8-A68B89CBC0A9}" srcOrd="6" destOrd="0" parTransId="{A3063346-EB5F-4C47-B923-CABBFEE03CD2}" sibTransId="{024EA0DD-399C-43AF-A03A-80A276BE4E7F}"/>
    <dgm:cxn modelId="{9E56212C-652F-4D27-970C-15C9F0114DC7}" type="presParOf" srcId="{5E1345F8-081E-406B-9372-3E4C44250594}" destId="{A61A01D7-D1D4-4EB8-B95A-E174FF034DC5}" srcOrd="0" destOrd="0" presId="urn:microsoft.com/office/officeart/2005/8/layout/vList3"/>
    <dgm:cxn modelId="{D857685C-AB0D-4438-A87B-E5DEC38CDFD4}" type="presParOf" srcId="{A61A01D7-D1D4-4EB8-B95A-E174FF034DC5}" destId="{898C86C7-B5F6-447D-9F91-ABED5C647424}" srcOrd="0" destOrd="0" presId="urn:microsoft.com/office/officeart/2005/8/layout/vList3"/>
    <dgm:cxn modelId="{CCB09910-B7C9-4C05-8DBE-0402D211ABE5}" type="presParOf" srcId="{A61A01D7-D1D4-4EB8-B95A-E174FF034DC5}" destId="{C3D79CAE-E8BE-4003-86DF-83C6EA177F0B}" srcOrd="1" destOrd="0" presId="urn:microsoft.com/office/officeart/2005/8/layout/vList3"/>
    <dgm:cxn modelId="{A9BBEF5A-62F5-44BF-AC6F-11D474546103}" type="presParOf" srcId="{5E1345F8-081E-406B-9372-3E4C44250594}" destId="{065356D5-350F-48DF-912E-A4A027AA47EC}" srcOrd="1" destOrd="0" presId="urn:microsoft.com/office/officeart/2005/8/layout/vList3"/>
    <dgm:cxn modelId="{B913D773-5419-4422-8D70-A73C936A7688}" type="presParOf" srcId="{5E1345F8-081E-406B-9372-3E4C44250594}" destId="{C015FCE0-BB91-4A79-9C2A-792774FDC6DF}" srcOrd="2" destOrd="0" presId="urn:microsoft.com/office/officeart/2005/8/layout/vList3"/>
    <dgm:cxn modelId="{0A4DD8E7-B4CF-4922-8699-C137E690078E}" type="presParOf" srcId="{C015FCE0-BB91-4A79-9C2A-792774FDC6DF}" destId="{33E6E771-0690-4DC4-B408-735260E64DF7}" srcOrd="0" destOrd="0" presId="urn:microsoft.com/office/officeart/2005/8/layout/vList3"/>
    <dgm:cxn modelId="{65A15B70-4E0F-4EFC-B0C2-EAF57D12E40E}" type="presParOf" srcId="{C015FCE0-BB91-4A79-9C2A-792774FDC6DF}" destId="{792A3539-9509-4964-9BB3-4903903868AB}" srcOrd="1" destOrd="0" presId="urn:microsoft.com/office/officeart/2005/8/layout/vList3"/>
    <dgm:cxn modelId="{1D07EA47-A9AD-430D-B12D-F45983CA8876}" type="presParOf" srcId="{5E1345F8-081E-406B-9372-3E4C44250594}" destId="{0521740E-DA15-443B-BC00-78438C27C2CD}" srcOrd="3" destOrd="0" presId="urn:microsoft.com/office/officeart/2005/8/layout/vList3"/>
    <dgm:cxn modelId="{54A56496-F474-470E-B20D-51AFAC4F0A83}" type="presParOf" srcId="{5E1345F8-081E-406B-9372-3E4C44250594}" destId="{97415344-D681-458E-80B2-4695118159DE}" srcOrd="4" destOrd="0" presId="urn:microsoft.com/office/officeart/2005/8/layout/vList3"/>
    <dgm:cxn modelId="{F078D879-372E-49C7-8779-7E6B0D4B62BD}" type="presParOf" srcId="{97415344-D681-458E-80B2-4695118159DE}" destId="{ABC2906D-156F-4C52-8178-ED0FA9782A37}" srcOrd="0" destOrd="0" presId="urn:microsoft.com/office/officeart/2005/8/layout/vList3"/>
    <dgm:cxn modelId="{8BAA8B5C-1002-4C0D-AE3F-1736B016A108}" type="presParOf" srcId="{97415344-D681-458E-80B2-4695118159DE}" destId="{5FC0C427-DA11-462B-B97C-1199C6B43904}" srcOrd="1" destOrd="0" presId="urn:microsoft.com/office/officeart/2005/8/layout/vList3"/>
    <dgm:cxn modelId="{9AC37296-593B-4A1E-BD30-EA70F0270AA5}" type="presParOf" srcId="{5E1345F8-081E-406B-9372-3E4C44250594}" destId="{EB6A2DAA-BA90-4515-9072-342162EFC7DD}" srcOrd="5" destOrd="0" presId="urn:microsoft.com/office/officeart/2005/8/layout/vList3"/>
    <dgm:cxn modelId="{04F9466F-FB54-40CD-A3BA-0E1119B265E3}" type="presParOf" srcId="{5E1345F8-081E-406B-9372-3E4C44250594}" destId="{C0C2BE2A-8F42-4B8F-B599-268C18F03B9E}" srcOrd="6" destOrd="0" presId="urn:microsoft.com/office/officeart/2005/8/layout/vList3"/>
    <dgm:cxn modelId="{FB83C40C-1F1F-4BBD-B5F5-360F559F33F3}" type="presParOf" srcId="{C0C2BE2A-8F42-4B8F-B599-268C18F03B9E}" destId="{49E95E6E-4270-4122-A090-562A8A280DB6}" srcOrd="0" destOrd="0" presId="urn:microsoft.com/office/officeart/2005/8/layout/vList3"/>
    <dgm:cxn modelId="{9C640158-DF97-49C6-B9BC-4B0A042C9BBB}" type="presParOf" srcId="{C0C2BE2A-8F42-4B8F-B599-268C18F03B9E}" destId="{190CD7FC-F36D-4157-AD5F-7EA43BAED002}" srcOrd="1" destOrd="0" presId="urn:microsoft.com/office/officeart/2005/8/layout/vList3"/>
    <dgm:cxn modelId="{824EBB0E-5282-4123-9E5F-4B3F70DC2AA8}" type="presParOf" srcId="{5E1345F8-081E-406B-9372-3E4C44250594}" destId="{9FA9D722-CA02-461C-9D71-D564EBBCFD10}" srcOrd="7" destOrd="0" presId="urn:microsoft.com/office/officeart/2005/8/layout/vList3"/>
    <dgm:cxn modelId="{8F0BC9FB-9755-49FD-802E-C4E0DD174678}" type="presParOf" srcId="{5E1345F8-081E-406B-9372-3E4C44250594}" destId="{D8F73DDA-92AC-4EF3-A330-7851C344DA51}" srcOrd="8" destOrd="0" presId="urn:microsoft.com/office/officeart/2005/8/layout/vList3"/>
    <dgm:cxn modelId="{3C4E17CA-EE1C-4722-AE88-92CE49CE5A1C}" type="presParOf" srcId="{D8F73DDA-92AC-4EF3-A330-7851C344DA51}" destId="{5B543993-64F3-412E-9EE9-27B364AE1BF7}" srcOrd="0" destOrd="0" presId="urn:microsoft.com/office/officeart/2005/8/layout/vList3"/>
    <dgm:cxn modelId="{338EA3D7-C66A-421D-80F8-830F25A4A71B}" type="presParOf" srcId="{D8F73DDA-92AC-4EF3-A330-7851C344DA51}" destId="{AE4E63F3-D9C7-4178-8292-2E43B3337543}" srcOrd="1" destOrd="0" presId="urn:microsoft.com/office/officeart/2005/8/layout/vList3"/>
    <dgm:cxn modelId="{81F1ABC7-0B9F-433F-92FC-49BDF2063035}" type="presParOf" srcId="{5E1345F8-081E-406B-9372-3E4C44250594}" destId="{55011163-C72A-483F-80F8-DC8895F90297}" srcOrd="9" destOrd="0" presId="urn:microsoft.com/office/officeart/2005/8/layout/vList3"/>
    <dgm:cxn modelId="{E45579BF-9D9F-46BD-A01C-91B2E81A2F54}" type="presParOf" srcId="{5E1345F8-081E-406B-9372-3E4C44250594}" destId="{0E1FF85B-C01C-47F8-9B56-4F465C9670CC}" srcOrd="10" destOrd="0" presId="urn:microsoft.com/office/officeart/2005/8/layout/vList3"/>
    <dgm:cxn modelId="{E8C3C8ED-7D32-4C2C-8B0D-58B02533CADC}" type="presParOf" srcId="{0E1FF85B-C01C-47F8-9B56-4F465C9670CC}" destId="{88EF75D4-458E-4EE9-A240-937356CF1D75}" srcOrd="0" destOrd="0" presId="urn:microsoft.com/office/officeart/2005/8/layout/vList3"/>
    <dgm:cxn modelId="{139DCD41-7539-4481-BD68-5167CC556A50}" type="presParOf" srcId="{0E1FF85B-C01C-47F8-9B56-4F465C9670CC}" destId="{1036AB83-1FD9-4DC1-8A5E-4CD47940E874}" srcOrd="1" destOrd="0" presId="urn:microsoft.com/office/officeart/2005/8/layout/vList3"/>
    <dgm:cxn modelId="{05DF80F5-D2F0-44D1-A4B0-C11815C8C0C4}" type="presParOf" srcId="{5E1345F8-081E-406B-9372-3E4C44250594}" destId="{8AD12679-22E9-42FA-A4D0-6EC0813CD31E}" srcOrd="11" destOrd="0" presId="urn:microsoft.com/office/officeart/2005/8/layout/vList3"/>
    <dgm:cxn modelId="{37582024-B6A8-4DF0-B95E-D32DC0278865}" type="presParOf" srcId="{5E1345F8-081E-406B-9372-3E4C44250594}" destId="{7640DB81-9C7D-4816-B70E-A96FC8973197}" srcOrd="12" destOrd="0" presId="urn:microsoft.com/office/officeart/2005/8/layout/vList3"/>
    <dgm:cxn modelId="{0D9A1A15-931C-4793-B006-AE4E2CB4F40F}" type="presParOf" srcId="{7640DB81-9C7D-4816-B70E-A96FC8973197}" destId="{AD2A3AE8-3397-46BD-AC6E-26576C8FAB63}" srcOrd="0" destOrd="0" presId="urn:microsoft.com/office/officeart/2005/8/layout/vList3"/>
    <dgm:cxn modelId="{06736072-A5CC-40C4-8AD3-C0A4BBFA745F}" type="presParOf" srcId="{7640DB81-9C7D-4816-B70E-A96FC8973197}" destId="{AD84C5DE-842A-4B78-9F35-1D8B7CA66039}" srcOrd="1" destOrd="0" presId="urn:microsoft.com/office/officeart/2005/8/layout/vList3"/>
    <dgm:cxn modelId="{16AE8701-39ED-4768-9277-5F2EA104D53F}" type="presParOf" srcId="{5E1345F8-081E-406B-9372-3E4C44250594}" destId="{3EB126EE-E07B-49F0-8F4F-5767F601DE36}" srcOrd="13" destOrd="0" presId="urn:microsoft.com/office/officeart/2005/8/layout/vList3"/>
    <dgm:cxn modelId="{EC64A483-E430-4564-9296-77087452E578}" type="presParOf" srcId="{5E1345F8-081E-406B-9372-3E4C44250594}" destId="{03E86D3E-A640-484F-B774-8C074060420F}" srcOrd="14" destOrd="0" presId="urn:microsoft.com/office/officeart/2005/8/layout/vList3"/>
    <dgm:cxn modelId="{C11A0D40-D2D0-453D-8257-B8B6AD0E0043}" type="presParOf" srcId="{03E86D3E-A640-484F-B774-8C074060420F}" destId="{79C9515B-617F-4AE9-AD9C-F43FB2FF8A8C}" srcOrd="0" destOrd="0" presId="urn:microsoft.com/office/officeart/2005/8/layout/vList3"/>
    <dgm:cxn modelId="{BE490CBB-5280-452B-88FD-4F79ECDEAAF5}" type="presParOf" srcId="{03E86D3E-A640-484F-B774-8C074060420F}" destId="{9E50A779-FA1F-45B8-AF6D-63A7C6C7AA21}" srcOrd="1" destOrd="0" presId="urn:microsoft.com/office/officeart/2005/8/layout/vList3"/>
    <dgm:cxn modelId="{B18B6AA3-7E42-4B97-95E8-3CFC307990CF}" type="presParOf" srcId="{5E1345F8-081E-406B-9372-3E4C44250594}" destId="{2FD67B78-9D9F-47A2-A103-00C598931AE1}" srcOrd="15" destOrd="0" presId="urn:microsoft.com/office/officeart/2005/8/layout/vList3"/>
    <dgm:cxn modelId="{36D10DCD-2CC3-45D9-B0B7-5C5B933603ED}" type="presParOf" srcId="{5E1345F8-081E-406B-9372-3E4C44250594}" destId="{38E0BA7A-484E-443B-9E9D-D8A353DFFE3B}" srcOrd="16" destOrd="0" presId="urn:microsoft.com/office/officeart/2005/8/layout/vList3"/>
    <dgm:cxn modelId="{E30982AD-3750-48E3-B10B-2D294630C35A}" type="presParOf" srcId="{38E0BA7A-484E-443B-9E9D-D8A353DFFE3B}" destId="{7D6BAF39-2AE6-4F9C-B131-B8B42A71734F}" srcOrd="0" destOrd="0" presId="urn:microsoft.com/office/officeart/2005/8/layout/vList3"/>
    <dgm:cxn modelId="{8A622D94-5C49-4ED1-811B-0E045CC2DBA6}" type="presParOf" srcId="{38E0BA7A-484E-443B-9E9D-D8A353DFFE3B}" destId="{D81DF22D-1C9A-46AE-B19A-57DAA8FB4567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4FD9DDA-D579-4628-913B-761600D767AD}" type="doc">
      <dgm:prSet loTypeId="urn:microsoft.com/office/officeart/2005/8/layout/hierarchy2" loCatId="hierarchy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77985130-3C84-44E7-BEC5-F72005B0E486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baseline="0" dirty="0" smtClean="0">
              <a:solidFill>
                <a:srgbClr val="FF0000"/>
              </a:solidFill>
              <a:latin typeface="+mn-lt"/>
            </a:rPr>
            <a:t>Начальник 86 управления</a:t>
          </a:r>
          <a:endParaRPr lang="ru-RU" sz="1400" b="1" baseline="0" dirty="0">
            <a:solidFill>
              <a:srgbClr val="FF0000"/>
            </a:solidFill>
            <a:latin typeface="+mn-lt"/>
          </a:endParaRPr>
        </a:p>
      </dgm:t>
    </dgm:pt>
    <dgm:pt modelId="{648551EE-7574-48C1-A631-539815D33AE2}" type="parTrans" cxnId="{95E8A288-8867-437D-9DD1-1087505CBD37}">
      <dgm:prSet/>
      <dgm:spPr/>
      <dgm:t>
        <a:bodyPr/>
        <a:lstStyle/>
        <a:p>
          <a:endParaRPr lang="ru-RU"/>
        </a:p>
      </dgm:t>
    </dgm:pt>
    <dgm:pt modelId="{F6866F3A-5C24-4AA1-95C8-552FAE5B1193}" type="sibTrans" cxnId="{95E8A288-8867-437D-9DD1-1087505CBD37}">
      <dgm:prSet/>
      <dgm:spPr/>
      <dgm:t>
        <a:bodyPr/>
        <a:lstStyle/>
        <a:p>
          <a:endParaRPr lang="ru-RU"/>
        </a:p>
      </dgm:t>
    </dgm:pt>
    <dgm:pt modelId="{D1765E4A-233B-403B-9CE4-4CA3429171B4}">
      <dgm:prSet phldrT="[Текст]" custT="1"/>
      <dgm:spPr/>
      <dgm:t>
        <a:bodyPr/>
        <a:lstStyle/>
        <a:p>
          <a:pPr>
            <a:lnSpc>
              <a:spcPct val="90000"/>
            </a:lnSpc>
            <a:spcAft>
              <a:spcPct val="35000"/>
            </a:spcAft>
          </a:pPr>
          <a:r>
            <a:rPr lang="ru-RU" sz="1400" b="1" dirty="0" smtClean="0">
              <a:solidFill>
                <a:srgbClr val="FFFF00"/>
              </a:solidFill>
              <a:latin typeface="+mn-lt"/>
            </a:rPr>
            <a:t>Начальник отдела (отв. </a:t>
          </a:r>
          <a:r>
            <a:rPr lang="ru-RU" sz="1400" b="1" baseline="0" dirty="0" smtClean="0">
              <a:solidFill>
                <a:srgbClr val="FFFF00"/>
              </a:solidFill>
              <a:latin typeface="+mn-lt"/>
            </a:rPr>
            <a:t>исполнитель</a:t>
          </a:r>
          <a:r>
            <a:rPr lang="ru-RU" sz="1400" b="1" dirty="0" smtClean="0">
              <a:solidFill>
                <a:srgbClr val="FFFF00"/>
              </a:solidFill>
              <a:latin typeface="+mn-lt"/>
            </a:rPr>
            <a:t>)</a:t>
          </a:r>
          <a:endParaRPr lang="ru-RU" sz="1400" b="1" dirty="0">
            <a:latin typeface="+mn-lt"/>
          </a:endParaRPr>
        </a:p>
      </dgm:t>
    </dgm:pt>
    <dgm:pt modelId="{A59B90E1-B9A1-4734-A2B5-4C8666189CE0}" type="parTrans" cxnId="{FBD2DC2B-6B43-42D3-9FEF-D53DADD2EE81}">
      <dgm:prSet/>
      <dgm:spPr>
        <a:ln w="38100">
          <a:solidFill>
            <a:srgbClr val="FF0000"/>
          </a:solidFill>
          <a:tailEnd type="triangle"/>
        </a:ln>
      </dgm:spPr>
      <dgm:t>
        <a:bodyPr/>
        <a:lstStyle/>
        <a:p>
          <a:endParaRPr lang="ru-RU"/>
        </a:p>
      </dgm:t>
    </dgm:pt>
    <dgm:pt modelId="{DEB0A392-DE9A-4AB6-B301-A0ADA21EDCED}" type="sibTrans" cxnId="{FBD2DC2B-6B43-42D3-9FEF-D53DADD2EE81}">
      <dgm:prSet/>
      <dgm:spPr/>
      <dgm:t>
        <a:bodyPr/>
        <a:lstStyle/>
        <a:p>
          <a:endParaRPr lang="ru-RU"/>
        </a:p>
      </dgm:t>
    </dgm:pt>
    <dgm:pt modelId="{84CDE2A9-D77F-4F22-B30D-1598F40D4367}">
      <dgm:prSet phldrT="[Текст]" custT="1"/>
      <dgm:spPr/>
      <dgm:t>
        <a:bodyPr/>
        <a:lstStyle/>
        <a:p>
          <a:r>
            <a:rPr lang="ru-RU" sz="1400" b="1" dirty="0" smtClean="0">
              <a:solidFill>
                <a:srgbClr val="FFFF00"/>
              </a:solidFill>
              <a:latin typeface="+mn-lt"/>
            </a:rPr>
            <a:t>Исполнитель</a:t>
          </a:r>
        </a:p>
        <a:p>
          <a:r>
            <a:rPr lang="ru-RU" sz="1400" b="1" dirty="0" smtClean="0">
              <a:solidFill>
                <a:srgbClr val="FFFF00"/>
              </a:solidFill>
              <a:latin typeface="+mn-lt"/>
            </a:rPr>
            <a:t> (отв.) </a:t>
          </a:r>
          <a:endParaRPr lang="ru-RU" sz="1400" b="1" dirty="0">
            <a:solidFill>
              <a:srgbClr val="FFFF00"/>
            </a:solidFill>
            <a:latin typeface="+mn-lt"/>
          </a:endParaRPr>
        </a:p>
      </dgm:t>
    </dgm:pt>
    <dgm:pt modelId="{7EF43A82-77E2-450D-A4A7-9374E5FB9026}" type="parTrans" cxnId="{1CCCF971-EB94-4B11-BDC7-8D85098C00A9}">
      <dgm:prSet>
        <dgm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dgm:style>
      </dgm:prSet>
      <dgm:spPr>
        <a:ln w="38100">
          <a:solidFill>
            <a:srgbClr val="FF0000"/>
          </a:solidFill>
          <a:tailEnd type="triangle"/>
        </a:ln>
      </dgm:spPr>
      <dgm:t>
        <a:bodyPr/>
        <a:lstStyle/>
        <a:p>
          <a:endParaRPr lang="ru-RU"/>
        </a:p>
      </dgm:t>
    </dgm:pt>
    <dgm:pt modelId="{5BA9406A-5126-4091-8B0D-6F5E31985311}" type="sibTrans" cxnId="{1CCCF971-EB94-4B11-BDC7-8D85098C00A9}">
      <dgm:prSet/>
      <dgm:spPr/>
      <dgm:t>
        <a:bodyPr/>
        <a:lstStyle/>
        <a:p>
          <a:endParaRPr lang="ru-RU"/>
        </a:p>
      </dgm:t>
    </dgm:pt>
    <dgm:pt modelId="{9CF6E0AC-B21E-4213-A147-E438FDFCDEBF}">
      <dgm:prSet phldrT="[Текст]" custT="1"/>
      <dgm:spPr/>
      <dgm:t>
        <a:bodyPr/>
        <a:lstStyle/>
        <a:p>
          <a:r>
            <a:rPr lang="ru-RU" sz="1400" b="1" baseline="0" dirty="0" smtClean="0">
              <a:latin typeface="+mn-lt"/>
            </a:rPr>
            <a:t>Исполнитель </a:t>
          </a:r>
          <a:endParaRPr lang="ru-RU" sz="1400" b="1" baseline="0" dirty="0">
            <a:latin typeface="+mn-lt"/>
          </a:endParaRPr>
        </a:p>
      </dgm:t>
    </dgm:pt>
    <dgm:pt modelId="{57A660BC-968A-42D7-98D9-B2CAFA1655A7}" type="parTrans" cxnId="{1ACF140F-CDE6-4FFF-ABBB-8AE1B47428E2}">
      <dgm:prSet/>
      <dgm:spPr>
        <a:ln w="38100">
          <a:solidFill>
            <a:schemeClr val="bg1"/>
          </a:solidFill>
          <a:tailEnd type="triangle"/>
        </a:ln>
      </dgm:spPr>
      <dgm:t>
        <a:bodyPr/>
        <a:lstStyle/>
        <a:p>
          <a:endParaRPr lang="ru-RU"/>
        </a:p>
      </dgm:t>
    </dgm:pt>
    <dgm:pt modelId="{41602BEE-D7DD-40DE-9D4C-1D458212120D}" type="sibTrans" cxnId="{1ACF140F-CDE6-4FFF-ABBB-8AE1B47428E2}">
      <dgm:prSet/>
      <dgm:spPr/>
      <dgm:t>
        <a:bodyPr/>
        <a:lstStyle/>
        <a:p>
          <a:endParaRPr lang="ru-RU"/>
        </a:p>
      </dgm:t>
    </dgm:pt>
    <dgm:pt modelId="{46405396-9DD5-4CBF-BE94-6848878EA642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latin typeface="+mn-lt"/>
            </a:rPr>
            <a:t>Начальник отдела (</a:t>
          </a:r>
          <a:r>
            <a:rPr lang="ru-RU" sz="1400" b="1" baseline="0" dirty="0" smtClean="0">
              <a:latin typeface="+mn-lt"/>
            </a:rPr>
            <a:t>соисполнитель</a:t>
          </a:r>
          <a:r>
            <a:rPr lang="ru-RU" sz="1400" b="1" dirty="0" smtClean="0">
              <a:latin typeface="+mn-lt"/>
            </a:rPr>
            <a:t>)</a:t>
          </a:r>
          <a:endParaRPr lang="ru-RU" sz="1400" b="1" dirty="0">
            <a:latin typeface="+mn-lt"/>
          </a:endParaRPr>
        </a:p>
      </dgm:t>
    </dgm:pt>
    <dgm:pt modelId="{526131C0-CC42-41D8-A212-204F6B9309C4}" type="parTrans" cxnId="{C4A8BAAE-B824-4A35-8D42-E2C0FE613194}">
      <dgm:prSet/>
      <dgm:spPr>
        <a:ln w="38100">
          <a:solidFill>
            <a:schemeClr val="bg1"/>
          </a:solidFill>
          <a:tailEnd type="triangle"/>
        </a:ln>
      </dgm:spPr>
      <dgm:t>
        <a:bodyPr/>
        <a:lstStyle/>
        <a:p>
          <a:endParaRPr lang="ru-RU"/>
        </a:p>
      </dgm:t>
    </dgm:pt>
    <dgm:pt modelId="{884579EC-8285-447F-841B-D8B09BAC9D9C}" type="sibTrans" cxnId="{C4A8BAAE-B824-4A35-8D42-E2C0FE613194}">
      <dgm:prSet/>
      <dgm:spPr/>
      <dgm:t>
        <a:bodyPr/>
        <a:lstStyle/>
        <a:p>
          <a:endParaRPr lang="ru-RU"/>
        </a:p>
      </dgm:t>
    </dgm:pt>
    <dgm:pt modelId="{D3B0D207-BF43-4B66-B6B4-24C014CCFD2A}">
      <dgm:prSet phldrT="[Текст]" custT="1"/>
      <dgm:spPr/>
      <dgm:t>
        <a:bodyPr/>
        <a:lstStyle/>
        <a:p>
          <a:r>
            <a:rPr lang="ru-RU" sz="1400" b="1" dirty="0" smtClean="0"/>
            <a:t>Исполнитель</a:t>
          </a:r>
          <a:endParaRPr lang="ru-RU" sz="1600" b="1" dirty="0"/>
        </a:p>
      </dgm:t>
    </dgm:pt>
    <dgm:pt modelId="{134C8F16-41C6-4282-A934-28A0B3ED382B}" type="parTrans" cxnId="{6201C7CB-FB99-4535-9C9F-AE8DD26D3346}">
      <dgm:prSet/>
      <dgm:spPr>
        <a:ln w="38100">
          <a:solidFill>
            <a:schemeClr val="bg1"/>
          </a:solidFill>
          <a:tailEnd type="triangle"/>
        </a:ln>
      </dgm:spPr>
      <dgm:t>
        <a:bodyPr/>
        <a:lstStyle/>
        <a:p>
          <a:endParaRPr lang="ru-RU"/>
        </a:p>
      </dgm:t>
    </dgm:pt>
    <dgm:pt modelId="{FC2DDD81-8981-4560-8677-498269B70BE7}" type="sibTrans" cxnId="{6201C7CB-FB99-4535-9C9F-AE8DD26D3346}">
      <dgm:prSet/>
      <dgm:spPr/>
      <dgm:t>
        <a:bodyPr/>
        <a:lstStyle/>
        <a:p>
          <a:endParaRPr lang="ru-RU"/>
        </a:p>
      </dgm:t>
    </dgm:pt>
    <dgm:pt modelId="{F748E828-0664-4FDC-AB29-C643F3537150}">
      <dgm:prSet custT="1"/>
      <dgm:spPr/>
      <dgm:t>
        <a:bodyPr/>
        <a:lstStyle/>
        <a:p>
          <a:r>
            <a:rPr lang="ru-RU" sz="1400" b="1" dirty="0" smtClean="0"/>
            <a:t>Исполнитель</a:t>
          </a:r>
          <a:endParaRPr lang="ru-RU" sz="1400" b="1" dirty="0"/>
        </a:p>
      </dgm:t>
    </dgm:pt>
    <dgm:pt modelId="{BB70CC93-662A-43F3-A8E9-8641F65DB0FD}" type="parTrans" cxnId="{EB8AFA09-2A31-4E94-ADD7-ADC490FAC198}">
      <dgm:prSet/>
      <dgm:spPr>
        <a:ln w="38100">
          <a:solidFill>
            <a:schemeClr val="bg1"/>
          </a:solidFill>
          <a:tailEnd type="triangle"/>
        </a:ln>
      </dgm:spPr>
      <dgm:t>
        <a:bodyPr/>
        <a:lstStyle/>
        <a:p>
          <a:endParaRPr lang="ru-RU"/>
        </a:p>
      </dgm:t>
    </dgm:pt>
    <dgm:pt modelId="{DE5A5619-228A-4B32-B152-49A62449D54F}" type="sibTrans" cxnId="{EB8AFA09-2A31-4E94-ADD7-ADC490FAC198}">
      <dgm:prSet/>
      <dgm:spPr/>
      <dgm:t>
        <a:bodyPr/>
        <a:lstStyle/>
        <a:p>
          <a:endParaRPr lang="ru-RU"/>
        </a:p>
      </dgm:t>
    </dgm:pt>
    <dgm:pt modelId="{DD8BCBD3-00A1-41D8-A79A-4E4CB38B9DF5}">
      <dgm:prSet custT="1">
        <dgm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ru-RU" sz="1400" b="1" dirty="0" smtClean="0">
              <a:solidFill>
                <a:srgbClr val="FFFF00"/>
              </a:solidFill>
              <a:latin typeface="+mn-lt"/>
            </a:rPr>
            <a:t>Исполнитель</a:t>
          </a:r>
        </a:p>
        <a:p>
          <a:r>
            <a:rPr lang="ru-RU" sz="1400" b="1" dirty="0" smtClean="0">
              <a:solidFill>
                <a:srgbClr val="FFFF00"/>
              </a:solidFill>
              <a:latin typeface="+mj-lt"/>
            </a:rPr>
            <a:t> (отв.)</a:t>
          </a:r>
          <a:endParaRPr lang="ru-RU" sz="1400" b="1" dirty="0">
            <a:solidFill>
              <a:srgbClr val="FFFF00"/>
            </a:solidFill>
            <a:latin typeface="+mj-lt"/>
          </a:endParaRPr>
        </a:p>
      </dgm:t>
    </dgm:pt>
    <dgm:pt modelId="{11D1E9C3-DD6D-4505-AFCA-15A01022F7FD}" type="parTrans" cxnId="{E6A2E8B8-17E3-4318-AA5D-20183ABB8DAC}">
      <dgm:prSet/>
      <dgm:spPr>
        <a:ln w="38100">
          <a:solidFill>
            <a:srgbClr val="FF0000"/>
          </a:solidFill>
          <a:prstDash val="dash"/>
          <a:tailEnd type="triangle"/>
        </a:ln>
      </dgm:spPr>
      <dgm:t>
        <a:bodyPr/>
        <a:lstStyle/>
        <a:p>
          <a:endParaRPr lang="ru-RU" dirty="0"/>
        </a:p>
      </dgm:t>
    </dgm:pt>
    <dgm:pt modelId="{BCEAFEE5-D4B0-484E-B6C2-1D41C96BBD41}" type="sibTrans" cxnId="{E6A2E8B8-17E3-4318-AA5D-20183ABB8DAC}">
      <dgm:prSet/>
      <dgm:spPr/>
      <dgm:t>
        <a:bodyPr/>
        <a:lstStyle/>
        <a:p>
          <a:endParaRPr lang="ru-RU"/>
        </a:p>
      </dgm:t>
    </dgm:pt>
    <dgm:pt modelId="{56FF3A44-5A6F-4A08-8B99-F888D06BE601}" type="pres">
      <dgm:prSet presAssocID="{C4FD9DDA-D579-4628-913B-761600D767AD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53C5B789-1D10-489C-8A25-01786D2490D1}" type="pres">
      <dgm:prSet presAssocID="{77985130-3C84-44E7-BEC5-F72005B0E486}" presName="root1" presStyleCnt="0"/>
      <dgm:spPr/>
      <dgm:t>
        <a:bodyPr/>
        <a:lstStyle/>
        <a:p>
          <a:endParaRPr lang="ru-RU"/>
        </a:p>
      </dgm:t>
    </dgm:pt>
    <dgm:pt modelId="{77217789-BC58-4564-9887-B55107BC9648}" type="pres">
      <dgm:prSet presAssocID="{77985130-3C84-44E7-BEC5-F72005B0E486}" presName="LevelOneTextNode" presStyleLbl="node0" presStyleIdx="0" presStyleCnt="1" custLinFactNeighborX="-20676" custLinFactNeighborY="1124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54501F87-E1DD-4A0D-8B93-02CAB8BD43C0}" type="pres">
      <dgm:prSet presAssocID="{77985130-3C84-44E7-BEC5-F72005B0E486}" presName="level2hierChild" presStyleCnt="0"/>
      <dgm:spPr/>
      <dgm:t>
        <a:bodyPr/>
        <a:lstStyle/>
        <a:p>
          <a:endParaRPr lang="ru-RU"/>
        </a:p>
      </dgm:t>
    </dgm:pt>
    <dgm:pt modelId="{F8908E46-5F9C-4E0F-828D-09690A2A4A85}" type="pres">
      <dgm:prSet presAssocID="{A59B90E1-B9A1-4734-A2B5-4C8666189CE0}" presName="conn2-1" presStyleLbl="parChTrans1D2" presStyleIdx="0" presStyleCnt="3"/>
      <dgm:spPr/>
      <dgm:t>
        <a:bodyPr/>
        <a:lstStyle/>
        <a:p>
          <a:endParaRPr lang="ru-RU"/>
        </a:p>
      </dgm:t>
    </dgm:pt>
    <dgm:pt modelId="{53D9FC33-631F-4659-84D7-A95E4DEB42CA}" type="pres">
      <dgm:prSet presAssocID="{A59B90E1-B9A1-4734-A2B5-4C8666189CE0}" presName="connTx" presStyleLbl="parChTrans1D2" presStyleIdx="0" presStyleCnt="3"/>
      <dgm:spPr/>
      <dgm:t>
        <a:bodyPr/>
        <a:lstStyle/>
        <a:p>
          <a:endParaRPr lang="ru-RU"/>
        </a:p>
      </dgm:t>
    </dgm:pt>
    <dgm:pt modelId="{1C9F56B1-7BFE-4442-9D22-B06D34693462}" type="pres">
      <dgm:prSet presAssocID="{D1765E4A-233B-403B-9CE4-4CA3429171B4}" presName="root2" presStyleCnt="0"/>
      <dgm:spPr/>
      <dgm:t>
        <a:bodyPr/>
        <a:lstStyle/>
        <a:p>
          <a:endParaRPr lang="ru-RU"/>
        </a:p>
      </dgm:t>
    </dgm:pt>
    <dgm:pt modelId="{F42E5912-079C-409C-ABC4-0DFD8B933546}" type="pres">
      <dgm:prSet presAssocID="{D1765E4A-233B-403B-9CE4-4CA3429171B4}" presName="LevelTwoTextNode" presStyleLbl="node2" presStyleIdx="0" presStyleCnt="3" custLinFactNeighborX="1448" custLinFactNeighborY="-35855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5C2EDC6F-9517-4ABC-A6E1-7F4EAA70B691}" type="pres">
      <dgm:prSet presAssocID="{D1765E4A-233B-403B-9CE4-4CA3429171B4}" presName="level3hierChild" presStyleCnt="0"/>
      <dgm:spPr/>
      <dgm:t>
        <a:bodyPr/>
        <a:lstStyle/>
        <a:p>
          <a:endParaRPr lang="ru-RU"/>
        </a:p>
      </dgm:t>
    </dgm:pt>
    <dgm:pt modelId="{311F10DB-EF96-4AD6-B582-4EA6AED623FF}" type="pres">
      <dgm:prSet presAssocID="{7EF43A82-77E2-450D-A4A7-9374E5FB9026}" presName="conn2-1" presStyleLbl="parChTrans1D3" presStyleIdx="0" presStyleCnt="4"/>
      <dgm:spPr/>
      <dgm:t>
        <a:bodyPr/>
        <a:lstStyle/>
        <a:p>
          <a:endParaRPr lang="ru-RU"/>
        </a:p>
      </dgm:t>
    </dgm:pt>
    <dgm:pt modelId="{1D65427C-4280-4258-A728-960641B3F1EE}" type="pres">
      <dgm:prSet presAssocID="{7EF43A82-77E2-450D-A4A7-9374E5FB9026}" presName="connTx" presStyleLbl="parChTrans1D3" presStyleIdx="0" presStyleCnt="4"/>
      <dgm:spPr/>
      <dgm:t>
        <a:bodyPr/>
        <a:lstStyle/>
        <a:p>
          <a:endParaRPr lang="ru-RU"/>
        </a:p>
      </dgm:t>
    </dgm:pt>
    <dgm:pt modelId="{E7E627E1-12FB-4C59-B36A-AD498056D56E}" type="pres">
      <dgm:prSet presAssocID="{84CDE2A9-D77F-4F22-B30D-1598F40D4367}" presName="root2" presStyleCnt="0"/>
      <dgm:spPr/>
      <dgm:t>
        <a:bodyPr/>
        <a:lstStyle/>
        <a:p>
          <a:endParaRPr lang="ru-RU"/>
        </a:p>
      </dgm:t>
    </dgm:pt>
    <dgm:pt modelId="{4D46B031-E784-4E68-B913-BF6D4D325F56}" type="pres">
      <dgm:prSet presAssocID="{84CDE2A9-D77F-4F22-B30D-1598F40D4367}" presName="LevelTwoTextNode" presStyleLbl="node3" presStyleIdx="0" presStyleCnt="4" custLinFactNeighborX="880" custLinFactNeighborY="-32443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BABB4177-11F1-4EB5-8017-BC2316BE60A5}" type="pres">
      <dgm:prSet presAssocID="{84CDE2A9-D77F-4F22-B30D-1598F40D4367}" presName="level3hierChild" presStyleCnt="0"/>
      <dgm:spPr/>
      <dgm:t>
        <a:bodyPr/>
        <a:lstStyle/>
        <a:p>
          <a:endParaRPr lang="ru-RU"/>
        </a:p>
      </dgm:t>
    </dgm:pt>
    <dgm:pt modelId="{5463A032-3210-4DD2-9A4E-9C2A49177DD5}" type="pres">
      <dgm:prSet presAssocID="{57A660BC-968A-42D7-98D9-B2CAFA1655A7}" presName="conn2-1" presStyleLbl="parChTrans1D3" presStyleIdx="1" presStyleCnt="4"/>
      <dgm:spPr/>
      <dgm:t>
        <a:bodyPr/>
        <a:lstStyle/>
        <a:p>
          <a:endParaRPr lang="ru-RU"/>
        </a:p>
      </dgm:t>
    </dgm:pt>
    <dgm:pt modelId="{E79EA31D-8AB8-44C4-B25E-5F37408AA357}" type="pres">
      <dgm:prSet presAssocID="{57A660BC-968A-42D7-98D9-B2CAFA1655A7}" presName="connTx" presStyleLbl="parChTrans1D3" presStyleIdx="1" presStyleCnt="4"/>
      <dgm:spPr/>
      <dgm:t>
        <a:bodyPr/>
        <a:lstStyle/>
        <a:p>
          <a:endParaRPr lang="ru-RU"/>
        </a:p>
      </dgm:t>
    </dgm:pt>
    <dgm:pt modelId="{DA1A645B-1255-4EE0-8E1A-72D64BFE82FC}" type="pres">
      <dgm:prSet presAssocID="{9CF6E0AC-B21E-4213-A147-E438FDFCDEBF}" presName="root2" presStyleCnt="0"/>
      <dgm:spPr/>
      <dgm:t>
        <a:bodyPr/>
        <a:lstStyle/>
        <a:p>
          <a:endParaRPr lang="ru-RU"/>
        </a:p>
      </dgm:t>
    </dgm:pt>
    <dgm:pt modelId="{CFAD818F-FE93-4E96-917D-8AE148B724BF}" type="pres">
      <dgm:prSet presAssocID="{9CF6E0AC-B21E-4213-A147-E438FDFCDEBF}" presName="LevelTwoTextNode" presStyleLbl="node3" presStyleIdx="1" presStyleCnt="4" custLinFactNeighborX="1754" custLinFactNeighborY="-30312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7A539270-F504-4B1C-A3C5-5D8C2F075950}" type="pres">
      <dgm:prSet presAssocID="{9CF6E0AC-B21E-4213-A147-E438FDFCDEBF}" presName="level3hierChild" presStyleCnt="0"/>
      <dgm:spPr/>
      <dgm:t>
        <a:bodyPr/>
        <a:lstStyle/>
        <a:p>
          <a:endParaRPr lang="ru-RU"/>
        </a:p>
      </dgm:t>
    </dgm:pt>
    <dgm:pt modelId="{9F1D446C-EB10-4E29-B045-BD41B30EED65}" type="pres">
      <dgm:prSet presAssocID="{526131C0-CC42-41D8-A212-204F6B9309C4}" presName="conn2-1" presStyleLbl="parChTrans1D2" presStyleIdx="1" presStyleCnt="3"/>
      <dgm:spPr/>
      <dgm:t>
        <a:bodyPr/>
        <a:lstStyle/>
        <a:p>
          <a:endParaRPr lang="ru-RU"/>
        </a:p>
      </dgm:t>
    </dgm:pt>
    <dgm:pt modelId="{EE004B71-C44B-4B07-B031-95611F65EA9A}" type="pres">
      <dgm:prSet presAssocID="{526131C0-CC42-41D8-A212-204F6B9309C4}" presName="connTx" presStyleLbl="parChTrans1D2" presStyleIdx="1" presStyleCnt="3"/>
      <dgm:spPr/>
      <dgm:t>
        <a:bodyPr/>
        <a:lstStyle/>
        <a:p>
          <a:endParaRPr lang="ru-RU"/>
        </a:p>
      </dgm:t>
    </dgm:pt>
    <dgm:pt modelId="{FCC0D47E-F56E-4C63-844D-AB2CE064A116}" type="pres">
      <dgm:prSet presAssocID="{46405396-9DD5-4CBF-BE94-6848878EA642}" presName="root2" presStyleCnt="0"/>
      <dgm:spPr/>
      <dgm:t>
        <a:bodyPr/>
        <a:lstStyle/>
        <a:p>
          <a:endParaRPr lang="ru-RU"/>
        </a:p>
      </dgm:t>
    </dgm:pt>
    <dgm:pt modelId="{063F420C-58B1-4FE1-8935-1902AF69EAB3}" type="pres">
      <dgm:prSet presAssocID="{46405396-9DD5-4CBF-BE94-6848878EA642}" presName="LevelTwoTextNode" presStyleLbl="node2" presStyleIdx="1" presStyleCnt="3" custLinFactNeighborX="1448" custLinFactNeighborY="-74790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1C619170-E33E-4EAF-832A-50BBB74DE043}" type="pres">
      <dgm:prSet presAssocID="{46405396-9DD5-4CBF-BE94-6848878EA642}" presName="level3hierChild" presStyleCnt="0"/>
      <dgm:spPr/>
      <dgm:t>
        <a:bodyPr/>
        <a:lstStyle/>
        <a:p>
          <a:endParaRPr lang="ru-RU"/>
        </a:p>
      </dgm:t>
    </dgm:pt>
    <dgm:pt modelId="{8919A8C6-68BC-4914-A645-42F08F6882AF}" type="pres">
      <dgm:prSet presAssocID="{134C8F16-41C6-4282-A934-28A0B3ED382B}" presName="conn2-1" presStyleLbl="parChTrans1D3" presStyleIdx="2" presStyleCnt="4"/>
      <dgm:spPr/>
      <dgm:t>
        <a:bodyPr/>
        <a:lstStyle/>
        <a:p>
          <a:endParaRPr lang="ru-RU"/>
        </a:p>
      </dgm:t>
    </dgm:pt>
    <dgm:pt modelId="{A17ABD0F-59CD-402B-9C16-13B6A9CDCD97}" type="pres">
      <dgm:prSet presAssocID="{134C8F16-41C6-4282-A934-28A0B3ED382B}" presName="connTx" presStyleLbl="parChTrans1D3" presStyleIdx="2" presStyleCnt="4"/>
      <dgm:spPr/>
      <dgm:t>
        <a:bodyPr/>
        <a:lstStyle/>
        <a:p>
          <a:endParaRPr lang="ru-RU"/>
        </a:p>
      </dgm:t>
    </dgm:pt>
    <dgm:pt modelId="{8DC82048-E544-4E34-B909-1FB7DB696C50}" type="pres">
      <dgm:prSet presAssocID="{D3B0D207-BF43-4B66-B6B4-24C014CCFD2A}" presName="root2" presStyleCnt="0"/>
      <dgm:spPr/>
      <dgm:t>
        <a:bodyPr/>
        <a:lstStyle/>
        <a:p>
          <a:endParaRPr lang="ru-RU"/>
        </a:p>
      </dgm:t>
    </dgm:pt>
    <dgm:pt modelId="{ACD3EB58-1BB7-4AE6-9268-277B4A40A80C}" type="pres">
      <dgm:prSet presAssocID="{D3B0D207-BF43-4B66-B6B4-24C014CCFD2A}" presName="LevelTwoTextNode" presStyleLbl="node3" presStyleIdx="2" presStyleCnt="4" custLinFactNeighborX="569" custLinFactNeighborY="-32579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B9F7F189-1BA0-4FB3-93DD-3C58CD1650DB}" type="pres">
      <dgm:prSet presAssocID="{D3B0D207-BF43-4B66-B6B4-24C014CCFD2A}" presName="level3hierChild" presStyleCnt="0"/>
      <dgm:spPr/>
      <dgm:t>
        <a:bodyPr/>
        <a:lstStyle/>
        <a:p>
          <a:endParaRPr lang="ru-RU"/>
        </a:p>
      </dgm:t>
    </dgm:pt>
    <dgm:pt modelId="{F4C117F8-5738-42E6-97AC-A5D6747C2612}" type="pres">
      <dgm:prSet presAssocID="{BB70CC93-662A-43F3-A8E9-8641F65DB0FD}" presName="conn2-1" presStyleLbl="parChTrans1D3" presStyleIdx="3" presStyleCnt="4"/>
      <dgm:spPr/>
      <dgm:t>
        <a:bodyPr/>
        <a:lstStyle/>
        <a:p>
          <a:endParaRPr lang="ru-RU"/>
        </a:p>
      </dgm:t>
    </dgm:pt>
    <dgm:pt modelId="{9E859206-4752-464E-AAC3-2F4CA406020B}" type="pres">
      <dgm:prSet presAssocID="{BB70CC93-662A-43F3-A8E9-8641F65DB0FD}" presName="connTx" presStyleLbl="parChTrans1D3" presStyleIdx="3" presStyleCnt="4"/>
      <dgm:spPr/>
      <dgm:t>
        <a:bodyPr/>
        <a:lstStyle/>
        <a:p>
          <a:endParaRPr lang="ru-RU"/>
        </a:p>
      </dgm:t>
    </dgm:pt>
    <dgm:pt modelId="{DAC5DFC9-9637-4296-97AD-AA4024D7D96D}" type="pres">
      <dgm:prSet presAssocID="{F748E828-0664-4FDC-AB29-C643F3537150}" presName="root2" presStyleCnt="0"/>
      <dgm:spPr/>
      <dgm:t>
        <a:bodyPr/>
        <a:lstStyle/>
        <a:p>
          <a:endParaRPr lang="ru-RU"/>
        </a:p>
      </dgm:t>
    </dgm:pt>
    <dgm:pt modelId="{AE38369C-B380-46AA-8D00-FC0BC4E003CE}" type="pres">
      <dgm:prSet presAssocID="{F748E828-0664-4FDC-AB29-C643F3537150}" presName="LevelTwoTextNode" presStyleLbl="node3" presStyleIdx="3" presStyleCnt="4" custLinFactNeighborX="1920" custLinFactNeighborY="-36241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8AED8F8D-C4D3-483D-B10D-EF8F693EB483}" type="pres">
      <dgm:prSet presAssocID="{F748E828-0664-4FDC-AB29-C643F3537150}" presName="level3hierChild" presStyleCnt="0"/>
      <dgm:spPr/>
      <dgm:t>
        <a:bodyPr/>
        <a:lstStyle/>
        <a:p>
          <a:endParaRPr lang="ru-RU"/>
        </a:p>
      </dgm:t>
    </dgm:pt>
    <dgm:pt modelId="{A086E269-5B2E-4DC9-8FC0-A7C19CCCCDAD}" type="pres">
      <dgm:prSet presAssocID="{11D1E9C3-DD6D-4505-AFCA-15A01022F7FD}" presName="conn2-1" presStyleLbl="parChTrans1D2" presStyleIdx="2" presStyleCnt="3"/>
      <dgm:spPr/>
      <dgm:t>
        <a:bodyPr/>
        <a:lstStyle/>
        <a:p>
          <a:endParaRPr lang="ru-RU"/>
        </a:p>
      </dgm:t>
    </dgm:pt>
    <dgm:pt modelId="{C14480A8-02C8-4C9C-A7DD-9FB71DABC904}" type="pres">
      <dgm:prSet presAssocID="{11D1E9C3-DD6D-4505-AFCA-15A01022F7FD}" presName="connTx" presStyleLbl="parChTrans1D2" presStyleIdx="2" presStyleCnt="3"/>
      <dgm:spPr/>
      <dgm:t>
        <a:bodyPr/>
        <a:lstStyle/>
        <a:p>
          <a:endParaRPr lang="ru-RU"/>
        </a:p>
      </dgm:t>
    </dgm:pt>
    <dgm:pt modelId="{0E9A69A3-295C-47E7-B7DE-FD0343CFDFA2}" type="pres">
      <dgm:prSet presAssocID="{DD8BCBD3-00A1-41D8-A79A-4E4CB38B9DF5}" presName="root2" presStyleCnt="0"/>
      <dgm:spPr/>
      <dgm:t>
        <a:bodyPr/>
        <a:lstStyle/>
        <a:p>
          <a:endParaRPr lang="ru-RU"/>
        </a:p>
      </dgm:t>
    </dgm:pt>
    <dgm:pt modelId="{5EFA199D-DD37-4D44-8283-A6FD31664AE6}" type="pres">
      <dgm:prSet presAssocID="{DD8BCBD3-00A1-41D8-A79A-4E4CB38B9DF5}" presName="LevelTwoTextNode" presStyleLbl="node2" presStyleIdx="2" presStyleCnt="3" custLinFactX="41818" custLinFactNeighborX="100000" custLinFactNeighborY="53656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7BB24D4D-A43A-4CDD-A321-BD3A21CF9E13}" type="pres">
      <dgm:prSet presAssocID="{DD8BCBD3-00A1-41D8-A79A-4E4CB38B9DF5}" presName="level3hierChild" presStyleCnt="0"/>
      <dgm:spPr/>
      <dgm:t>
        <a:bodyPr/>
        <a:lstStyle/>
        <a:p>
          <a:endParaRPr lang="ru-RU"/>
        </a:p>
      </dgm:t>
    </dgm:pt>
  </dgm:ptLst>
  <dgm:cxnLst>
    <dgm:cxn modelId="{51C57692-1CE6-431C-BA38-4199EF7FD41D}" type="presOf" srcId="{57A660BC-968A-42D7-98D9-B2CAFA1655A7}" destId="{E79EA31D-8AB8-44C4-B25E-5F37408AA357}" srcOrd="1" destOrd="0" presId="urn:microsoft.com/office/officeart/2005/8/layout/hierarchy2"/>
    <dgm:cxn modelId="{DA085435-FB12-4BAD-BE6C-25914C228634}" type="presOf" srcId="{A59B90E1-B9A1-4734-A2B5-4C8666189CE0}" destId="{53D9FC33-631F-4659-84D7-A95E4DEB42CA}" srcOrd="1" destOrd="0" presId="urn:microsoft.com/office/officeart/2005/8/layout/hierarchy2"/>
    <dgm:cxn modelId="{A277CDB3-C19D-4CCF-97EE-2458187432E8}" type="presOf" srcId="{134C8F16-41C6-4282-A934-28A0B3ED382B}" destId="{A17ABD0F-59CD-402B-9C16-13B6A9CDCD97}" srcOrd="1" destOrd="0" presId="urn:microsoft.com/office/officeart/2005/8/layout/hierarchy2"/>
    <dgm:cxn modelId="{D720FD40-E373-4026-83B6-4A34CB88C712}" type="presOf" srcId="{11D1E9C3-DD6D-4505-AFCA-15A01022F7FD}" destId="{C14480A8-02C8-4C9C-A7DD-9FB71DABC904}" srcOrd="1" destOrd="0" presId="urn:microsoft.com/office/officeart/2005/8/layout/hierarchy2"/>
    <dgm:cxn modelId="{72F076F1-A412-4997-815F-D4819D2C9B9F}" type="presOf" srcId="{84CDE2A9-D77F-4F22-B30D-1598F40D4367}" destId="{4D46B031-E784-4E68-B913-BF6D4D325F56}" srcOrd="0" destOrd="0" presId="urn:microsoft.com/office/officeart/2005/8/layout/hierarchy2"/>
    <dgm:cxn modelId="{BC8D6682-92FF-4E98-ADD6-19E16E23458E}" type="presOf" srcId="{BB70CC93-662A-43F3-A8E9-8641F65DB0FD}" destId="{9E859206-4752-464E-AAC3-2F4CA406020B}" srcOrd="1" destOrd="0" presId="urn:microsoft.com/office/officeart/2005/8/layout/hierarchy2"/>
    <dgm:cxn modelId="{0941A059-A304-44A2-A051-97C13D616F95}" type="presOf" srcId="{A59B90E1-B9A1-4734-A2B5-4C8666189CE0}" destId="{F8908E46-5F9C-4E0F-828D-09690A2A4A85}" srcOrd="0" destOrd="0" presId="urn:microsoft.com/office/officeart/2005/8/layout/hierarchy2"/>
    <dgm:cxn modelId="{6EE19E9D-B96F-4E0E-92A5-78498DEFABFE}" type="presOf" srcId="{D1765E4A-233B-403B-9CE4-4CA3429171B4}" destId="{F42E5912-079C-409C-ABC4-0DFD8B933546}" srcOrd="0" destOrd="0" presId="urn:microsoft.com/office/officeart/2005/8/layout/hierarchy2"/>
    <dgm:cxn modelId="{C4A8BAAE-B824-4A35-8D42-E2C0FE613194}" srcId="{77985130-3C84-44E7-BEC5-F72005B0E486}" destId="{46405396-9DD5-4CBF-BE94-6848878EA642}" srcOrd="1" destOrd="0" parTransId="{526131C0-CC42-41D8-A212-204F6B9309C4}" sibTransId="{884579EC-8285-447F-841B-D8B09BAC9D9C}"/>
    <dgm:cxn modelId="{1ACF140F-CDE6-4FFF-ABBB-8AE1B47428E2}" srcId="{D1765E4A-233B-403B-9CE4-4CA3429171B4}" destId="{9CF6E0AC-B21E-4213-A147-E438FDFCDEBF}" srcOrd="1" destOrd="0" parTransId="{57A660BC-968A-42D7-98D9-B2CAFA1655A7}" sibTransId="{41602BEE-D7DD-40DE-9D4C-1D458212120D}"/>
    <dgm:cxn modelId="{A35C444E-5B88-4C93-AC7F-62E9C2B087DB}" type="presOf" srcId="{7EF43A82-77E2-450D-A4A7-9374E5FB9026}" destId="{1D65427C-4280-4258-A728-960641B3F1EE}" srcOrd="1" destOrd="0" presId="urn:microsoft.com/office/officeart/2005/8/layout/hierarchy2"/>
    <dgm:cxn modelId="{EB8AFA09-2A31-4E94-ADD7-ADC490FAC198}" srcId="{46405396-9DD5-4CBF-BE94-6848878EA642}" destId="{F748E828-0664-4FDC-AB29-C643F3537150}" srcOrd="1" destOrd="0" parTransId="{BB70CC93-662A-43F3-A8E9-8641F65DB0FD}" sibTransId="{DE5A5619-228A-4B32-B152-49A62449D54F}"/>
    <dgm:cxn modelId="{6E5C0453-47FC-45B4-8583-A33CE13D1120}" type="presOf" srcId="{46405396-9DD5-4CBF-BE94-6848878EA642}" destId="{063F420C-58B1-4FE1-8935-1902AF69EAB3}" srcOrd="0" destOrd="0" presId="urn:microsoft.com/office/officeart/2005/8/layout/hierarchy2"/>
    <dgm:cxn modelId="{3D0915B1-9126-401A-ABDA-33DB749F0BE1}" type="presOf" srcId="{11D1E9C3-DD6D-4505-AFCA-15A01022F7FD}" destId="{A086E269-5B2E-4DC9-8FC0-A7C19CCCCDAD}" srcOrd="0" destOrd="0" presId="urn:microsoft.com/office/officeart/2005/8/layout/hierarchy2"/>
    <dgm:cxn modelId="{E888CE1F-1214-4BCA-A67B-20D9CC799F10}" type="presOf" srcId="{C4FD9DDA-D579-4628-913B-761600D767AD}" destId="{56FF3A44-5A6F-4A08-8B99-F888D06BE601}" srcOrd="0" destOrd="0" presId="urn:microsoft.com/office/officeart/2005/8/layout/hierarchy2"/>
    <dgm:cxn modelId="{6201C7CB-FB99-4535-9C9F-AE8DD26D3346}" srcId="{46405396-9DD5-4CBF-BE94-6848878EA642}" destId="{D3B0D207-BF43-4B66-B6B4-24C014CCFD2A}" srcOrd="0" destOrd="0" parTransId="{134C8F16-41C6-4282-A934-28A0B3ED382B}" sibTransId="{FC2DDD81-8981-4560-8677-498269B70BE7}"/>
    <dgm:cxn modelId="{6B3874F8-0548-467E-9BF4-6DF0A31A75D5}" type="presOf" srcId="{9CF6E0AC-B21E-4213-A147-E438FDFCDEBF}" destId="{CFAD818F-FE93-4E96-917D-8AE148B724BF}" srcOrd="0" destOrd="0" presId="urn:microsoft.com/office/officeart/2005/8/layout/hierarchy2"/>
    <dgm:cxn modelId="{3758F06E-650F-492D-863B-C6E7B1362868}" type="presOf" srcId="{134C8F16-41C6-4282-A934-28A0B3ED382B}" destId="{8919A8C6-68BC-4914-A645-42F08F6882AF}" srcOrd="0" destOrd="0" presId="urn:microsoft.com/office/officeart/2005/8/layout/hierarchy2"/>
    <dgm:cxn modelId="{95E8A288-8867-437D-9DD1-1087505CBD37}" srcId="{C4FD9DDA-D579-4628-913B-761600D767AD}" destId="{77985130-3C84-44E7-BEC5-F72005B0E486}" srcOrd="0" destOrd="0" parTransId="{648551EE-7574-48C1-A631-539815D33AE2}" sibTransId="{F6866F3A-5C24-4AA1-95C8-552FAE5B1193}"/>
    <dgm:cxn modelId="{3700243A-F299-4BFF-AE53-21B182E35CB7}" type="presOf" srcId="{F748E828-0664-4FDC-AB29-C643F3537150}" destId="{AE38369C-B380-46AA-8D00-FC0BC4E003CE}" srcOrd="0" destOrd="0" presId="urn:microsoft.com/office/officeart/2005/8/layout/hierarchy2"/>
    <dgm:cxn modelId="{502A9368-2AB5-4B90-AEE7-BF39132C42CC}" type="presOf" srcId="{7EF43A82-77E2-450D-A4A7-9374E5FB9026}" destId="{311F10DB-EF96-4AD6-B582-4EA6AED623FF}" srcOrd="0" destOrd="0" presId="urn:microsoft.com/office/officeart/2005/8/layout/hierarchy2"/>
    <dgm:cxn modelId="{148F5B57-6CF9-4D58-9694-B468F41219A9}" type="presOf" srcId="{DD8BCBD3-00A1-41D8-A79A-4E4CB38B9DF5}" destId="{5EFA199D-DD37-4D44-8283-A6FD31664AE6}" srcOrd="0" destOrd="0" presId="urn:microsoft.com/office/officeart/2005/8/layout/hierarchy2"/>
    <dgm:cxn modelId="{12C7419F-B9D3-4F82-8E53-50209B4540CE}" type="presOf" srcId="{77985130-3C84-44E7-BEC5-F72005B0E486}" destId="{77217789-BC58-4564-9887-B55107BC9648}" srcOrd="0" destOrd="0" presId="urn:microsoft.com/office/officeart/2005/8/layout/hierarchy2"/>
    <dgm:cxn modelId="{FBD2DC2B-6B43-42D3-9FEF-D53DADD2EE81}" srcId="{77985130-3C84-44E7-BEC5-F72005B0E486}" destId="{D1765E4A-233B-403B-9CE4-4CA3429171B4}" srcOrd="0" destOrd="0" parTransId="{A59B90E1-B9A1-4734-A2B5-4C8666189CE0}" sibTransId="{DEB0A392-DE9A-4AB6-B301-A0ADA21EDCED}"/>
    <dgm:cxn modelId="{A601342D-869E-4382-AE45-F5ADEACD8959}" type="presOf" srcId="{D3B0D207-BF43-4B66-B6B4-24C014CCFD2A}" destId="{ACD3EB58-1BB7-4AE6-9268-277B4A40A80C}" srcOrd="0" destOrd="0" presId="urn:microsoft.com/office/officeart/2005/8/layout/hierarchy2"/>
    <dgm:cxn modelId="{8FD3214E-8B26-4913-A071-451A21E32EDD}" type="presOf" srcId="{526131C0-CC42-41D8-A212-204F6B9309C4}" destId="{9F1D446C-EB10-4E29-B045-BD41B30EED65}" srcOrd="0" destOrd="0" presId="urn:microsoft.com/office/officeart/2005/8/layout/hierarchy2"/>
    <dgm:cxn modelId="{E6A2E8B8-17E3-4318-AA5D-20183ABB8DAC}" srcId="{77985130-3C84-44E7-BEC5-F72005B0E486}" destId="{DD8BCBD3-00A1-41D8-A79A-4E4CB38B9DF5}" srcOrd="2" destOrd="0" parTransId="{11D1E9C3-DD6D-4505-AFCA-15A01022F7FD}" sibTransId="{BCEAFEE5-D4B0-484E-B6C2-1D41C96BBD41}"/>
    <dgm:cxn modelId="{1CCCF971-EB94-4B11-BDC7-8D85098C00A9}" srcId="{D1765E4A-233B-403B-9CE4-4CA3429171B4}" destId="{84CDE2A9-D77F-4F22-B30D-1598F40D4367}" srcOrd="0" destOrd="0" parTransId="{7EF43A82-77E2-450D-A4A7-9374E5FB9026}" sibTransId="{5BA9406A-5126-4091-8B0D-6F5E31985311}"/>
    <dgm:cxn modelId="{969F95AB-BB06-4996-84B4-6C9DAD6BE1F2}" type="presOf" srcId="{526131C0-CC42-41D8-A212-204F6B9309C4}" destId="{EE004B71-C44B-4B07-B031-95611F65EA9A}" srcOrd="1" destOrd="0" presId="urn:microsoft.com/office/officeart/2005/8/layout/hierarchy2"/>
    <dgm:cxn modelId="{9968FE36-176F-4E3D-9EF3-49C688D05E75}" type="presOf" srcId="{57A660BC-968A-42D7-98D9-B2CAFA1655A7}" destId="{5463A032-3210-4DD2-9A4E-9C2A49177DD5}" srcOrd="0" destOrd="0" presId="urn:microsoft.com/office/officeart/2005/8/layout/hierarchy2"/>
    <dgm:cxn modelId="{FF218CF8-014A-4E3F-AA04-0F1863DF4724}" type="presOf" srcId="{BB70CC93-662A-43F3-A8E9-8641F65DB0FD}" destId="{F4C117F8-5738-42E6-97AC-A5D6747C2612}" srcOrd="0" destOrd="0" presId="urn:microsoft.com/office/officeart/2005/8/layout/hierarchy2"/>
    <dgm:cxn modelId="{55B76A49-0345-488D-8A9D-0513AB62EA11}" type="presParOf" srcId="{56FF3A44-5A6F-4A08-8B99-F888D06BE601}" destId="{53C5B789-1D10-489C-8A25-01786D2490D1}" srcOrd="0" destOrd="0" presId="urn:microsoft.com/office/officeart/2005/8/layout/hierarchy2"/>
    <dgm:cxn modelId="{27BEBA1F-2CD0-4F01-8D14-A35C0235B688}" type="presParOf" srcId="{53C5B789-1D10-489C-8A25-01786D2490D1}" destId="{77217789-BC58-4564-9887-B55107BC9648}" srcOrd="0" destOrd="0" presId="urn:microsoft.com/office/officeart/2005/8/layout/hierarchy2"/>
    <dgm:cxn modelId="{F07503A6-9A8F-411F-AD83-D49D693AC6F1}" type="presParOf" srcId="{53C5B789-1D10-489C-8A25-01786D2490D1}" destId="{54501F87-E1DD-4A0D-8B93-02CAB8BD43C0}" srcOrd="1" destOrd="0" presId="urn:microsoft.com/office/officeart/2005/8/layout/hierarchy2"/>
    <dgm:cxn modelId="{1140250B-A3C2-4B81-9625-61755255C41C}" type="presParOf" srcId="{54501F87-E1DD-4A0D-8B93-02CAB8BD43C0}" destId="{F8908E46-5F9C-4E0F-828D-09690A2A4A85}" srcOrd="0" destOrd="0" presId="urn:microsoft.com/office/officeart/2005/8/layout/hierarchy2"/>
    <dgm:cxn modelId="{049ABF4C-8C8C-41D6-A67C-4A644DDA6B21}" type="presParOf" srcId="{F8908E46-5F9C-4E0F-828D-09690A2A4A85}" destId="{53D9FC33-631F-4659-84D7-A95E4DEB42CA}" srcOrd="0" destOrd="0" presId="urn:microsoft.com/office/officeart/2005/8/layout/hierarchy2"/>
    <dgm:cxn modelId="{3BF21816-BA0F-4C87-A9F9-3784A84DA08B}" type="presParOf" srcId="{54501F87-E1DD-4A0D-8B93-02CAB8BD43C0}" destId="{1C9F56B1-7BFE-4442-9D22-B06D34693462}" srcOrd="1" destOrd="0" presId="urn:microsoft.com/office/officeart/2005/8/layout/hierarchy2"/>
    <dgm:cxn modelId="{4C1E3412-E286-4AD5-96A1-2F179E0CBD12}" type="presParOf" srcId="{1C9F56B1-7BFE-4442-9D22-B06D34693462}" destId="{F42E5912-079C-409C-ABC4-0DFD8B933546}" srcOrd="0" destOrd="0" presId="urn:microsoft.com/office/officeart/2005/8/layout/hierarchy2"/>
    <dgm:cxn modelId="{11A873F9-9460-42F3-9F39-86D35816C306}" type="presParOf" srcId="{1C9F56B1-7BFE-4442-9D22-B06D34693462}" destId="{5C2EDC6F-9517-4ABC-A6E1-7F4EAA70B691}" srcOrd="1" destOrd="0" presId="urn:microsoft.com/office/officeart/2005/8/layout/hierarchy2"/>
    <dgm:cxn modelId="{850977DB-FE2B-4DA2-954F-C09E7BD64687}" type="presParOf" srcId="{5C2EDC6F-9517-4ABC-A6E1-7F4EAA70B691}" destId="{311F10DB-EF96-4AD6-B582-4EA6AED623FF}" srcOrd="0" destOrd="0" presId="urn:microsoft.com/office/officeart/2005/8/layout/hierarchy2"/>
    <dgm:cxn modelId="{BECC345A-F512-442A-A66B-003A8F70FF9F}" type="presParOf" srcId="{311F10DB-EF96-4AD6-B582-4EA6AED623FF}" destId="{1D65427C-4280-4258-A728-960641B3F1EE}" srcOrd="0" destOrd="0" presId="urn:microsoft.com/office/officeart/2005/8/layout/hierarchy2"/>
    <dgm:cxn modelId="{B88D643D-4969-492E-BC4D-16B04D8BB12D}" type="presParOf" srcId="{5C2EDC6F-9517-4ABC-A6E1-7F4EAA70B691}" destId="{E7E627E1-12FB-4C59-B36A-AD498056D56E}" srcOrd="1" destOrd="0" presId="urn:microsoft.com/office/officeart/2005/8/layout/hierarchy2"/>
    <dgm:cxn modelId="{37EFC1B1-DA5F-43E8-BAC2-97B6910E8280}" type="presParOf" srcId="{E7E627E1-12FB-4C59-B36A-AD498056D56E}" destId="{4D46B031-E784-4E68-B913-BF6D4D325F56}" srcOrd="0" destOrd="0" presId="urn:microsoft.com/office/officeart/2005/8/layout/hierarchy2"/>
    <dgm:cxn modelId="{006C74A8-B718-433D-AAA0-6A912B48727C}" type="presParOf" srcId="{E7E627E1-12FB-4C59-B36A-AD498056D56E}" destId="{BABB4177-11F1-4EB5-8017-BC2316BE60A5}" srcOrd="1" destOrd="0" presId="urn:microsoft.com/office/officeart/2005/8/layout/hierarchy2"/>
    <dgm:cxn modelId="{373D523C-9098-417D-8B8E-768300355FC2}" type="presParOf" srcId="{5C2EDC6F-9517-4ABC-A6E1-7F4EAA70B691}" destId="{5463A032-3210-4DD2-9A4E-9C2A49177DD5}" srcOrd="2" destOrd="0" presId="urn:microsoft.com/office/officeart/2005/8/layout/hierarchy2"/>
    <dgm:cxn modelId="{EB52CD66-C79F-44BB-B2E0-CAEF8D3CE1FE}" type="presParOf" srcId="{5463A032-3210-4DD2-9A4E-9C2A49177DD5}" destId="{E79EA31D-8AB8-44C4-B25E-5F37408AA357}" srcOrd="0" destOrd="0" presId="urn:microsoft.com/office/officeart/2005/8/layout/hierarchy2"/>
    <dgm:cxn modelId="{80E1FBCF-3C0C-4D9A-BD3B-67F8B2926E42}" type="presParOf" srcId="{5C2EDC6F-9517-4ABC-A6E1-7F4EAA70B691}" destId="{DA1A645B-1255-4EE0-8E1A-72D64BFE82FC}" srcOrd="3" destOrd="0" presId="urn:microsoft.com/office/officeart/2005/8/layout/hierarchy2"/>
    <dgm:cxn modelId="{28767616-7009-4D95-9B56-FDFB66C416F9}" type="presParOf" srcId="{DA1A645B-1255-4EE0-8E1A-72D64BFE82FC}" destId="{CFAD818F-FE93-4E96-917D-8AE148B724BF}" srcOrd="0" destOrd="0" presId="urn:microsoft.com/office/officeart/2005/8/layout/hierarchy2"/>
    <dgm:cxn modelId="{79692B1F-E2E0-4608-93CD-40E7FDD5D807}" type="presParOf" srcId="{DA1A645B-1255-4EE0-8E1A-72D64BFE82FC}" destId="{7A539270-F504-4B1C-A3C5-5D8C2F075950}" srcOrd="1" destOrd="0" presId="urn:microsoft.com/office/officeart/2005/8/layout/hierarchy2"/>
    <dgm:cxn modelId="{B211075B-A5C3-4F6A-B2C8-390C654FA616}" type="presParOf" srcId="{54501F87-E1DD-4A0D-8B93-02CAB8BD43C0}" destId="{9F1D446C-EB10-4E29-B045-BD41B30EED65}" srcOrd="2" destOrd="0" presId="urn:microsoft.com/office/officeart/2005/8/layout/hierarchy2"/>
    <dgm:cxn modelId="{79E46F47-7F66-4AE5-970B-3A2F251F6FF8}" type="presParOf" srcId="{9F1D446C-EB10-4E29-B045-BD41B30EED65}" destId="{EE004B71-C44B-4B07-B031-95611F65EA9A}" srcOrd="0" destOrd="0" presId="urn:microsoft.com/office/officeart/2005/8/layout/hierarchy2"/>
    <dgm:cxn modelId="{D3A3AB0A-AE43-4255-BD36-A2C884293CC9}" type="presParOf" srcId="{54501F87-E1DD-4A0D-8B93-02CAB8BD43C0}" destId="{FCC0D47E-F56E-4C63-844D-AB2CE064A116}" srcOrd="3" destOrd="0" presId="urn:microsoft.com/office/officeart/2005/8/layout/hierarchy2"/>
    <dgm:cxn modelId="{2B8F2EB4-A7AB-4171-BDF7-4ED930D3A1CB}" type="presParOf" srcId="{FCC0D47E-F56E-4C63-844D-AB2CE064A116}" destId="{063F420C-58B1-4FE1-8935-1902AF69EAB3}" srcOrd="0" destOrd="0" presId="urn:microsoft.com/office/officeart/2005/8/layout/hierarchy2"/>
    <dgm:cxn modelId="{4DBEFE8C-1286-43D4-93AC-FEB07588998F}" type="presParOf" srcId="{FCC0D47E-F56E-4C63-844D-AB2CE064A116}" destId="{1C619170-E33E-4EAF-832A-50BBB74DE043}" srcOrd="1" destOrd="0" presId="urn:microsoft.com/office/officeart/2005/8/layout/hierarchy2"/>
    <dgm:cxn modelId="{41113816-FC11-45CA-AB90-DAA80AAFD46F}" type="presParOf" srcId="{1C619170-E33E-4EAF-832A-50BBB74DE043}" destId="{8919A8C6-68BC-4914-A645-42F08F6882AF}" srcOrd="0" destOrd="0" presId="urn:microsoft.com/office/officeart/2005/8/layout/hierarchy2"/>
    <dgm:cxn modelId="{CCA1E987-621C-4D8D-B809-545EE42776E7}" type="presParOf" srcId="{8919A8C6-68BC-4914-A645-42F08F6882AF}" destId="{A17ABD0F-59CD-402B-9C16-13B6A9CDCD97}" srcOrd="0" destOrd="0" presId="urn:microsoft.com/office/officeart/2005/8/layout/hierarchy2"/>
    <dgm:cxn modelId="{9038E66C-2A8D-4B07-8011-EFB0CFF11778}" type="presParOf" srcId="{1C619170-E33E-4EAF-832A-50BBB74DE043}" destId="{8DC82048-E544-4E34-B909-1FB7DB696C50}" srcOrd="1" destOrd="0" presId="urn:microsoft.com/office/officeart/2005/8/layout/hierarchy2"/>
    <dgm:cxn modelId="{61D59B4C-4D82-408C-9118-9B7E61B3C1EB}" type="presParOf" srcId="{8DC82048-E544-4E34-B909-1FB7DB696C50}" destId="{ACD3EB58-1BB7-4AE6-9268-277B4A40A80C}" srcOrd="0" destOrd="0" presId="urn:microsoft.com/office/officeart/2005/8/layout/hierarchy2"/>
    <dgm:cxn modelId="{F660634C-2EBB-4F5F-AF17-9BD256219B10}" type="presParOf" srcId="{8DC82048-E544-4E34-B909-1FB7DB696C50}" destId="{B9F7F189-1BA0-4FB3-93DD-3C58CD1650DB}" srcOrd="1" destOrd="0" presId="urn:microsoft.com/office/officeart/2005/8/layout/hierarchy2"/>
    <dgm:cxn modelId="{EE19BE6D-D272-41FC-905D-8EEA0A20F73C}" type="presParOf" srcId="{1C619170-E33E-4EAF-832A-50BBB74DE043}" destId="{F4C117F8-5738-42E6-97AC-A5D6747C2612}" srcOrd="2" destOrd="0" presId="urn:microsoft.com/office/officeart/2005/8/layout/hierarchy2"/>
    <dgm:cxn modelId="{125891AC-EE81-4AB5-8C16-416EF59282C6}" type="presParOf" srcId="{F4C117F8-5738-42E6-97AC-A5D6747C2612}" destId="{9E859206-4752-464E-AAC3-2F4CA406020B}" srcOrd="0" destOrd="0" presId="urn:microsoft.com/office/officeart/2005/8/layout/hierarchy2"/>
    <dgm:cxn modelId="{68BC4374-6BF4-4CAF-91C4-BFB4A54212B4}" type="presParOf" srcId="{1C619170-E33E-4EAF-832A-50BBB74DE043}" destId="{DAC5DFC9-9637-4296-97AD-AA4024D7D96D}" srcOrd="3" destOrd="0" presId="urn:microsoft.com/office/officeart/2005/8/layout/hierarchy2"/>
    <dgm:cxn modelId="{9F4190F0-6581-4E6B-884B-7ED6C2A27136}" type="presParOf" srcId="{DAC5DFC9-9637-4296-97AD-AA4024D7D96D}" destId="{AE38369C-B380-46AA-8D00-FC0BC4E003CE}" srcOrd="0" destOrd="0" presId="urn:microsoft.com/office/officeart/2005/8/layout/hierarchy2"/>
    <dgm:cxn modelId="{D4AC2711-2598-4173-81D3-0FBB72149894}" type="presParOf" srcId="{DAC5DFC9-9637-4296-97AD-AA4024D7D96D}" destId="{8AED8F8D-C4D3-483D-B10D-EF8F693EB483}" srcOrd="1" destOrd="0" presId="urn:microsoft.com/office/officeart/2005/8/layout/hierarchy2"/>
    <dgm:cxn modelId="{DF86D3A0-EEAF-4659-BBA5-08AAC4036409}" type="presParOf" srcId="{54501F87-E1DD-4A0D-8B93-02CAB8BD43C0}" destId="{A086E269-5B2E-4DC9-8FC0-A7C19CCCCDAD}" srcOrd="4" destOrd="0" presId="urn:microsoft.com/office/officeart/2005/8/layout/hierarchy2"/>
    <dgm:cxn modelId="{B92720B3-61FA-409A-8A65-AD8FE2F6D8AA}" type="presParOf" srcId="{A086E269-5B2E-4DC9-8FC0-A7C19CCCCDAD}" destId="{C14480A8-02C8-4C9C-A7DD-9FB71DABC904}" srcOrd="0" destOrd="0" presId="urn:microsoft.com/office/officeart/2005/8/layout/hierarchy2"/>
    <dgm:cxn modelId="{F071F442-EFF3-44F2-868B-35FE1E685C8A}" type="presParOf" srcId="{54501F87-E1DD-4A0D-8B93-02CAB8BD43C0}" destId="{0E9A69A3-295C-47E7-B7DE-FD0343CFDFA2}" srcOrd="5" destOrd="0" presId="urn:microsoft.com/office/officeart/2005/8/layout/hierarchy2"/>
    <dgm:cxn modelId="{79917D0F-D9F9-49EB-84E1-F779E7CD68B2}" type="presParOf" srcId="{0E9A69A3-295C-47E7-B7DE-FD0343CFDFA2}" destId="{5EFA199D-DD37-4D44-8283-A6FD31664AE6}" srcOrd="0" destOrd="0" presId="urn:microsoft.com/office/officeart/2005/8/layout/hierarchy2"/>
    <dgm:cxn modelId="{391462FA-05EA-4AFB-9DD1-375E472C88B7}" type="presParOf" srcId="{0E9A69A3-295C-47E7-B7DE-FD0343CFDFA2}" destId="{7BB24D4D-A43A-4CDD-A321-BD3A21CF9E13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83B2B907-6961-49A4-BD24-A0A2E8927DCB}" type="doc">
      <dgm:prSet loTypeId="urn:microsoft.com/office/officeart/2005/8/layout/hierarchy6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7475474F-D20D-47A2-AC77-E22D64FE6B70}">
      <dgm:prSet phldrT="[Текст]" custT="1"/>
      <dgm:spPr>
        <a:solidFill>
          <a:schemeClr val="accent2"/>
        </a:solidFill>
      </dgm:spPr>
      <dgm:t>
        <a:bodyPr/>
        <a:lstStyle/>
        <a:p>
          <a:r>
            <a:rPr lang="ru-RU" sz="1600" b="1" dirty="0" smtClean="0"/>
            <a:t>Начальник</a:t>
          </a:r>
        </a:p>
        <a:p>
          <a:r>
            <a:rPr lang="ru-RU" sz="1600" b="1" dirty="0" smtClean="0"/>
            <a:t> 86 управления</a:t>
          </a:r>
          <a:endParaRPr lang="ru-RU" sz="1600" b="1" dirty="0"/>
        </a:p>
      </dgm:t>
    </dgm:pt>
    <dgm:pt modelId="{E443AABD-77B4-49D6-BCFB-59EA7D96E108}" type="parTrans" cxnId="{B4E14F97-5DB8-47AC-BB5E-4286315063E2}">
      <dgm:prSet/>
      <dgm:spPr/>
      <dgm:t>
        <a:bodyPr/>
        <a:lstStyle/>
        <a:p>
          <a:endParaRPr lang="ru-RU"/>
        </a:p>
      </dgm:t>
    </dgm:pt>
    <dgm:pt modelId="{F3B7544A-4FBE-4AD6-B539-E0C981A9BF49}" type="sibTrans" cxnId="{B4E14F97-5DB8-47AC-BB5E-4286315063E2}">
      <dgm:prSet/>
      <dgm:spPr/>
      <dgm:t>
        <a:bodyPr/>
        <a:lstStyle/>
        <a:p>
          <a:endParaRPr lang="ru-RU"/>
        </a:p>
      </dgm:t>
    </dgm:pt>
    <dgm:pt modelId="{4E18FB14-7D11-4663-BDAC-93EAEE975D0C}">
      <dgm:prSet phldrT="[Текст]" custT="1"/>
      <dgm:spPr>
        <a:solidFill>
          <a:schemeClr val="accent6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/>
            <a:t>Начальник отдела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/>
            <a:t>(исполнитель)</a:t>
          </a:r>
          <a:endParaRPr lang="ru-RU" sz="1600" b="1" dirty="0"/>
        </a:p>
      </dgm:t>
    </dgm:pt>
    <dgm:pt modelId="{48F3420F-CEB4-4E26-9A71-8A049A0053FB}" type="parTrans" cxnId="{3E113E14-29BD-41EB-8BD7-8169F916DE32}">
      <dgm:prSet/>
      <dgm:spPr>
        <a:ln>
          <a:noFill/>
        </a:ln>
      </dgm:spPr>
      <dgm:t>
        <a:bodyPr/>
        <a:lstStyle/>
        <a:p>
          <a:endParaRPr lang="ru-RU"/>
        </a:p>
      </dgm:t>
    </dgm:pt>
    <dgm:pt modelId="{3D0C13EE-3A89-4AF4-B4A7-81087C7C35CE}" type="sibTrans" cxnId="{3E113E14-29BD-41EB-8BD7-8169F916DE32}">
      <dgm:prSet/>
      <dgm:spPr/>
      <dgm:t>
        <a:bodyPr/>
        <a:lstStyle/>
        <a:p>
          <a:endParaRPr lang="ru-RU"/>
        </a:p>
      </dgm:t>
    </dgm:pt>
    <dgm:pt modelId="{E47FD9A2-364C-424E-8196-12C60417F74D}">
      <dgm:prSet phldrT="[Текст]" custT="1"/>
      <dgm:spPr>
        <a:solidFill>
          <a:srgbClr val="FF0000"/>
        </a:solidFill>
      </dgm:spPr>
      <dgm:t>
        <a:bodyPr/>
        <a:lstStyle/>
        <a:p>
          <a:r>
            <a:rPr lang="ru-RU" sz="1600" b="1" dirty="0" smtClean="0"/>
            <a:t>Прокурор отдела (исполнитель)</a:t>
          </a:r>
          <a:endParaRPr lang="ru-RU" sz="1600" b="1" dirty="0"/>
        </a:p>
      </dgm:t>
    </dgm:pt>
    <dgm:pt modelId="{F4B00990-BD13-4062-91C6-683AA5094D19}" type="parTrans" cxnId="{3A8D5A5E-D5E8-4975-A471-A034DA0441BD}">
      <dgm:prSet/>
      <dgm:spPr>
        <a:ln>
          <a:noFill/>
        </a:ln>
      </dgm:spPr>
      <dgm:t>
        <a:bodyPr/>
        <a:lstStyle/>
        <a:p>
          <a:endParaRPr lang="ru-RU"/>
        </a:p>
      </dgm:t>
    </dgm:pt>
    <dgm:pt modelId="{BC91A151-1412-44E5-8DCA-DA884170EAC1}" type="sibTrans" cxnId="{3A8D5A5E-D5E8-4975-A471-A034DA0441BD}">
      <dgm:prSet/>
      <dgm:spPr/>
      <dgm:t>
        <a:bodyPr/>
        <a:lstStyle/>
        <a:p>
          <a:endParaRPr lang="ru-RU"/>
        </a:p>
      </dgm:t>
    </dgm:pt>
    <dgm:pt modelId="{9918BBB5-710A-4CD8-AEEB-5591249E2B8A}" type="pres">
      <dgm:prSet presAssocID="{83B2B907-6961-49A4-BD24-A0A2E8927DCB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BA12095-6D64-4E73-A2C7-1C00150F37B7}" type="pres">
      <dgm:prSet presAssocID="{83B2B907-6961-49A4-BD24-A0A2E8927DCB}" presName="hierFlow" presStyleCnt="0"/>
      <dgm:spPr/>
    </dgm:pt>
    <dgm:pt modelId="{F8E5E030-C9A7-4A76-83D7-FAAB9FD94EF8}" type="pres">
      <dgm:prSet presAssocID="{83B2B907-6961-49A4-BD24-A0A2E8927DCB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AF906AE5-5B5D-4822-AD65-B5B4410F8F2C}" type="pres">
      <dgm:prSet presAssocID="{7475474F-D20D-47A2-AC77-E22D64FE6B70}" presName="Name14" presStyleCnt="0"/>
      <dgm:spPr/>
    </dgm:pt>
    <dgm:pt modelId="{5E58A4F1-6916-4F36-A1E4-4E787079757D}" type="pres">
      <dgm:prSet presAssocID="{7475474F-D20D-47A2-AC77-E22D64FE6B70}" presName="level1Shap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CC5F5298-5178-40EF-85C0-31B222E77FE5}" type="pres">
      <dgm:prSet presAssocID="{7475474F-D20D-47A2-AC77-E22D64FE6B70}" presName="hierChild2" presStyleCnt="0"/>
      <dgm:spPr/>
    </dgm:pt>
    <dgm:pt modelId="{2CF95A05-FB97-4432-A7CE-B649276130C3}" type="pres">
      <dgm:prSet presAssocID="{48F3420F-CEB4-4E26-9A71-8A049A0053FB}" presName="Name19" presStyleLbl="parChTrans1D2" presStyleIdx="0" presStyleCnt="1"/>
      <dgm:spPr/>
      <dgm:t>
        <a:bodyPr/>
        <a:lstStyle/>
        <a:p>
          <a:endParaRPr lang="ru-RU"/>
        </a:p>
      </dgm:t>
    </dgm:pt>
    <dgm:pt modelId="{7D417BE5-E44D-4136-8985-DD489BAE6B13}" type="pres">
      <dgm:prSet presAssocID="{4E18FB14-7D11-4663-BDAC-93EAEE975D0C}" presName="Name21" presStyleCnt="0"/>
      <dgm:spPr/>
    </dgm:pt>
    <dgm:pt modelId="{6425D908-F3A9-4732-9578-61EED79B59E7}" type="pres">
      <dgm:prSet presAssocID="{4E18FB14-7D11-4663-BDAC-93EAEE975D0C}" presName="level2Shape" presStyleLbl="node2" presStyleIdx="0" presStyleCnt="1"/>
      <dgm:spPr/>
      <dgm:t>
        <a:bodyPr/>
        <a:lstStyle/>
        <a:p>
          <a:endParaRPr lang="ru-RU"/>
        </a:p>
      </dgm:t>
    </dgm:pt>
    <dgm:pt modelId="{523E93DC-F562-4403-8546-DD7187177E52}" type="pres">
      <dgm:prSet presAssocID="{4E18FB14-7D11-4663-BDAC-93EAEE975D0C}" presName="hierChild3" presStyleCnt="0"/>
      <dgm:spPr/>
    </dgm:pt>
    <dgm:pt modelId="{B20B0E4C-7EE9-4CD3-B0EA-5DFF5CEE1F2A}" type="pres">
      <dgm:prSet presAssocID="{F4B00990-BD13-4062-91C6-683AA5094D19}" presName="Name19" presStyleLbl="parChTrans1D3" presStyleIdx="0" presStyleCnt="1"/>
      <dgm:spPr/>
      <dgm:t>
        <a:bodyPr/>
        <a:lstStyle/>
        <a:p>
          <a:endParaRPr lang="ru-RU"/>
        </a:p>
      </dgm:t>
    </dgm:pt>
    <dgm:pt modelId="{85061D2E-D75C-45A5-9EDF-FE57597D03FE}" type="pres">
      <dgm:prSet presAssocID="{E47FD9A2-364C-424E-8196-12C60417F74D}" presName="Name21" presStyleCnt="0"/>
      <dgm:spPr/>
    </dgm:pt>
    <dgm:pt modelId="{BC216CFD-E7EA-4338-B2CB-4E9712D0B314}" type="pres">
      <dgm:prSet presAssocID="{E47FD9A2-364C-424E-8196-12C60417F74D}" presName="level2Shape" presStyleLbl="node3" presStyleIdx="0" presStyleCnt="1"/>
      <dgm:spPr/>
      <dgm:t>
        <a:bodyPr/>
        <a:lstStyle/>
        <a:p>
          <a:endParaRPr lang="ru-RU"/>
        </a:p>
      </dgm:t>
    </dgm:pt>
    <dgm:pt modelId="{8626CB63-ECB2-41D6-9FFE-59AF45D746CD}" type="pres">
      <dgm:prSet presAssocID="{E47FD9A2-364C-424E-8196-12C60417F74D}" presName="hierChild3" presStyleCnt="0"/>
      <dgm:spPr/>
    </dgm:pt>
    <dgm:pt modelId="{8BA3EDA7-D264-41D2-B39A-FFC9DF96F687}" type="pres">
      <dgm:prSet presAssocID="{83B2B907-6961-49A4-BD24-A0A2E8927DCB}" presName="bgShapesFlow" presStyleCnt="0"/>
      <dgm:spPr/>
    </dgm:pt>
  </dgm:ptLst>
  <dgm:cxnLst>
    <dgm:cxn modelId="{C7EDE674-2615-4A8F-B628-A3FC700A007F}" type="presOf" srcId="{7475474F-D20D-47A2-AC77-E22D64FE6B70}" destId="{5E58A4F1-6916-4F36-A1E4-4E787079757D}" srcOrd="0" destOrd="0" presId="urn:microsoft.com/office/officeart/2005/8/layout/hierarchy6"/>
    <dgm:cxn modelId="{0FD7D3F4-8FE6-4F9E-BA7D-8CDE864C06B1}" type="presOf" srcId="{48F3420F-CEB4-4E26-9A71-8A049A0053FB}" destId="{2CF95A05-FB97-4432-A7CE-B649276130C3}" srcOrd="0" destOrd="0" presId="urn:microsoft.com/office/officeart/2005/8/layout/hierarchy6"/>
    <dgm:cxn modelId="{A50AD8A9-1173-47E4-83F8-3BA209750D63}" type="presOf" srcId="{F4B00990-BD13-4062-91C6-683AA5094D19}" destId="{B20B0E4C-7EE9-4CD3-B0EA-5DFF5CEE1F2A}" srcOrd="0" destOrd="0" presId="urn:microsoft.com/office/officeart/2005/8/layout/hierarchy6"/>
    <dgm:cxn modelId="{A2203BB4-26AC-47B4-9B98-C5D64F258F4B}" type="presOf" srcId="{4E18FB14-7D11-4663-BDAC-93EAEE975D0C}" destId="{6425D908-F3A9-4732-9578-61EED79B59E7}" srcOrd="0" destOrd="0" presId="urn:microsoft.com/office/officeart/2005/8/layout/hierarchy6"/>
    <dgm:cxn modelId="{B4E14F97-5DB8-47AC-BB5E-4286315063E2}" srcId="{83B2B907-6961-49A4-BD24-A0A2E8927DCB}" destId="{7475474F-D20D-47A2-AC77-E22D64FE6B70}" srcOrd="0" destOrd="0" parTransId="{E443AABD-77B4-49D6-BCFB-59EA7D96E108}" sibTransId="{F3B7544A-4FBE-4AD6-B539-E0C981A9BF49}"/>
    <dgm:cxn modelId="{D34EE350-037F-4C10-BC1B-BE78D1AAD688}" type="presOf" srcId="{E47FD9A2-364C-424E-8196-12C60417F74D}" destId="{BC216CFD-E7EA-4338-B2CB-4E9712D0B314}" srcOrd="0" destOrd="0" presId="urn:microsoft.com/office/officeart/2005/8/layout/hierarchy6"/>
    <dgm:cxn modelId="{3A8D5A5E-D5E8-4975-A471-A034DA0441BD}" srcId="{4E18FB14-7D11-4663-BDAC-93EAEE975D0C}" destId="{E47FD9A2-364C-424E-8196-12C60417F74D}" srcOrd="0" destOrd="0" parTransId="{F4B00990-BD13-4062-91C6-683AA5094D19}" sibTransId="{BC91A151-1412-44E5-8DCA-DA884170EAC1}"/>
    <dgm:cxn modelId="{3E113E14-29BD-41EB-8BD7-8169F916DE32}" srcId="{7475474F-D20D-47A2-AC77-E22D64FE6B70}" destId="{4E18FB14-7D11-4663-BDAC-93EAEE975D0C}" srcOrd="0" destOrd="0" parTransId="{48F3420F-CEB4-4E26-9A71-8A049A0053FB}" sibTransId="{3D0C13EE-3A89-4AF4-B4A7-81087C7C35CE}"/>
    <dgm:cxn modelId="{E9F69E98-EABC-4A26-B43A-F3FE7C27443B}" type="presOf" srcId="{83B2B907-6961-49A4-BD24-A0A2E8927DCB}" destId="{9918BBB5-710A-4CD8-AEEB-5591249E2B8A}" srcOrd="0" destOrd="0" presId="urn:microsoft.com/office/officeart/2005/8/layout/hierarchy6"/>
    <dgm:cxn modelId="{46BB7499-A712-4368-9721-61E75AD87E9C}" type="presParOf" srcId="{9918BBB5-710A-4CD8-AEEB-5591249E2B8A}" destId="{ABA12095-6D64-4E73-A2C7-1C00150F37B7}" srcOrd="0" destOrd="0" presId="urn:microsoft.com/office/officeart/2005/8/layout/hierarchy6"/>
    <dgm:cxn modelId="{A3E05E1D-B76C-4BFC-9CF5-3955174939BB}" type="presParOf" srcId="{ABA12095-6D64-4E73-A2C7-1C00150F37B7}" destId="{F8E5E030-C9A7-4A76-83D7-FAAB9FD94EF8}" srcOrd="0" destOrd="0" presId="urn:microsoft.com/office/officeart/2005/8/layout/hierarchy6"/>
    <dgm:cxn modelId="{D1285535-D361-4AC5-870C-952E20739EC5}" type="presParOf" srcId="{F8E5E030-C9A7-4A76-83D7-FAAB9FD94EF8}" destId="{AF906AE5-5B5D-4822-AD65-B5B4410F8F2C}" srcOrd="0" destOrd="0" presId="urn:microsoft.com/office/officeart/2005/8/layout/hierarchy6"/>
    <dgm:cxn modelId="{7818182D-2F90-4784-A0D8-17B43AEC75EF}" type="presParOf" srcId="{AF906AE5-5B5D-4822-AD65-B5B4410F8F2C}" destId="{5E58A4F1-6916-4F36-A1E4-4E787079757D}" srcOrd="0" destOrd="0" presId="urn:microsoft.com/office/officeart/2005/8/layout/hierarchy6"/>
    <dgm:cxn modelId="{224CAA05-B798-4ED4-800D-E9A48BDABDD3}" type="presParOf" srcId="{AF906AE5-5B5D-4822-AD65-B5B4410F8F2C}" destId="{CC5F5298-5178-40EF-85C0-31B222E77FE5}" srcOrd="1" destOrd="0" presId="urn:microsoft.com/office/officeart/2005/8/layout/hierarchy6"/>
    <dgm:cxn modelId="{67A50108-8FA0-46A4-A530-6E0DFFD318A5}" type="presParOf" srcId="{CC5F5298-5178-40EF-85C0-31B222E77FE5}" destId="{2CF95A05-FB97-4432-A7CE-B649276130C3}" srcOrd="0" destOrd="0" presId="urn:microsoft.com/office/officeart/2005/8/layout/hierarchy6"/>
    <dgm:cxn modelId="{A4C87441-3D1B-4DDA-A18A-7A5E5D80CD04}" type="presParOf" srcId="{CC5F5298-5178-40EF-85C0-31B222E77FE5}" destId="{7D417BE5-E44D-4136-8985-DD489BAE6B13}" srcOrd="1" destOrd="0" presId="urn:microsoft.com/office/officeart/2005/8/layout/hierarchy6"/>
    <dgm:cxn modelId="{7AC87818-BB4F-41C6-8BF1-FBA118BEA597}" type="presParOf" srcId="{7D417BE5-E44D-4136-8985-DD489BAE6B13}" destId="{6425D908-F3A9-4732-9578-61EED79B59E7}" srcOrd="0" destOrd="0" presId="urn:microsoft.com/office/officeart/2005/8/layout/hierarchy6"/>
    <dgm:cxn modelId="{3DE29B80-CD5D-4376-88E3-EFB8DB2B7C00}" type="presParOf" srcId="{7D417BE5-E44D-4136-8985-DD489BAE6B13}" destId="{523E93DC-F562-4403-8546-DD7187177E52}" srcOrd="1" destOrd="0" presId="urn:microsoft.com/office/officeart/2005/8/layout/hierarchy6"/>
    <dgm:cxn modelId="{8D2EEB07-9EEE-4A69-A353-D0BE62CCF85E}" type="presParOf" srcId="{523E93DC-F562-4403-8546-DD7187177E52}" destId="{B20B0E4C-7EE9-4CD3-B0EA-5DFF5CEE1F2A}" srcOrd="0" destOrd="0" presId="urn:microsoft.com/office/officeart/2005/8/layout/hierarchy6"/>
    <dgm:cxn modelId="{CF136E84-E296-4DEE-A312-40FFA7027FEC}" type="presParOf" srcId="{523E93DC-F562-4403-8546-DD7187177E52}" destId="{85061D2E-D75C-45A5-9EDF-FE57597D03FE}" srcOrd="1" destOrd="0" presId="urn:microsoft.com/office/officeart/2005/8/layout/hierarchy6"/>
    <dgm:cxn modelId="{ADA0CD7F-EABB-401F-97A0-D1329BEC63A2}" type="presParOf" srcId="{85061D2E-D75C-45A5-9EDF-FE57597D03FE}" destId="{BC216CFD-E7EA-4338-B2CB-4E9712D0B314}" srcOrd="0" destOrd="0" presId="urn:microsoft.com/office/officeart/2005/8/layout/hierarchy6"/>
    <dgm:cxn modelId="{C0750351-4B88-4E7F-97E3-868B8CF28A10}" type="presParOf" srcId="{85061D2E-D75C-45A5-9EDF-FE57597D03FE}" destId="{8626CB63-ECB2-41D6-9FFE-59AF45D746CD}" srcOrd="1" destOrd="0" presId="urn:microsoft.com/office/officeart/2005/8/layout/hierarchy6"/>
    <dgm:cxn modelId="{B6499B13-7BCD-4AE2-A8DF-6A7088110AC1}" type="presParOf" srcId="{9918BBB5-710A-4CD8-AEEB-5591249E2B8A}" destId="{8BA3EDA7-D264-41D2-B39A-FFC9DF96F687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83B2B907-6961-49A4-BD24-A0A2E8927DCB}" type="doc">
      <dgm:prSet loTypeId="urn:microsoft.com/office/officeart/2005/8/layout/hierarchy6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7475474F-D20D-47A2-AC77-E22D64FE6B70}">
      <dgm:prSet phldrT="[Текст]" custT="1"/>
      <dgm:spPr>
        <a:solidFill>
          <a:schemeClr val="accent2"/>
        </a:solidFill>
      </dgm:spPr>
      <dgm:t>
        <a:bodyPr/>
        <a:lstStyle/>
        <a:p>
          <a:r>
            <a:rPr lang="ru-RU" sz="1600" b="1" dirty="0" smtClean="0"/>
            <a:t>Начальник</a:t>
          </a:r>
        </a:p>
        <a:p>
          <a:r>
            <a:rPr lang="ru-RU" sz="1600" b="1" dirty="0" smtClean="0"/>
            <a:t> 86 управления</a:t>
          </a:r>
          <a:endParaRPr lang="ru-RU" sz="1600" b="1" dirty="0"/>
        </a:p>
      </dgm:t>
    </dgm:pt>
    <dgm:pt modelId="{E443AABD-77B4-49D6-BCFB-59EA7D96E108}" type="parTrans" cxnId="{B4E14F97-5DB8-47AC-BB5E-4286315063E2}">
      <dgm:prSet/>
      <dgm:spPr/>
      <dgm:t>
        <a:bodyPr/>
        <a:lstStyle/>
        <a:p>
          <a:endParaRPr lang="ru-RU"/>
        </a:p>
      </dgm:t>
    </dgm:pt>
    <dgm:pt modelId="{F3B7544A-4FBE-4AD6-B539-E0C981A9BF49}" type="sibTrans" cxnId="{B4E14F97-5DB8-47AC-BB5E-4286315063E2}">
      <dgm:prSet/>
      <dgm:spPr/>
      <dgm:t>
        <a:bodyPr/>
        <a:lstStyle/>
        <a:p>
          <a:endParaRPr lang="ru-RU"/>
        </a:p>
      </dgm:t>
    </dgm:pt>
    <dgm:pt modelId="{4E18FB14-7D11-4663-BDAC-93EAEE975D0C}">
      <dgm:prSet phldrT="[Текст]" custT="1"/>
      <dgm:spPr>
        <a:solidFill>
          <a:schemeClr val="accent6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/>
            <a:t>Начальник отдела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/>
            <a:t>(исполнитель)</a:t>
          </a:r>
          <a:endParaRPr lang="ru-RU" sz="1600" b="1" dirty="0"/>
        </a:p>
      </dgm:t>
    </dgm:pt>
    <dgm:pt modelId="{48F3420F-CEB4-4E26-9A71-8A049A0053FB}" type="parTrans" cxnId="{3E113E14-29BD-41EB-8BD7-8169F916DE32}">
      <dgm:prSet/>
      <dgm:spPr>
        <a:ln>
          <a:noFill/>
        </a:ln>
      </dgm:spPr>
      <dgm:t>
        <a:bodyPr/>
        <a:lstStyle/>
        <a:p>
          <a:endParaRPr lang="ru-RU"/>
        </a:p>
      </dgm:t>
    </dgm:pt>
    <dgm:pt modelId="{3D0C13EE-3A89-4AF4-B4A7-81087C7C35CE}" type="sibTrans" cxnId="{3E113E14-29BD-41EB-8BD7-8169F916DE32}">
      <dgm:prSet/>
      <dgm:spPr/>
      <dgm:t>
        <a:bodyPr/>
        <a:lstStyle/>
        <a:p>
          <a:endParaRPr lang="ru-RU"/>
        </a:p>
      </dgm:t>
    </dgm:pt>
    <dgm:pt modelId="{E47FD9A2-364C-424E-8196-12C60417F74D}">
      <dgm:prSet phldrT="[Текст]" custT="1"/>
      <dgm:spPr>
        <a:solidFill>
          <a:srgbClr val="FF0000"/>
        </a:solidFill>
      </dgm:spPr>
      <dgm:t>
        <a:bodyPr/>
        <a:lstStyle/>
        <a:p>
          <a:r>
            <a:rPr lang="ru-RU" sz="1600" b="1" dirty="0" smtClean="0"/>
            <a:t>Прокурор отдела (исполнитель)</a:t>
          </a:r>
          <a:endParaRPr lang="ru-RU" sz="1600" b="1" dirty="0"/>
        </a:p>
      </dgm:t>
    </dgm:pt>
    <dgm:pt modelId="{F4B00990-BD13-4062-91C6-683AA5094D19}" type="parTrans" cxnId="{3A8D5A5E-D5E8-4975-A471-A034DA0441BD}">
      <dgm:prSet/>
      <dgm:spPr>
        <a:ln>
          <a:noFill/>
        </a:ln>
      </dgm:spPr>
      <dgm:t>
        <a:bodyPr/>
        <a:lstStyle/>
        <a:p>
          <a:endParaRPr lang="ru-RU"/>
        </a:p>
      </dgm:t>
    </dgm:pt>
    <dgm:pt modelId="{BC91A151-1412-44E5-8DCA-DA884170EAC1}" type="sibTrans" cxnId="{3A8D5A5E-D5E8-4975-A471-A034DA0441BD}">
      <dgm:prSet/>
      <dgm:spPr/>
      <dgm:t>
        <a:bodyPr/>
        <a:lstStyle/>
        <a:p>
          <a:endParaRPr lang="ru-RU"/>
        </a:p>
      </dgm:t>
    </dgm:pt>
    <dgm:pt modelId="{9918BBB5-710A-4CD8-AEEB-5591249E2B8A}" type="pres">
      <dgm:prSet presAssocID="{83B2B907-6961-49A4-BD24-A0A2E8927DCB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BA12095-6D64-4E73-A2C7-1C00150F37B7}" type="pres">
      <dgm:prSet presAssocID="{83B2B907-6961-49A4-BD24-A0A2E8927DCB}" presName="hierFlow" presStyleCnt="0"/>
      <dgm:spPr/>
    </dgm:pt>
    <dgm:pt modelId="{F8E5E030-C9A7-4A76-83D7-FAAB9FD94EF8}" type="pres">
      <dgm:prSet presAssocID="{83B2B907-6961-49A4-BD24-A0A2E8927DCB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AF906AE5-5B5D-4822-AD65-B5B4410F8F2C}" type="pres">
      <dgm:prSet presAssocID="{7475474F-D20D-47A2-AC77-E22D64FE6B70}" presName="Name14" presStyleCnt="0"/>
      <dgm:spPr/>
    </dgm:pt>
    <dgm:pt modelId="{5E58A4F1-6916-4F36-A1E4-4E787079757D}" type="pres">
      <dgm:prSet presAssocID="{7475474F-D20D-47A2-AC77-E22D64FE6B70}" presName="level1Shap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ru-RU"/>
        </a:p>
      </dgm:t>
    </dgm:pt>
    <dgm:pt modelId="{CC5F5298-5178-40EF-85C0-31B222E77FE5}" type="pres">
      <dgm:prSet presAssocID="{7475474F-D20D-47A2-AC77-E22D64FE6B70}" presName="hierChild2" presStyleCnt="0"/>
      <dgm:spPr/>
    </dgm:pt>
    <dgm:pt modelId="{2CF95A05-FB97-4432-A7CE-B649276130C3}" type="pres">
      <dgm:prSet presAssocID="{48F3420F-CEB4-4E26-9A71-8A049A0053FB}" presName="Name19" presStyleLbl="parChTrans1D2" presStyleIdx="0" presStyleCnt="1"/>
      <dgm:spPr/>
      <dgm:t>
        <a:bodyPr/>
        <a:lstStyle/>
        <a:p>
          <a:endParaRPr lang="ru-RU"/>
        </a:p>
      </dgm:t>
    </dgm:pt>
    <dgm:pt modelId="{7D417BE5-E44D-4136-8985-DD489BAE6B13}" type="pres">
      <dgm:prSet presAssocID="{4E18FB14-7D11-4663-BDAC-93EAEE975D0C}" presName="Name21" presStyleCnt="0"/>
      <dgm:spPr/>
    </dgm:pt>
    <dgm:pt modelId="{6425D908-F3A9-4732-9578-61EED79B59E7}" type="pres">
      <dgm:prSet presAssocID="{4E18FB14-7D11-4663-BDAC-93EAEE975D0C}" presName="level2Shape" presStyleLbl="node2" presStyleIdx="0" presStyleCnt="1"/>
      <dgm:spPr/>
      <dgm:t>
        <a:bodyPr/>
        <a:lstStyle/>
        <a:p>
          <a:endParaRPr lang="ru-RU"/>
        </a:p>
      </dgm:t>
    </dgm:pt>
    <dgm:pt modelId="{523E93DC-F562-4403-8546-DD7187177E52}" type="pres">
      <dgm:prSet presAssocID="{4E18FB14-7D11-4663-BDAC-93EAEE975D0C}" presName="hierChild3" presStyleCnt="0"/>
      <dgm:spPr/>
    </dgm:pt>
    <dgm:pt modelId="{B20B0E4C-7EE9-4CD3-B0EA-5DFF5CEE1F2A}" type="pres">
      <dgm:prSet presAssocID="{F4B00990-BD13-4062-91C6-683AA5094D19}" presName="Name19" presStyleLbl="parChTrans1D3" presStyleIdx="0" presStyleCnt="1"/>
      <dgm:spPr/>
      <dgm:t>
        <a:bodyPr/>
        <a:lstStyle/>
        <a:p>
          <a:endParaRPr lang="ru-RU"/>
        </a:p>
      </dgm:t>
    </dgm:pt>
    <dgm:pt modelId="{85061D2E-D75C-45A5-9EDF-FE57597D03FE}" type="pres">
      <dgm:prSet presAssocID="{E47FD9A2-364C-424E-8196-12C60417F74D}" presName="Name21" presStyleCnt="0"/>
      <dgm:spPr/>
    </dgm:pt>
    <dgm:pt modelId="{BC216CFD-E7EA-4338-B2CB-4E9712D0B314}" type="pres">
      <dgm:prSet presAssocID="{E47FD9A2-364C-424E-8196-12C60417F74D}" presName="level2Shape" presStyleLbl="node3" presStyleIdx="0" presStyleCnt="1"/>
      <dgm:spPr/>
      <dgm:t>
        <a:bodyPr/>
        <a:lstStyle/>
        <a:p>
          <a:endParaRPr lang="ru-RU"/>
        </a:p>
      </dgm:t>
    </dgm:pt>
    <dgm:pt modelId="{8626CB63-ECB2-41D6-9FFE-59AF45D746CD}" type="pres">
      <dgm:prSet presAssocID="{E47FD9A2-364C-424E-8196-12C60417F74D}" presName="hierChild3" presStyleCnt="0"/>
      <dgm:spPr/>
    </dgm:pt>
    <dgm:pt modelId="{8BA3EDA7-D264-41D2-B39A-FFC9DF96F687}" type="pres">
      <dgm:prSet presAssocID="{83B2B907-6961-49A4-BD24-A0A2E8927DCB}" presName="bgShapesFlow" presStyleCnt="0"/>
      <dgm:spPr/>
    </dgm:pt>
  </dgm:ptLst>
  <dgm:cxnLst>
    <dgm:cxn modelId="{A8B83010-AAC3-499D-9C55-FFA8382CC917}" type="presOf" srcId="{F4B00990-BD13-4062-91C6-683AA5094D19}" destId="{B20B0E4C-7EE9-4CD3-B0EA-5DFF5CEE1F2A}" srcOrd="0" destOrd="0" presId="urn:microsoft.com/office/officeart/2005/8/layout/hierarchy6"/>
    <dgm:cxn modelId="{B4E14F97-5DB8-47AC-BB5E-4286315063E2}" srcId="{83B2B907-6961-49A4-BD24-A0A2E8927DCB}" destId="{7475474F-D20D-47A2-AC77-E22D64FE6B70}" srcOrd="0" destOrd="0" parTransId="{E443AABD-77B4-49D6-BCFB-59EA7D96E108}" sibTransId="{F3B7544A-4FBE-4AD6-B539-E0C981A9BF49}"/>
    <dgm:cxn modelId="{3A8D5A5E-D5E8-4975-A471-A034DA0441BD}" srcId="{4E18FB14-7D11-4663-BDAC-93EAEE975D0C}" destId="{E47FD9A2-364C-424E-8196-12C60417F74D}" srcOrd="0" destOrd="0" parTransId="{F4B00990-BD13-4062-91C6-683AA5094D19}" sibTransId="{BC91A151-1412-44E5-8DCA-DA884170EAC1}"/>
    <dgm:cxn modelId="{DA1AEFCA-20AE-48EF-9550-88443582D682}" type="presOf" srcId="{83B2B907-6961-49A4-BD24-A0A2E8927DCB}" destId="{9918BBB5-710A-4CD8-AEEB-5591249E2B8A}" srcOrd="0" destOrd="0" presId="urn:microsoft.com/office/officeart/2005/8/layout/hierarchy6"/>
    <dgm:cxn modelId="{CC2BAD43-0772-45C7-9B62-C37B41209C2D}" type="presOf" srcId="{E47FD9A2-364C-424E-8196-12C60417F74D}" destId="{BC216CFD-E7EA-4338-B2CB-4E9712D0B314}" srcOrd="0" destOrd="0" presId="urn:microsoft.com/office/officeart/2005/8/layout/hierarchy6"/>
    <dgm:cxn modelId="{42498285-9C44-4FCF-9467-A50DB61D4E11}" type="presOf" srcId="{7475474F-D20D-47A2-AC77-E22D64FE6B70}" destId="{5E58A4F1-6916-4F36-A1E4-4E787079757D}" srcOrd="0" destOrd="0" presId="urn:microsoft.com/office/officeart/2005/8/layout/hierarchy6"/>
    <dgm:cxn modelId="{3E113E14-29BD-41EB-8BD7-8169F916DE32}" srcId="{7475474F-D20D-47A2-AC77-E22D64FE6B70}" destId="{4E18FB14-7D11-4663-BDAC-93EAEE975D0C}" srcOrd="0" destOrd="0" parTransId="{48F3420F-CEB4-4E26-9A71-8A049A0053FB}" sibTransId="{3D0C13EE-3A89-4AF4-B4A7-81087C7C35CE}"/>
    <dgm:cxn modelId="{EF6502D3-66AC-4446-9FE6-8B6ACD2627BD}" type="presOf" srcId="{48F3420F-CEB4-4E26-9A71-8A049A0053FB}" destId="{2CF95A05-FB97-4432-A7CE-B649276130C3}" srcOrd="0" destOrd="0" presId="urn:microsoft.com/office/officeart/2005/8/layout/hierarchy6"/>
    <dgm:cxn modelId="{770CE294-76EF-4EAF-9C86-C2D41735C973}" type="presOf" srcId="{4E18FB14-7D11-4663-BDAC-93EAEE975D0C}" destId="{6425D908-F3A9-4732-9578-61EED79B59E7}" srcOrd="0" destOrd="0" presId="urn:microsoft.com/office/officeart/2005/8/layout/hierarchy6"/>
    <dgm:cxn modelId="{87CFC72F-9EB8-4C0E-A54F-B40EF79A6F71}" type="presParOf" srcId="{9918BBB5-710A-4CD8-AEEB-5591249E2B8A}" destId="{ABA12095-6D64-4E73-A2C7-1C00150F37B7}" srcOrd="0" destOrd="0" presId="urn:microsoft.com/office/officeart/2005/8/layout/hierarchy6"/>
    <dgm:cxn modelId="{3EE6E691-E3F5-4F2B-A63C-31BECE86B212}" type="presParOf" srcId="{ABA12095-6D64-4E73-A2C7-1C00150F37B7}" destId="{F8E5E030-C9A7-4A76-83D7-FAAB9FD94EF8}" srcOrd="0" destOrd="0" presId="urn:microsoft.com/office/officeart/2005/8/layout/hierarchy6"/>
    <dgm:cxn modelId="{68BA2AB1-6077-4955-886E-4E0B525B0A76}" type="presParOf" srcId="{F8E5E030-C9A7-4A76-83D7-FAAB9FD94EF8}" destId="{AF906AE5-5B5D-4822-AD65-B5B4410F8F2C}" srcOrd="0" destOrd="0" presId="urn:microsoft.com/office/officeart/2005/8/layout/hierarchy6"/>
    <dgm:cxn modelId="{DE9E7E68-C4E3-4F8A-B58A-805F73AAFCAE}" type="presParOf" srcId="{AF906AE5-5B5D-4822-AD65-B5B4410F8F2C}" destId="{5E58A4F1-6916-4F36-A1E4-4E787079757D}" srcOrd="0" destOrd="0" presId="urn:microsoft.com/office/officeart/2005/8/layout/hierarchy6"/>
    <dgm:cxn modelId="{81711CED-E74B-4EDA-AD7C-8242988F3DC0}" type="presParOf" srcId="{AF906AE5-5B5D-4822-AD65-B5B4410F8F2C}" destId="{CC5F5298-5178-40EF-85C0-31B222E77FE5}" srcOrd="1" destOrd="0" presId="urn:microsoft.com/office/officeart/2005/8/layout/hierarchy6"/>
    <dgm:cxn modelId="{20527CCD-8DBE-49DD-AEF8-20A5B46B361E}" type="presParOf" srcId="{CC5F5298-5178-40EF-85C0-31B222E77FE5}" destId="{2CF95A05-FB97-4432-A7CE-B649276130C3}" srcOrd="0" destOrd="0" presId="urn:microsoft.com/office/officeart/2005/8/layout/hierarchy6"/>
    <dgm:cxn modelId="{494EF082-74C1-4ED8-AFB6-EEEB3C308F2B}" type="presParOf" srcId="{CC5F5298-5178-40EF-85C0-31B222E77FE5}" destId="{7D417BE5-E44D-4136-8985-DD489BAE6B13}" srcOrd="1" destOrd="0" presId="urn:microsoft.com/office/officeart/2005/8/layout/hierarchy6"/>
    <dgm:cxn modelId="{6327C6F4-D947-4E9B-A60A-0B515C06A08C}" type="presParOf" srcId="{7D417BE5-E44D-4136-8985-DD489BAE6B13}" destId="{6425D908-F3A9-4732-9578-61EED79B59E7}" srcOrd="0" destOrd="0" presId="urn:microsoft.com/office/officeart/2005/8/layout/hierarchy6"/>
    <dgm:cxn modelId="{B0D76421-7BB6-478F-91F8-24B07F434534}" type="presParOf" srcId="{7D417BE5-E44D-4136-8985-DD489BAE6B13}" destId="{523E93DC-F562-4403-8546-DD7187177E52}" srcOrd="1" destOrd="0" presId="urn:microsoft.com/office/officeart/2005/8/layout/hierarchy6"/>
    <dgm:cxn modelId="{263D6A41-DCF8-4673-A7F3-2EFA91891BDD}" type="presParOf" srcId="{523E93DC-F562-4403-8546-DD7187177E52}" destId="{B20B0E4C-7EE9-4CD3-B0EA-5DFF5CEE1F2A}" srcOrd="0" destOrd="0" presId="urn:microsoft.com/office/officeart/2005/8/layout/hierarchy6"/>
    <dgm:cxn modelId="{17F2F576-AD98-45D9-9105-2CFC8760784E}" type="presParOf" srcId="{523E93DC-F562-4403-8546-DD7187177E52}" destId="{85061D2E-D75C-45A5-9EDF-FE57597D03FE}" srcOrd="1" destOrd="0" presId="urn:microsoft.com/office/officeart/2005/8/layout/hierarchy6"/>
    <dgm:cxn modelId="{C9171DCF-D019-4DD3-8045-A357E5E8D6E4}" type="presParOf" srcId="{85061D2E-D75C-45A5-9EDF-FE57597D03FE}" destId="{BC216CFD-E7EA-4338-B2CB-4E9712D0B314}" srcOrd="0" destOrd="0" presId="urn:microsoft.com/office/officeart/2005/8/layout/hierarchy6"/>
    <dgm:cxn modelId="{B05037F3-9B0A-4A9F-A68E-907DF8490E2A}" type="presParOf" srcId="{85061D2E-D75C-45A5-9EDF-FE57597D03FE}" destId="{8626CB63-ECB2-41D6-9FFE-59AF45D746CD}" srcOrd="1" destOrd="0" presId="urn:microsoft.com/office/officeart/2005/8/layout/hierarchy6"/>
    <dgm:cxn modelId="{55A082B0-2500-4E3A-84F5-151015412600}" type="presParOf" srcId="{9918BBB5-710A-4CD8-AEEB-5591249E2B8A}" destId="{8BA3EDA7-D264-41D2-B39A-FFC9DF96F687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ABE77CFE-7768-4A09-A8C4-E90ED835CFE3}" type="doc">
      <dgm:prSet loTypeId="urn:microsoft.com/office/officeart/2008/layout/VerticalCurvedLis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ru-RU"/>
        </a:p>
      </dgm:t>
    </dgm:pt>
    <dgm:pt modelId="{3273E295-5720-44CB-808E-7DDFDD4366C9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latin typeface="+mn-lt"/>
            </a:rPr>
            <a:t>Согласование  между соисполнителями в 86 управлении               (в том числе в инициативном порядке)      </a:t>
          </a:r>
          <a:endParaRPr lang="ru-RU" sz="1600" b="1" dirty="0">
            <a:latin typeface="+mn-lt"/>
          </a:endParaRPr>
        </a:p>
      </dgm:t>
    </dgm:pt>
    <dgm:pt modelId="{781C1B78-E596-4BA3-9133-C4CB70318962}" type="parTrans" cxnId="{38176FFC-DED8-462E-B584-EDD39F5AD5EA}">
      <dgm:prSet/>
      <dgm:spPr/>
      <dgm:t>
        <a:bodyPr/>
        <a:lstStyle/>
        <a:p>
          <a:endParaRPr lang="ru-RU"/>
        </a:p>
      </dgm:t>
    </dgm:pt>
    <dgm:pt modelId="{8BA2B345-5F63-4968-9649-7AB5D9567888}" type="sibTrans" cxnId="{38176FFC-DED8-462E-B584-EDD39F5AD5EA}">
      <dgm:prSet/>
      <dgm:spPr/>
      <dgm:t>
        <a:bodyPr/>
        <a:lstStyle/>
        <a:p>
          <a:endParaRPr lang="ru-RU"/>
        </a:p>
      </dgm:t>
    </dgm:pt>
    <dgm:pt modelId="{C9728EAE-E230-44F7-9258-7ACA3198C215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latin typeface="+mn-lt"/>
            </a:rPr>
            <a:t>Согласование с подразделениями ГП РФ</a:t>
          </a:r>
          <a:br>
            <a:rPr lang="ru-RU" sz="1600" b="1" dirty="0" smtClean="0">
              <a:latin typeface="+mn-lt"/>
            </a:rPr>
          </a:br>
          <a:r>
            <a:rPr lang="ru-RU" sz="1600" b="1" dirty="0" smtClean="0">
              <a:latin typeface="+mn-lt"/>
            </a:rPr>
            <a:t> (в том числе в инициативном порядке)   </a:t>
          </a:r>
          <a:endParaRPr lang="ru-RU" sz="1600" b="1" dirty="0">
            <a:latin typeface="+mn-lt"/>
          </a:endParaRPr>
        </a:p>
      </dgm:t>
    </dgm:pt>
    <dgm:pt modelId="{CAC34696-E76B-43BD-AFB3-FE1BE8162A6B}" type="parTrans" cxnId="{FC2D9054-A0D3-4859-92BA-E5F9D2710D04}">
      <dgm:prSet/>
      <dgm:spPr/>
      <dgm:t>
        <a:bodyPr/>
        <a:lstStyle/>
        <a:p>
          <a:endParaRPr lang="ru-RU"/>
        </a:p>
      </dgm:t>
    </dgm:pt>
    <dgm:pt modelId="{CDAE348A-34E2-4E1A-9FC8-B28DD2C30ECF}" type="sibTrans" cxnId="{FC2D9054-A0D3-4859-92BA-E5F9D2710D04}">
      <dgm:prSet/>
      <dgm:spPr/>
      <dgm:t>
        <a:bodyPr/>
        <a:lstStyle/>
        <a:p>
          <a:endParaRPr lang="ru-RU"/>
        </a:p>
      </dgm:t>
    </dgm:pt>
    <dgm:pt modelId="{D3589535-A907-4A67-A67A-8D7654ED9A3C}">
      <dgm:prSet phldrT="[Текст]" custT="1"/>
      <dgm:spPr>
        <a:solidFill>
          <a:srgbClr val="00B05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latin typeface="+mn-lt"/>
            </a:rPr>
            <a:t>Направление запросов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latin typeface="+mn-lt"/>
            </a:rPr>
            <a:t>(</a:t>
          </a:r>
          <a:r>
            <a:rPr lang="ru-RU" sz="1600" b="1" dirty="0" err="1" smtClean="0">
              <a:latin typeface="+mn-lt"/>
            </a:rPr>
            <a:t>ФОИВы</a:t>
          </a:r>
          <a:r>
            <a:rPr lang="ru-RU" sz="1600" b="1" dirty="0" smtClean="0">
              <a:latin typeface="+mn-lt"/>
            </a:rPr>
            <a:t>, иные органы и организации)</a:t>
          </a:r>
          <a:endParaRPr lang="ru-RU" sz="1600" b="1" dirty="0">
            <a:latin typeface="+mn-lt"/>
          </a:endParaRPr>
        </a:p>
      </dgm:t>
    </dgm:pt>
    <dgm:pt modelId="{7AD5EEA8-3E1E-4C42-98C7-64B4401F62E8}" type="parTrans" cxnId="{D595BEB2-3C33-42B4-B064-4C9877C56EDD}">
      <dgm:prSet/>
      <dgm:spPr/>
      <dgm:t>
        <a:bodyPr/>
        <a:lstStyle/>
        <a:p>
          <a:endParaRPr lang="ru-RU"/>
        </a:p>
      </dgm:t>
    </dgm:pt>
    <dgm:pt modelId="{DD0FDD4A-8AC0-4010-B558-E640EC022647}" type="sibTrans" cxnId="{D595BEB2-3C33-42B4-B064-4C9877C56EDD}">
      <dgm:prSet/>
      <dgm:spPr/>
      <dgm:t>
        <a:bodyPr/>
        <a:lstStyle/>
        <a:p>
          <a:endParaRPr lang="ru-RU"/>
        </a:p>
      </dgm:t>
    </dgm:pt>
    <dgm:pt modelId="{21CD009B-9BF8-4B84-AB13-425195DEE0ED}">
      <dgm:prSet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latin typeface="+mn-lt"/>
            </a:rPr>
            <a:t>Направление поручений (прокуратуры субъектов РФ)</a:t>
          </a:r>
          <a:endParaRPr lang="ru-RU" sz="1600" b="1" dirty="0">
            <a:latin typeface="+mn-lt"/>
          </a:endParaRPr>
        </a:p>
      </dgm:t>
    </dgm:pt>
    <dgm:pt modelId="{D272DCD1-9FEA-4CAD-B662-902C1B632B98}" type="parTrans" cxnId="{63E43792-B7D2-406E-881D-BC6B43FCAA78}">
      <dgm:prSet/>
      <dgm:spPr/>
      <dgm:t>
        <a:bodyPr/>
        <a:lstStyle/>
        <a:p>
          <a:endParaRPr lang="ru-RU"/>
        </a:p>
      </dgm:t>
    </dgm:pt>
    <dgm:pt modelId="{9BFC96E4-333C-4BC0-BBDA-5A69A4124D81}" type="sibTrans" cxnId="{63E43792-B7D2-406E-881D-BC6B43FCAA78}">
      <dgm:prSet/>
      <dgm:spPr/>
      <dgm:t>
        <a:bodyPr/>
        <a:lstStyle/>
        <a:p>
          <a:endParaRPr lang="ru-RU"/>
        </a:p>
      </dgm:t>
    </dgm:pt>
    <dgm:pt modelId="{3FF9159E-2C65-4032-A709-A071B03E655D}" type="pres">
      <dgm:prSet presAssocID="{ABE77CFE-7768-4A09-A8C4-E90ED835CFE3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ru-RU"/>
        </a:p>
      </dgm:t>
    </dgm:pt>
    <dgm:pt modelId="{83945924-705D-4246-BBFB-3EC1DEDB8E86}" type="pres">
      <dgm:prSet presAssocID="{ABE77CFE-7768-4A09-A8C4-E90ED835CFE3}" presName="Name1" presStyleCnt="0"/>
      <dgm:spPr/>
      <dgm:t>
        <a:bodyPr/>
        <a:lstStyle/>
        <a:p>
          <a:endParaRPr lang="ru-RU"/>
        </a:p>
      </dgm:t>
    </dgm:pt>
    <dgm:pt modelId="{FD04972E-945E-4EA0-BBD7-7A22A2724AA3}" type="pres">
      <dgm:prSet presAssocID="{ABE77CFE-7768-4A09-A8C4-E90ED835CFE3}" presName="cycle" presStyleCnt="0"/>
      <dgm:spPr/>
      <dgm:t>
        <a:bodyPr/>
        <a:lstStyle/>
        <a:p>
          <a:endParaRPr lang="ru-RU"/>
        </a:p>
      </dgm:t>
    </dgm:pt>
    <dgm:pt modelId="{CEFF7997-CA95-4D51-863C-8BD999966D9D}" type="pres">
      <dgm:prSet presAssocID="{ABE77CFE-7768-4A09-A8C4-E90ED835CFE3}" presName="srcNode" presStyleLbl="node1" presStyleIdx="0" presStyleCnt="4"/>
      <dgm:spPr/>
      <dgm:t>
        <a:bodyPr/>
        <a:lstStyle/>
        <a:p>
          <a:endParaRPr lang="ru-RU"/>
        </a:p>
      </dgm:t>
    </dgm:pt>
    <dgm:pt modelId="{EDEB8173-119D-46F6-82B3-2EB5115C0194}" type="pres">
      <dgm:prSet presAssocID="{ABE77CFE-7768-4A09-A8C4-E90ED835CFE3}" presName="conn" presStyleLbl="parChTrans1D2" presStyleIdx="0" presStyleCnt="1"/>
      <dgm:spPr/>
      <dgm:t>
        <a:bodyPr/>
        <a:lstStyle/>
        <a:p>
          <a:endParaRPr lang="ru-RU"/>
        </a:p>
      </dgm:t>
    </dgm:pt>
    <dgm:pt modelId="{93F7034F-B676-4A67-A936-441DDE7CFA47}" type="pres">
      <dgm:prSet presAssocID="{ABE77CFE-7768-4A09-A8C4-E90ED835CFE3}" presName="extraNode" presStyleLbl="node1" presStyleIdx="0" presStyleCnt="4"/>
      <dgm:spPr/>
      <dgm:t>
        <a:bodyPr/>
        <a:lstStyle/>
        <a:p>
          <a:endParaRPr lang="ru-RU"/>
        </a:p>
      </dgm:t>
    </dgm:pt>
    <dgm:pt modelId="{B9B55FA7-41AD-40E4-B98F-9662FD52D5E9}" type="pres">
      <dgm:prSet presAssocID="{ABE77CFE-7768-4A09-A8C4-E90ED835CFE3}" presName="dstNode" presStyleLbl="node1" presStyleIdx="0" presStyleCnt="4"/>
      <dgm:spPr/>
      <dgm:t>
        <a:bodyPr/>
        <a:lstStyle/>
        <a:p>
          <a:endParaRPr lang="ru-RU"/>
        </a:p>
      </dgm:t>
    </dgm:pt>
    <dgm:pt modelId="{8B36184C-70E3-483E-80DA-0625CEE82D9A}" type="pres">
      <dgm:prSet presAssocID="{3273E295-5720-44CB-808E-7DDFDD4366C9}" presName="text_1" presStyleLbl="node1" presStyleIdx="0" presStyleCnt="4" custLinFactNeighborX="989" custLinFactNeighborY="782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215F531-EBAE-4E04-9550-52D56BAA169F}" type="pres">
      <dgm:prSet presAssocID="{3273E295-5720-44CB-808E-7DDFDD4366C9}" presName="accent_1" presStyleCnt="0"/>
      <dgm:spPr/>
      <dgm:t>
        <a:bodyPr/>
        <a:lstStyle/>
        <a:p>
          <a:endParaRPr lang="ru-RU"/>
        </a:p>
      </dgm:t>
    </dgm:pt>
    <dgm:pt modelId="{2AA8F884-E522-443B-80E8-1009D05ED054}" type="pres">
      <dgm:prSet presAssocID="{3273E295-5720-44CB-808E-7DDFDD4366C9}" presName="accentRepeatNode" presStyleLbl="solidFgAcc1" presStyleIdx="0" presStyleCnt="4" custLinFactNeighborX="-2810" custLinFactNeighborY="8490">
        <dgm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dgm:style>
      </dgm:prSet>
      <dgm:spPr>
        <a:solidFill>
          <a:schemeClr val="accent4"/>
        </a:solidFill>
        <a:ln/>
      </dgm:spPr>
      <dgm:t>
        <a:bodyPr/>
        <a:lstStyle/>
        <a:p>
          <a:endParaRPr lang="ru-RU"/>
        </a:p>
      </dgm:t>
    </dgm:pt>
    <dgm:pt modelId="{2B650B3D-D244-4DBB-8CC5-BB7579D396B3}" type="pres">
      <dgm:prSet presAssocID="{C9728EAE-E230-44F7-9258-7ACA3198C215}" presName="text_2" presStyleLbl="node1" presStyleIdx="1" presStyleCnt="4" custLinFactNeighborX="176" custLinFactNeighborY="-91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BAAE408-7EFA-41F7-A85E-6AA677E2E098}" type="pres">
      <dgm:prSet presAssocID="{C9728EAE-E230-44F7-9258-7ACA3198C215}" presName="accent_2" presStyleCnt="0"/>
      <dgm:spPr/>
      <dgm:t>
        <a:bodyPr/>
        <a:lstStyle/>
        <a:p>
          <a:endParaRPr lang="ru-RU"/>
        </a:p>
      </dgm:t>
    </dgm:pt>
    <dgm:pt modelId="{35432F0A-52FC-45CC-AC7F-1293D42ADF84}" type="pres">
      <dgm:prSet presAssocID="{C9728EAE-E230-44F7-9258-7ACA3198C215}" presName="accentRepeatNode" presStyleLbl="solidFgAcc1" presStyleIdx="1" presStyleCnt="4"/>
      <dgm:spPr>
        <a:solidFill>
          <a:schemeClr val="accent4"/>
        </a:solidFill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F463F384-C67F-457E-BCF8-E7AF7B73292B}" type="pres">
      <dgm:prSet presAssocID="{D3589535-A907-4A67-A67A-8D7654ED9A3C}" presName="text_3" presStyleLbl="node1" presStyleIdx="2" presStyleCnt="4" custLinFactNeighborX="176" custLinFactNeighborY="-497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F00B39D-0EF3-43FA-92A0-702BBA8C1438}" type="pres">
      <dgm:prSet presAssocID="{D3589535-A907-4A67-A67A-8D7654ED9A3C}" presName="accent_3" presStyleCnt="0"/>
      <dgm:spPr/>
      <dgm:t>
        <a:bodyPr/>
        <a:lstStyle/>
        <a:p>
          <a:endParaRPr lang="ru-RU"/>
        </a:p>
      </dgm:t>
    </dgm:pt>
    <dgm:pt modelId="{F23F00FF-9A0B-4F1E-87BC-C685D5C6CDC7}" type="pres">
      <dgm:prSet presAssocID="{D3589535-A907-4A67-A67A-8D7654ED9A3C}" presName="accentRepeatNode" presStyleLbl="solidFgAcc1" presStyleIdx="2" presStyleCnt="4"/>
      <dgm:spPr>
        <a:solidFill>
          <a:schemeClr val="accent4"/>
        </a:solidFill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  <dgm:pt modelId="{34BAD560-54EC-4976-8DEB-E7D74C3C0CC0}" type="pres">
      <dgm:prSet presAssocID="{21CD009B-9BF8-4B84-AB13-425195DEE0ED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22E7D71-27E3-4BA5-88B2-090A5620D136}" type="pres">
      <dgm:prSet presAssocID="{21CD009B-9BF8-4B84-AB13-425195DEE0ED}" presName="accent_4" presStyleCnt="0"/>
      <dgm:spPr/>
      <dgm:t>
        <a:bodyPr/>
        <a:lstStyle/>
        <a:p>
          <a:endParaRPr lang="ru-RU"/>
        </a:p>
      </dgm:t>
    </dgm:pt>
    <dgm:pt modelId="{B69C1D30-5700-4548-BC10-28D520D6AAE9}" type="pres">
      <dgm:prSet presAssocID="{21CD009B-9BF8-4B84-AB13-425195DEE0ED}" presName="accentRepeatNode" presStyleLbl="solidFgAcc1" presStyleIdx="3" presStyleCnt="4"/>
      <dgm:spPr>
        <a:solidFill>
          <a:schemeClr val="accent4"/>
        </a:solidFill>
        <a:ln>
          <a:solidFill>
            <a:schemeClr val="bg1"/>
          </a:solidFill>
        </a:ln>
      </dgm:spPr>
      <dgm:t>
        <a:bodyPr/>
        <a:lstStyle/>
        <a:p>
          <a:endParaRPr lang="ru-RU"/>
        </a:p>
      </dgm:t>
    </dgm:pt>
  </dgm:ptLst>
  <dgm:cxnLst>
    <dgm:cxn modelId="{22985B73-A730-409E-AF07-A46CAE39684D}" type="presOf" srcId="{C9728EAE-E230-44F7-9258-7ACA3198C215}" destId="{2B650B3D-D244-4DBB-8CC5-BB7579D396B3}" srcOrd="0" destOrd="0" presId="urn:microsoft.com/office/officeart/2008/layout/VerticalCurvedList"/>
    <dgm:cxn modelId="{ABC437E9-F122-4EB2-BFBC-D3C613D69AB1}" type="presOf" srcId="{21CD009B-9BF8-4B84-AB13-425195DEE0ED}" destId="{34BAD560-54EC-4976-8DEB-E7D74C3C0CC0}" srcOrd="0" destOrd="0" presId="urn:microsoft.com/office/officeart/2008/layout/VerticalCurvedList"/>
    <dgm:cxn modelId="{E30D255C-1164-446F-86C9-C0F3BAF06472}" type="presOf" srcId="{8BA2B345-5F63-4968-9649-7AB5D9567888}" destId="{EDEB8173-119D-46F6-82B3-2EB5115C0194}" srcOrd="0" destOrd="0" presId="urn:microsoft.com/office/officeart/2008/layout/VerticalCurvedList"/>
    <dgm:cxn modelId="{38176FFC-DED8-462E-B584-EDD39F5AD5EA}" srcId="{ABE77CFE-7768-4A09-A8C4-E90ED835CFE3}" destId="{3273E295-5720-44CB-808E-7DDFDD4366C9}" srcOrd="0" destOrd="0" parTransId="{781C1B78-E596-4BA3-9133-C4CB70318962}" sibTransId="{8BA2B345-5F63-4968-9649-7AB5D9567888}"/>
    <dgm:cxn modelId="{D595BEB2-3C33-42B4-B064-4C9877C56EDD}" srcId="{ABE77CFE-7768-4A09-A8C4-E90ED835CFE3}" destId="{D3589535-A907-4A67-A67A-8D7654ED9A3C}" srcOrd="2" destOrd="0" parTransId="{7AD5EEA8-3E1E-4C42-98C7-64B4401F62E8}" sibTransId="{DD0FDD4A-8AC0-4010-B558-E640EC022647}"/>
    <dgm:cxn modelId="{FC2D9054-A0D3-4859-92BA-E5F9D2710D04}" srcId="{ABE77CFE-7768-4A09-A8C4-E90ED835CFE3}" destId="{C9728EAE-E230-44F7-9258-7ACA3198C215}" srcOrd="1" destOrd="0" parTransId="{CAC34696-E76B-43BD-AFB3-FE1BE8162A6B}" sibTransId="{CDAE348A-34E2-4E1A-9FC8-B28DD2C30ECF}"/>
    <dgm:cxn modelId="{6B184137-803D-420C-90B6-7F955E2B6ADE}" type="presOf" srcId="{D3589535-A907-4A67-A67A-8D7654ED9A3C}" destId="{F463F384-C67F-457E-BCF8-E7AF7B73292B}" srcOrd="0" destOrd="0" presId="urn:microsoft.com/office/officeart/2008/layout/VerticalCurvedList"/>
    <dgm:cxn modelId="{63E43792-B7D2-406E-881D-BC6B43FCAA78}" srcId="{ABE77CFE-7768-4A09-A8C4-E90ED835CFE3}" destId="{21CD009B-9BF8-4B84-AB13-425195DEE0ED}" srcOrd="3" destOrd="0" parTransId="{D272DCD1-9FEA-4CAD-B662-902C1B632B98}" sibTransId="{9BFC96E4-333C-4BC0-BBDA-5A69A4124D81}"/>
    <dgm:cxn modelId="{384DF743-7A0D-4BB1-A692-E8C4469E61EF}" type="presOf" srcId="{3273E295-5720-44CB-808E-7DDFDD4366C9}" destId="{8B36184C-70E3-483E-80DA-0625CEE82D9A}" srcOrd="0" destOrd="0" presId="urn:microsoft.com/office/officeart/2008/layout/VerticalCurvedList"/>
    <dgm:cxn modelId="{1156EEB5-CB1D-4EAE-9959-CEB81791DB09}" type="presOf" srcId="{ABE77CFE-7768-4A09-A8C4-E90ED835CFE3}" destId="{3FF9159E-2C65-4032-A709-A071B03E655D}" srcOrd="0" destOrd="0" presId="urn:microsoft.com/office/officeart/2008/layout/VerticalCurvedList"/>
    <dgm:cxn modelId="{15F9629E-EFE2-460C-AE64-92E54DB95C89}" type="presParOf" srcId="{3FF9159E-2C65-4032-A709-A071B03E655D}" destId="{83945924-705D-4246-BBFB-3EC1DEDB8E86}" srcOrd="0" destOrd="0" presId="urn:microsoft.com/office/officeart/2008/layout/VerticalCurvedList"/>
    <dgm:cxn modelId="{C126365B-026B-45FB-A575-6A33288A4D6B}" type="presParOf" srcId="{83945924-705D-4246-BBFB-3EC1DEDB8E86}" destId="{FD04972E-945E-4EA0-BBD7-7A22A2724AA3}" srcOrd="0" destOrd="0" presId="urn:microsoft.com/office/officeart/2008/layout/VerticalCurvedList"/>
    <dgm:cxn modelId="{E139A3B4-892B-4DA9-B361-62828D86F45E}" type="presParOf" srcId="{FD04972E-945E-4EA0-BBD7-7A22A2724AA3}" destId="{CEFF7997-CA95-4D51-863C-8BD999966D9D}" srcOrd="0" destOrd="0" presId="urn:microsoft.com/office/officeart/2008/layout/VerticalCurvedList"/>
    <dgm:cxn modelId="{B6C3F59D-C05F-4F93-845F-381E300E57FF}" type="presParOf" srcId="{FD04972E-945E-4EA0-BBD7-7A22A2724AA3}" destId="{EDEB8173-119D-46F6-82B3-2EB5115C0194}" srcOrd="1" destOrd="0" presId="urn:microsoft.com/office/officeart/2008/layout/VerticalCurvedList"/>
    <dgm:cxn modelId="{1AC8B1EE-1700-4C80-9D06-EA765531C662}" type="presParOf" srcId="{FD04972E-945E-4EA0-BBD7-7A22A2724AA3}" destId="{93F7034F-B676-4A67-A936-441DDE7CFA47}" srcOrd="2" destOrd="0" presId="urn:microsoft.com/office/officeart/2008/layout/VerticalCurvedList"/>
    <dgm:cxn modelId="{175C9A1F-E06A-4848-ADBB-944A618FFFA0}" type="presParOf" srcId="{FD04972E-945E-4EA0-BBD7-7A22A2724AA3}" destId="{B9B55FA7-41AD-40E4-B98F-9662FD52D5E9}" srcOrd="3" destOrd="0" presId="urn:microsoft.com/office/officeart/2008/layout/VerticalCurvedList"/>
    <dgm:cxn modelId="{597EA1DB-B960-4AF1-A044-B6F513C4C255}" type="presParOf" srcId="{83945924-705D-4246-BBFB-3EC1DEDB8E86}" destId="{8B36184C-70E3-483E-80DA-0625CEE82D9A}" srcOrd="1" destOrd="0" presId="urn:microsoft.com/office/officeart/2008/layout/VerticalCurvedList"/>
    <dgm:cxn modelId="{E2E377AE-5B86-4803-9DEE-2C03E18F5C75}" type="presParOf" srcId="{83945924-705D-4246-BBFB-3EC1DEDB8E86}" destId="{8215F531-EBAE-4E04-9550-52D56BAA169F}" srcOrd="2" destOrd="0" presId="urn:microsoft.com/office/officeart/2008/layout/VerticalCurvedList"/>
    <dgm:cxn modelId="{B8AE8774-1313-485D-9D25-525204CBEC76}" type="presParOf" srcId="{8215F531-EBAE-4E04-9550-52D56BAA169F}" destId="{2AA8F884-E522-443B-80E8-1009D05ED054}" srcOrd="0" destOrd="0" presId="urn:microsoft.com/office/officeart/2008/layout/VerticalCurvedList"/>
    <dgm:cxn modelId="{16CE13F3-72E9-464A-8D8E-97394B1B95CD}" type="presParOf" srcId="{83945924-705D-4246-BBFB-3EC1DEDB8E86}" destId="{2B650B3D-D244-4DBB-8CC5-BB7579D396B3}" srcOrd="3" destOrd="0" presId="urn:microsoft.com/office/officeart/2008/layout/VerticalCurvedList"/>
    <dgm:cxn modelId="{44061CC6-8AAC-4A3C-A76B-2C2A81427D78}" type="presParOf" srcId="{83945924-705D-4246-BBFB-3EC1DEDB8E86}" destId="{FBAAE408-7EFA-41F7-A85E-6AA677E2E098}" srcOrd="4" destOrd="0" presId="urn:microsoft.com/office/officeart/2008/layout/VerticalCurvedList"/>
    <dgm:cxn modelId="{78C8C39D-5118-4982-A599-E36F2CB3F394}" type="presParOf" srcId="{FBAAE408-7EFA-41F7-A85E-6AA677E2E098}" destId="{35432F0A-52FC-45CC-AC7F-1293D42ADF84}" srcOrd="0" destOrd="0" presId="urn:microsoft.com/office/officeart/2008/layout/VerticalCurvedList"/>
    <dgm:cxn modelId="{3A161B04-0C80-4C92-8273-75F04BADB841}" type="presParOf" srcId="{83945924-705D-4246-BBFB-3EC1DEDB8E86}" destId="{F463F384-C67F-457E-BCF8-E7AF7B73292B}" srcOrd="5" destOrd="0" presId="urn:microsoft.com/office/officeart/2008/layout/VerticalCurvedList"/>
    <dgm:cxn modelId="{7A718136-AC68-40BE-9902-C6EF8AE945DC}" type="presParOf" srcId="{83945924-705D-4246-BBFB-3EC1DEDB8E86}" destId="{8F00B39D-0EF3-43FA-92A0-702BBA8C1438}" srcOrd="6" destOrd="0" presId="urn:microsoft.com/office/officeart/2008/layout/VerticalCurvedList"/>
    <dgm:cxn modelId="{8D9A7439-018F-4E11-80AE-BE0015CA98E9}" type="presParOf" srcId="{8F00B39D-0EF3-43FA-92A0-702BBA8C1438}" destId="{F23F00FF-9A0B-4F1E-87BC-C685D5C6CDC7}" srcOrd="0" destOrd="0" presId="urn:microsoft.com/office/officeart/2008/layout/VerticalCurvedList"/>
    <dgm:cxn modelId="{B5134473-0229-49F0-8941-417E15700D6B}" type="presParOf" srcId="{83945924-705D-4246-BBFB-3EC1DEDB8E86}" destId="{34BAD560-54EC-4976-8DEB-E7D74C3C0CC0}" srcOrd="7" destOrd="0" presId="urn:microsoft.com/office/officeart/2008/layout/VerticalCurvedList"/>
    <dgm:cxn modelId="{FA91BFB2-1C67-4F06-9A20-F1C2A4342125}" type="presParOf" srcId="{83945924-705D-4246-BBFB-3EC1DEDB8E86}" destId="{D22E7D71-27E3-4BA5-88B2-090A5620D136}" srcOrd="8" destOrd="0" presId="urn:microsoft.com/office/officeart/2008/layout/VerticalCurvedList"/>
    <dgm:cxn modelId="{77F4186A-8EB3-4E77-A442-0CEC2044C3B2}" type="presParOf" srcId="{D22E7D71-27E3-4BA5-88B2-090A5620D136}" destId="{B69C1D30-5700-4548-BC10-28D520D6AAE9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09DDA8E2-D44F-4975-AE11-415F4062E2A8}" type="doc">
      <dgm:prSet loTypeId="urn:microsoft.com/office/officeart/2005/8/layout/vList2" loCatId="list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ru-RU"/>
        </a:p>
      </dgm:t>
    </dgm:pt>
    <dgm:pt modelId="{50FEB913-DF3C-48CF-9BD5-AE630AE7A058}">
      <dgm:prSet phldrT="[Текст]" custT="1"/>
      <dgm:spPr>
        <a:solidFill>
          <a:schemeClr val="accent2">
            <a:lumMod val="75000"/>
          </a:schemeClr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В бумажном виде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(после регистрации в АИК «Надзор-</a:t>
          </a:r>
          <a:r>
            <a:rPr lang="en-US" sz="1600" b="1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dirty="0" smtClean="0">
              <a:solidFill>
                <a:schemeClr val="bg1"/>
              </a:solidFill>
              <a:latin typeface="+mn-lt"/>
            </a:rPr>
            <a:t>»</a:t>
          </a:r>
          <a:r>
            <a:rPr lang="en-US" sz="1600" b="1" dirty="0" smtClean="0">
              <a:solidFill>
                <a:schemeClr val="bg1"/>
              </a:solidFill>
              <a:latin typeface="+mn-lt"/>
            </a:rPr>
            <a:t>)</a:t>
          </a:r>
          <a:endParaRPr lang="ru-RU" sz="1600" dirty="0">
            <a:solidFill>
              <a:schemeClr val="bg1"/>
            </a:solidFill>
            <a:latin typeface="+mn-lt"/>
          </a:endParaRPr>
        </a:p>
      </dgm:t>
    </dgm:pt>
    <dgm:pt modelId="{62F160B2-43FE-4933-8A93-A587DE76E33E}" type="parTrans" cxnId="{3765FA97-1966-4848-B395-ECC2D7362805}">
      <dgm:prSet/>
      <dgm:spPr/>
      <dgm:t>
        <a:bodyPr/>
        <a:lstStyle/>
        <a:p>
          <a:endParaRPr lang="ru-RU"/>
        </a:p>
      </dgm:t>
    </dgm:pt>
    <dgm:pt modelId="{510C245D-3444-4D53-A207-D809FB9C60EC}" type="sibTrans" cxnId="{3765FA97-1966-4848-B395-ECC2D7362805}">
      <dgm:prSet/>
      <dgm:spPr/>
      <dgm:t>
        <a:bodyPr/>
        <a:lstStyle/>
        <a:p>
          <a:endParaRPr lang="ru-RU"/>
        </a:p>
      </dgm:t>
    </dgm:pt>
    <dgm:pt modelId="{1ECCAE9E-932E-4D47-97D4-2918B1D14C23}">
      <dgm:prSet phldrT="[Текст]" custT="1"/>
      <dgm:spPr/>
      <dgm:t>
        <a:bodyPr/>
        <a:lstStyle/>
        <a:p>
          <a:r>
            <a:rPr lang="ru-RU" sz="1600" b="1" dirty="0" smtClean="0">
              <a:solidFill>
                <a:srgbClr val="FFFF00"/>
              </a:solidFill>
              <a:effectLst/>
              <a:latin typeface="+mn-lt"/>
            </a:rPr>
            <a:t>внешние исходящие документы, прокуратуры субъектов РФ, документы за подписью руководства ГП РФ, документы не подлежащие сканированию</a:t>
          </a:r>
          <a:endParaRPr lang="ru-RU" sz="1600" dirty="0">
            <a:solidFill>
              <a:srgbClr val="FFFF00"/>
            </a:solidFill>
            <a:effectLst/>
            <a:latin typeface="+mn-lt"/>
          </a:endParaRPr>
        </a:p>
      </dgm:t>
    </dgm:pt>
    <dgm:pt modelId="{712FA60D-EBBE-4388-8BDB-D8C10D00837B}" type="parTrans" cxnId="{51E5E608-FFC6-4D9E-877A-2F788AB3E396}">
      <dgm:prSet/>
      <dgm:spPr/>
      <dgm:t>
        <a:bodyPr/>
        <a:lstStyle/>
        <a:p>
          <a:endParaRPr lang="ru-RU"/>
        </a:p>
      </dgm:t>
    </dgm:pt>
    <dgm:pt modelId="{AC4A04D9-CE9A-46AD-A250-B7E6BFEEBD52}" type="sibTrans" cxnId="{51E5E608-FFC6-4D9E-877A-2F788AB3E396}">
      <dgm:prSet/>
      <dgm:spPr/>
      <dgm:t>
        <a:bodyPr/>
        <a:lstStyle/>
        <a:p>
          <a:endParaRPr lang="ru-RU"/>
        </a:p>
      </dgm:t>
    </dgm:pt>
    <dgm:pt modelId="{B6ACD6EF-E9B4-4231-BED2-D015D87B7E8E}">
      <dgm:prSet phldrT="[Текст]" custT="1"/>
      <dgm:spPr>
        <a:solidFill>
          <a:srgbClr val="0070C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Электронная копия документа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(после регистрации в «Надзор-</a:t>
          </a:r>
          <a:r>
            <a:rPr lang="en-US" sz="1600" b="1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dirty="0" smtClean="0">
              <a:solidFill>
                <a:schemeClr val="bg1"/>
              </a:solidFill>
              <a:latin typeface="+mn-lt"/>
            </a:rPr>
            <a:t>»)</a:t>
          </a:r>
          <a:endParaRPr lang="ru-RU" sz="1600" dirty="0">
            <a:solidFill>
              <a:schemeClr val="bg1"/>
            </a:solidFill>
            <a:latin typeface="+mn-lt"/>
          </a:endParaRPr>
        </a:p>
      </dgm:t>
    </dgm:pt>
    <dgm:pt modelId="{7B84EFD1-37D0-4B00-8E61-23226B556981}" type="parTrans" cxnId="{FCD3D059-04FD-410A-8393-A3E95522964C}">
      <dgm:prSet/>
      <dgm:spPr/>
      <dgm:t>
        <a:bodyPr/>
        <a:lstStyle/>
        <a:p>
          <a:endParaRPr lang="ru-RU"/>
        </a:p>
      </dgm:t>
    </dgm:pt>
    <dgm:pt modelId="{50B753FF-3A60-4BC1-9195-BA6C9ED43017}" type="sibTrans" cxnId="{FCD3D059-04FD-410A-8393-A3E95522964C}">
      <dgm:prSet/>
      <dgm:spPr/>
      <dgm:t>
        <a:bodyPr/>
        <a:lstStyle/>
        <a:p>
          <a:endParaRPr lang="ru-RU"/>
        </a:p>
      </dgm:t>
    </dgm:pt>
    <dgm:pt modelId="{25EA0A67-1C84-45C2-B861-BF3F8CEF4F25}">
      <dgm:prSet phldrT="[Текст]" custT="1"/>
      <dgm:spPr/>
      <dgm:t>
        <a:bodyPr/>
        <a:lstStyle/>
        <a:p>
          <a:r>
            <a:rPr lang="ru-RU" sz="1600" b="1" dirty="0" smtClean="0">
              <a:solidFill>
                <a:srgbClr val="FFFF00"/>
              </a:solidFill>
              <a:effectLst/>
            </a:rPr>
            <a:t>прокуратуры субъектов РФ, международные организации</a:t>
          </a:r>
          <a:endParaRPr lang="ru-RU" sz="1600" dirty="0">
            <a:solidFill>
              <a:srgbClr val="FFFF00"/>
            </a:solidFill>
            <a:effectLst/>
          </a:endParaRPr>
        </a:p>
      </dgm:t>
    </dgm:pt>
    <dgm:pt modelId="{1E9BA844-0262-4D94-98A7-225B844E7D1B}" type="parTrans" cxnId="{A798657E-07BD-43F0-BEDB-2688E429A1A7}">
      <dgm:prSet/>
      <dgm:spPr/>
      <dgm:t>
        <a:bodyPr/>
        <a:lstStyle/>
        <a:p>
          <a:endParaRPr lang="ru-RU"/>
        </a:p>
      </dgm:t>
    </dgm:pt>
    <dgm:pt modelId="{9E4F6F06-EEBD-42E0-A753-227ECF102CA5}" type="sibTrans" cxnId="{A798657E-07BD-43F0-BEDB-2688E429A1A7}">
      <dgm:prSet/>
      <dgm:spPr/>
      <dgm:t>
        <a:bodyPr/>
        <a:lstStyle/>
        <a:p>
          <a:endParaRPr lang="ru-RU"/>
        </a:p>
      </dgm:t>
    </dgm:pt>
    <dgm:pt modelId="{55004A3B-2786-46F7-BACE-B4C7FEC790B1}">
      <dgm:prSet custT="1"/>
      <dgm:spPr>
        <a:solidFill>
          <a:schemeClr val="accent6">
            <a:lumMod val="75000"/>
          </a:schemeClr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В электронном виде 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600" b="1" dirty="0" smtClean="0">
              <a:solidFill>
                <a:schemeClr val="bg1"/>
              </a:solidFill>
              <a:latin typeface="+mn-lt"/>
            </a:rPr>
            <a:t>(после регистрации в АИК «Надзор-</a:t>
          </a:r>
          <a:r>
            <a:rPr lang="en-US" sz="1600" b="1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dirty="0" smtClean="0">
              <a:solidFill>
                <a:schemeClr val="bg1"/>
              </a:solidFill>
              <a:latin typeface="+mn-lt"/>
            </a:rPr>
            <a:t>»)</a:t>
          </a:r>
          <a:endParaRPr lang="ru-RU" sz="1600" dirty="0">
            <a:solidFill>
              <a:schemeClr val="bg1"/>
            </a:solidFill>
            <a:latin typeface="+mn-lt"/>
          </a:endParaRPr>
        </a:p>
      </dgm:t>
    </dgm:pt>
    <dgm:pt modelId="{55120BAA-596F-41B8-8659-2B3D5EF2B66F}" type="parTrans" cxnId="{4929F12C-A331-4969-8516-223F47B26168}">
      <dgm:prSet/>
      <dgm:spPr/>
      <dgm:t>
        <a:bodyPr/>
        <a:lstStyle/>
        <a:p>
          <a:endParaRPr lang="ru-RU"/>
        </a:p>
      </dgm:t>
    </dgm:pt>
    <dgm:pt modelId="{54511B16-6478-4700-AD5A-95B9D5A9EC16}" type="sibTrans" cxnId="{4929F12C-A331-4969-8516-223F47B26168}">
      <dgm:prSet/>
      <dgm:spPr/>
      <dgm:t>
        <a:bodyPr/>
        <a:lstStyle/>
        <a:p>
          <a:endParaRPr lang="ru-RU"/>
        </a:p>
      </dgm:t>
    </dgm:pt>
    <dgm:pt modelId="{BFFF2194-35ED-48CC-BA9C-525736DEE18C}">
      <dgm:prSet custT="1"/>
      <dgm:spPr/>
      <dgm:t>
        <a:bodyPr/>
        <a:lstStyle/>
        <a:p>
          <a:r>
            <a:rPr lang="ru-RU" sz="1600" b="1" dirty="0" smtClean="0">
              <a:solidFill>
                <a:srgbClr val="FFFF00"/>
              </a:solidFill>
              <a:effectLst/>
              <a:latin typeface="+mn-lt"/>
            </a:rPr>
            <a:t>9 управление, Главные управления (управления), прокуратуры субъектов РФ </a:t>
          </a:r>
          <a:endParaRPr lang="ru-RU" sz="1600" dirty="0">
            <a:solidFill>
              <a:srgbClr val="FFFF00"/>
            </a:solidFill>
            <a:effectLst/>
            <a:latin typeface="+mn-lt"/>
          </a:endParaRPr>
        </a:p>
      </dgm:t>
    </dgm:pt>
    <dgm:pt modelId="{AAE2A476-DC66-4522-9EA3-BAA7B7BCA962}" type="parTrans" cxnId="{B1A1AC58-F118-4386-82FA-9ABC25A0171F}">
      <dgm:prSet/>
      <dgm:spPr/>
      <dgm:t>
        <a:bodyPr/>
        <a:lstStyle/>
        <a:p>
          <a:endParaRPr lang="ru-RU"/>
        </a:p>
      </dgm:t>
    </dgm:pt>
    <dgm:pt modelId="{CE5E9672-B48E-4BDB-85E7-62494F9CE211}" type="sibTrans" cxnId="{B1A1AC58-F118-4386-82FA-9ABC25A0171F}">
      <dgm:prSet/>
      <dgm:spPr/>
      <dgm:t>
        <a:bodyPr/>
        <a:lstStyle/>
        <a:p>
          <a:endParaRPr lang="ru-RU"/>
        </a:p>
      </dgm:t>
    </dgm:pt>
    <dgm:pt modelId="{FC55490A-3C50-4ED9-B2DC-A6EBC33D74F1}" type="pres">
      <dgm:prSet presAssocID="{09DDA8E2-D44F-4975-AE11-415F4062E2A8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000AB99F-7399-43B5-8FEF-63FEEAC246CB}" type="pres">
      <dgm:prSet presAssocID="{50FEB913-DF3C-48CF-9BD5-AE630AE7A058}" presName="parentText" presStyleLbl="node1" presStyleIdx="0" presStyleCnt="3" custLinFactNeighborX="394" custLinFactNeighborY="-1260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AB1B2F3-069D-4886-AD76-EB5F8C55214C}" type="pres">
      <dgm:prSet presAssocID="{50FEB913-DF3C-48CF-9BD5-AE630AE7A058}" presName="childText" presStyleLbl="revTx" presStyleIdx="0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B40DC75-5149-48EC-BC66-9190D92DFEAE}" type="pres">
      <dgm:prSet presAssocID="{55004A3B-2786-46F7-BACE-B4C7FEC790B1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56457DE-D573-4D79-A48A-BF2AC0D79846}" type="pres">
      <dgm:prSet presAssocID="{55004A3B-2786-46F7-BACE-B4C7FEC790B1}" presName="childText" presStyleLbl="revTx" presStyleIdx="1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6510763-4F53-4083-9325-40CE36B80A65}" type="pres">
      <dgm:prSet presAssocID="{B6ACD6EF-E9B4-4231-BED2-D015D87B7E8E}" presName="parentText" presStyleLbl="node1" presStyleIdx="2" presStyleCnt="3" custLinFactNeighborX="-381" custLinFactNeighborY="-563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0B1E328-D9A2-4D19-8D8A-BA318FA5A9D4}" type="pres">
      <dgm:prSet presAssocID="{B6ACD6EF-E9B4-4231-BED2-D015D87B7E8E}" presName="childText" presStyleLbl="revTx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3765FA97-1966-4848-B395-ECC2D7362805}" srcId="{09DDA8E2-D44F-4975-AE11-415F4062E2A8}" destId="{50FEB913-DF3C-48CF-9BD5-AE630AE7A058}" srcOrd="0" destOrd="0" parTransId="{62F160B2-43FE-4933-8A93-A587DE76E33E}" sibTransId="{510C245D-3444-4D53-A207-D809FB9C60EC}"/>
    <dgm:cxn modelId="{4929F12C-A331-4969-8516-223F47B26168}" srcId="{09DDA8E2-D44F-4975-AE11-415F4062E2A8}" destId="{55004A3B-2786-46F7-BACE-B4C7FEC790B1}" srcOrd="1" destOrd="0" parTransId="{55120BAA-596F-41B8-8659-2B3D5EF2B66F}" sibTransId="{54511B16-6478-4700-AD5A-95B9D5A9EC16}"/>
    <dgm:cxn modelId="{B1A1AC58-F118-4386-82FA-9ABC25A0171F}" srcId="{55004A3B-2786-46F7-BACE-B4C7FEC790B1}" destId="{BFFF2194-35ED-48CC-BA9C-525736DEE18C}" srcOrd="0" destOrd="0" parTransId="{AAE2A476-DC66-4522-9EA3-BAA7B7BCA962}" sibTransId="{CE5E9672-B48E-4BDB-85E7-62494F9CE211}"/>
    <dgm:cxn modelId="{FCD3D059-04FD-410A-8393-A3E95522964C}" srcId="{09DDA8E2-D44F-4975-AE11-415F4062E2A8}" destId="{B6ACD6EF-E9B4-4231-BED2-D015D87B7E8E}" srcOrd="2" destOrd="0" parTransId="{7B84EFD1-37D0-4B00-8E61-23226B556981}" sibTransId="{50B753FF-3A60-4BC1-9195-BA6C9ED43017}"/>
    <dgm:cxn modelId="{15AFBA6F-C83C-4BC7-9D2C-5B9831628911}" type="presOf" srcId="{B6ACD6EF-E9B4-4231-BED2-D015D87B7E8E}" destId="{E6510763-4F53-4083-9325-40CE36B80A65}" srcOrd="0" destOrd="0" presId="urn:microsoft.com/office/officeart/2005/8/layout/vList2"/>
    <dgm:cxn modelId="{A798657E-07BD-43F0-BEDB-2688E429A1A7}" srcId="{B6ACD6EF-E9B4-4231-BED2-D015D87B7E8E}" destId="{25EA0A67-1C84-45C2-B861-BF3F8CEF4F25}" srcOrd="0" destOrd="0" parTransId="{1E9BA844-0262-4D94-98A7-225B844E7D1B}" sibTransId="{9E4F6F06-EEBD-42E0-A753-227ECF102CA5}"/>
    <dgm:cxn modelId="{6131CF47-4952-4618-9919-823FBBEC956E}" type="presOf" srcId="{25EA0A67-1C84-45C2-B861-BF3F8CEF4F25}" destId="{E0B1E328-D9A2-4D19-8D8A-BA318FA5A9D4}" srcOrd="0" destOrd="0" presId="urn:microsoft.com/office/officeart/2005/8/layout/vList2"/>
    <dgm:cxn modelId="{09CFDA35-F616-468F-A8D3-2002A5918F49}" type="presOf" srcId="{50FEB913-DF3C-48CF-9BD5-AE630AE7A058}" destId="{000AB99F-7399-43B5-8FEF-63FEEAC246CB}" srcOrd="0" destOrd="0" presId="urn:microsoft.com/office/officeart/2005/8/layout/vList2"/>
    <dgm:cxn modelId="{51E5E608-FFC6-4D9E-877A-2F788AB3E396}" srcId="{50FEB913-DF3C-48CF-9BD5-AE630AE7A058}" destId="{1ECCAE9E-932E-4D47-97D4-2918B1D14C23}" srcOrd="0" destOrd="0" parTransId="{712FA60D-EBBE-4388-8BDB-D8C10D00837B}" sibTransId="{AC4A04D9-CE9A-46AD-A250-B7E6BFEEBD52}"/>
    <dgm:cxn modelId="{B452C5A2-C755-48AA-B07A-F384294BC08D}" type="presOf" srcId="{BFFF2194-35ED-48CC-BA9C-525736DEE18C}" destId="{C56457DE-D573-4D79-A48A-BF2AC0D79846}" srcOrd="0" destOrd="0" presId="urn:microsoft.com/office/officeart/2005/8/layout/vList2"/>
    <dgm:cxn modelId="{F4C52066-6BEE-45A4-B777-B9983FA5C48C}" type="presOf" srcId="{55004A3B-2786-46F7-BACE-B4C7FEC790B1}" destId="{2B40DC75-5149-48EC-BC66-9190D92DFEAE}" srcOrd="0" destOrd="0" presId="urn:microsoft.com/office/officeart/2005/8/layout/vList2"/>
    <dgm:cxn modelId="{1A108A9A-C55B-4C21-AF7E-EB296E61B4A4}" type="presOf" srcId="{09DDA8E2-D44F-4975-AE11-415F4062E2A8}" destId="{FC55490A-3C50-4ED9-B2DC-A6EBC33D74F1}" srcOrd="0" destOrd="0" presId="urn:microsoft.com/office/officeart/2005/8/layout/vList2"/>
    <dgm:cxn modelId="{EC01BE19-BC4F-4A10-B501-928454FC420F}" type="presOf" srcId="{1ECCAE9E-932E-4D47-97D4-2918B1D14C23}" destId="{7AB1B2F3-069D-4886-AD76-EB5F8C55214C}" srcOrd="0" destOrd="0" presId="urn:microsoft.com/office/officeart/2005/8/layout/vList2"/>
    <dgm:cxn modelId="{5EBA2E23-374D-49A9-9BE1-61BC4C09B3D5}" type="presParOf" srcId="{FC55490A-3C50-4ED9-B2DC-A6EBC33D74F1}" destId="{000AB99F-7399-43B5-8FEF-63FEEAC246CB}" srcOrd="0" destOrd="0" presId="urn:microsoft.com/office/officeart/2005/8/layout/vList2"/>
    <dgm:cxn modelId="{856D526D-8C48-47E0-A6A2-37E2FE08017B}" type="presParOf" srcId="{FC55490A-3C50-4ED9-B2DC-A6EBC33D74F1}" destId="{7AB1B2F3-069D-4886-AD76-EB5F8C55214C}" srcOrd="1" destOrd="0" presId="urn:microsoft.com/office/officeart/2005/8/layout/vList2"/>
    <dgm:cxn modelId="{63BDBBAA-5438-42AD-861A-01EBE348AF69}" type="presParOf" srcId="{FC55490A-3C50-4ED9-B2DC-A6EBC33D74F1}" destId="{2B40DC75-5149-48EC-BC66-9190D92DFEAE}" srcOrd="2" destOrd="0" presId="urn:microsoft.com/office/officeart/2005/8/layout/vList2"/>
    <dgm:cxn modelId="{11D29C9C-1487-4610-916A-74C34B32913C}" type="presParOf" srcId="{FC55490A-3C50-4ED9-B2DC-A6EBC33D74F1}" destId="{C56457DE-D573-4D79-A48A-BF2AC0D79846}" srcOrd="3" destOrd="0" presId="urn:microsoft.com/office/officeart/2005/8/layout/vList2"/>
    <dgm:cxn modelId="{0FAB2284-8E10-479C-9AC3-3425FD486D7D}" type="presParOf" srcId="{FC55490A-3C50-4ED9-B2DC-A6EBC33D74F1}" destId="{E6510763-4F53-4083-9325-40CE36B80A65}" srcOrd="4" destOrd="0" presId="urn:microsoft.com/office/officeart/2005/8/layout/vList2"/>
    <dgm:cxn modelId="{6468AEB5-31B9-4798-B1AB-4B9C82A8A25D}" type="presParOf" srcId="{FC55490A-3C50-4ED9-B2DC-A6EBC33D74F1}" destId="{E0B1E328-D9A2-4D19-8D8A-BA318FA5A9D4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ABE77CFE-7768-4A09-A8C4-E90ED835CFE3}" type="doc">
      <dgm:prSet loTypeId="urn:microsoft.com/office/officeart/2008/layout/VerticalCurvedLis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ru-RU"/>
        </a:p>
      </dgm:t>
    </dgm:pt>
    <dgm:pt modelId="{3273E295-5720-44CB-808E-7DDFDD4366C9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300" b="1" dirty="0" smtClean="0">
              <a:latin typeface="+mn-lt"/>
            </a:rPr>
            <a:t>Инструкция по делопроизводству в органах и организациях прокуратуры              Российской Федерации (приказ Генпрокурора РФ от  29.12.2011 № 450)</a:t>
          </a:r>
          <a:endParaRPr lang="ru-RU" sz="1300" b="1" dirty="0">
            <a:latin typeface="+mn-lt"/>
          </a:endParaRPr>
        </a:p>
      </dgm:t>
    </dgm:pt>
    <dgm:pt modelId="{781C1B78-E596-4BA3-9133-C4CB70318962}" type="parTrans" cxnId="{38176FFC-DED8-462E-B584-EDD39F5AD5EA}">
      <dgm:prSet/>
      <dgm:spPr/>
      <dgm:t>
        <a:bodyPr/>
        <a:lstStyle/>
        <a:p>
          <a:endParaRPr lang="ru-RU"/>
        </a:p>
      </dgm:t>
    </dgm:pt>
    <dgm:pt modelId="{8BA2B345-5F63-4968-9649-7AB5D9567888}" type="sibTrans" cxnId="{38176FFC-DED8-462E-B584-EDD39F5AD5EA}">
      <dgm:prSet/>
      <dgm:spPr/>
      <dgm:t>
        <a:bodyPr/>
        <a:lstStyle/>
        <a:p>
          <a:endParaRPr lang="ru-RU"/>
        </a:p>
      </dgm:t>
    </dgm:pt>
    <dgm:pt modelId="{C9728EAE-E230-44F7-9258-7ACA3198C215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300" b="1" dirty="0" smtClean="0">
              <a:latin typeface="+mn-lt"/>
            </a:rPr>
            <a:t>Инструкция о порядке рассмотрения обращений и приема граждан в органах прокуратуры Российской Федерации (приказ Генпрокурора РФ от  30.01.2013 № 45)</a:t>
          </a:r>
          <a:endParaRPr lang="ru-RU" sz="1300" b="1" dirty="0">
            <a:latin typeface="+mn-lt"/>
          </a:endParaRPr>
        </a:p>
      </dgm:t>
    </dgm:pt>
    <dgm:pt modelId="{CAC34696-E76B-43BD-AFB3-FE1BE8162A6B}" type="parTrans" cxnId="{FC2D9054-A0D3-4859-92BA-E5F9D2710D04}">
      <dgm:prSet/>
      <dgm:spPr/>
      <dgm:t>
        <a:bodyPr/>
        <a:lstStyle/>
        <a:p>
          <a:endParaRPr lang="ru-RU"/>
        </a:p>
      </dgm:t>
    </dgm:pt>
    <dgm:pt modelId="{CDAE348A-34E2-4E1A-9FC8-B28DD2C30ECF}" type="sibTrans" cxnId="{FC2D9054-A0D3-4859-92BA-E5F9D2710D04}">
      <dgm:prSet/>
      <dgm:spPr/>
      <dgm:t>
        <a:bodyPr/>
        <a:lstStyle/>
        <a:p>
          <a:endParaRPr lang="ru-RU"/>
        </a:p>
      </dgm:t>
    </dgm:pt>
    <dgm:pt modelId="{D3589535-A907-4A67-A67A-8D7654ED9A3C}">
      <dgm:prSet phldrT="[Текст]" custT="1"/>
      <dgm:spPr>
        <a:solidFill>
          <a:schemeClr val="accent2">
            <a:lumMod val="75000"/>
          </a:schemeClr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300" b="1" dirty="0" smtClean="0">
              <a:latin typeface="+mn-lt"/>
            </a:rPr>
            <a:t>Приказ Генпрокурора РФ от 22.07.2019 № 508 «О проведении опытной эксплуатации автоматизированного информационного комплекса «Надзор-</a:t>
          </a:r>
          <a:r>
            <a:rPr lang="en-US" sz="1300" b="1" dirty="0" smtClean="0">
              <a:latin typeface="+mn-lt"/>
            </a:rPr>
            <a:t>WEB</a:t>
          </a:r>
          <a:r>
            <a:rPr lang="ru-RU" sz="1300" b="1" dirty="0" smtClean="0">
              <a:latin typeface="+mn-lt"/>
            </a:rPr>
            <a:t>» </a:t>
          </a:r>
        </a:p>
      </dgm:t>
    </dgm:pt>
    <dgm:pt modelId="{7AD5EEA8-3E1E-4C42-98C7-64B4401F62E8}" type="parTrans" cxnId="{D595BEB2-3C33-42B4-B064-4C9877C56EDD}">
      <dgm:prSet/>
      <dgm:spPr/>
      <dgm:t>
        <a:bodyPr/>
        <a:lstStyle/>
        <a:p>
          <a:endParaRPr lang="ru-RU"/>
        </a:p>
      </dgm:t>
    </dgm:pt>
    <dgm:pt modelId="{DD0FDD4A-8AC0-4010-B558-E640EC022647}" type="sibTrans" cxnId="{D595BEB2-3C33-42B4-B064-4C9877C56EDD}">
      <dgm:prSet/>
      <dgm:spPr/>
      <dgm:t>
        <a:bodyPr/>
        <a:lstStyle/>
        <a:p>
          <a:endParaRPr lang="ru-RU"/>
        </a:p>
      </dgm:t>
    </dgm:pt>
    <dgm:pt modelId="{21CD009B-9BF8-4B84-AB13-425195DEE0ED}">
      <dgm:prSet custT="1"/>
      <dgm:spPr>
        <a:solidFill>
          <a:srgbClr val="0070C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300" b="1" dirty="0" smtClean="0">
              <a:latin typeface="+mn-lt"/>
            </a:rPr>
            <a:t>Положение об управлении по надзору за исполнением законодательства                                     о противодействии коррупции</a:t>
          </a:r>
          <a:endParaRPr lang="ru-RU" sz="1300" b="1" dirty="0">
            <a:latin typeface="+mn-lt"/>
          </a:endParaRPr>
        </a:p>
      </dgm:t>
    </dgm:pt>
    <dgm:pt modelId="{D272DCD1-9FEA-4CAD-B662-902C1B632B98}" type="parTrans" cxnId="{63E43792-B7D2-406E-881D-BC6B43FCAA78}">
      <dgm:prSet/>
      <dgm:spPr/>
      <dgm:t>
        <a:bodyPr/>
        <a:lstStyle/>
        <a:p>
          <a:endParaRPr lang="ru-RU"/>
        </a:p>
      </dgm:t>
    </dgm:pt>
    <dgm:pt modelId="{9BFC96E4-333C-4BC0-BBDA-5A69A4124D81}" type="sibTrans" cxnId="{63E43792-B7D2-406E-881D-BC6B43FCAA78}">
      <dgm:prSet/>
      <dgm:spPr/>
      <dgm:t>
        <a:bodyPr/>
        <a:lstStyle/>
        <a:p>
          <a:endParaRPr lang="ru-RU"/>
        </a:p>
      </dgm:t>
    </dgm:pt>
    <dgm:pt modelId="{A9C62EF3-4C3D-4470-ABEF-0A27F1D5EAD8}">
      <dgm:prSet custT="1"/>
      <dgm:spPr>
        <a:solidFill>
          <a:srgbClr val="00B05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300" b="1" dirty="0" smtClean="0">
              <a:latin typeface="+mn-lt"/>
            </a:rPr>
            <a:t>Распоряжение о распределении обязанностей между работниками управления                       по надзору за исполнением законодательства о противодействии коррупции</a:t>
          </a:r>
          <a:endParaRPr lang="ru-RU" sz="1300" b="1" dirty="0">
            <a:latin typeface="+mn-lt"/>
          </a:endParaRPr>
        </a:p>
      </dgm:t>
    </dgm:pt>
    <dgm:pt modelId="{6997C4F5-7D0C-467C-9419-5F35CDB9CB98}" type="parTrans" cxnId="{E24FF83C-B4F5-4B49-BF0C-C89C00785A5E}">
      <dgm:prSet/>
      <dgm:spPr/>
      <dgm:t>
        <a:bodyPr/>
        <a:lstStyle/>
        <a:p>
          <a:endParaRPr lang="ru-RU"/>
        </a:p>
      </dgm:t>
    </dgm:pt>
    <dgm:pt modelId="{24B82D74-6FF1-496C-828D-AB57E11C4F58}" type="sibTrans" cxnId="{E24FF83C-B4F5-4B49-BF0C-C89C00785A5E}">
      <dgm:prSet/>
      <dgm:spPr/>
      <dgm:t>
        <a:bodyPr/>
        <a:lstStyle/>
        <a:p>
          <a:endParaRPr lang="ru-RU"/>
        </a:p>
      </dgm:t>
    </dgm:pt>
    <dgm:pt modelId="{F6E5DCBE-3D1B-4661-B174-40F8BC409D5D}">
      <dgm:prSet custT="1"/>
      <dgm:spPr/>
      <dgm:t>
        <a:bodyPr/>
        <a:lstStyle/>
        <a:p>
          <a:r>
            <a:rPr lang="ru-RU" sz="1300" b="1" dirty="0" smtClean="0">
              <a:latin typeface="+mn-lt"/>
            </a:rPr>
            <a:t>Федеральный закон от 17.01.1992 № 2202-1 «О прокуратуре Российской Федерации»</a:t>
          </a:r>
          <a:endParaRPr lang="ru-RU" sz="1300" b="1" dirty="0">
            <a:latin typeface="+mn-lt"/>
          </a:endParaRPr>
        </a:p>
      </dgm:t>
    </dgm:pt>
    <dgm:pt modelId="{7EA161A5-BBE9-4C8E-9D8C-794EA02B51F0}" type="parTrans" cxnId="{010FBD32-EDF5-4839-A8B1-AF3219E7C4B4}">
      <dgm:prSet/>
      <dgm:spPr/>
      <dgm:t>
        <a:bodyPr/>
        <a:lstStyle/>
        <a:p>
          <a:endParaRPr lang="ru-RU"/>
        </a:p>
      </dgm:t>
    </dgm:pt>
    <dgm:pt modelId="{F78496BA-2EEC-4C80-823B-7CE1C2753E1D}" type="sibTrans" cxnId="{010FBD32-EDF5-4839-A8B1-AF3219E7C4B4}">
      <dgm:prSet/>
      <dgm:spPr/>
      <dgm:t>
        <a:bodyPr/>
        <a:lstStyle/>
        <a:p>
          <a:endParaRPr lang="ru-RU"/>
        </a:p>
      </dgm:t>
    </dgm:pt>
    <dgm:pt modelId="{8E105085-DA90-4978-83F5-923B070CDCA7}">
      <dgm:prSet custT="1"/>
      <dgm:spPr/>
      <dgm:t>
        <a:bodyPr/>
        <a:lstStyle/>
        <a:p>
          <a:r>
            <a:rPr lang="ru-RU" sz="1300" b="1" dirty="0" smtClean="0"/>
            <a:t>Регламент Генеральной прокуратуры Российской Федерации</a:t>
          </a:r>
          <a:endParaRPr lang="ru-RU" sz="1300" b="1" dirty="0"/>
        </a:p>
      </dgm:t>
    </dgm:pt>
    <dgm:pt modelId="{3CF3D6C9-C5F0-4155-BCAE-DA6A946D9F77}" type="parTrans" cxnId="{E50839BB-67A1-45B0-9447-AF018159B2BF}">
      <dgm:prSet/>
      <dgm:spPr/>
      <dgm:t>
        <a:bodyPr/>
        <a:lstStyle/>
        <a:p>
          <a:endParaRPr lang="ru-RU"/>
        </a:p>
      </dgm:t>
    </dgm:pt>
    <dgm:pt modelId="{177DAC9F-7DBF-4D41-A2CD-1A4807A9B9C1}" type="sibTrans" cxnId="{E50839BB-67A1-45B0-9447-AF018159B2BF}">
      <dgm:prSet/>
      <dgm:spPr/>
      <dgm:t>
        <a:bodyPr/>
        <a:lstStyle/>
        <a:p>
          <a:endParaRPr lang="ru-RU"/>
        </a:p>
      </dgm:t>
    </dgm:pt>
    <dgm:pt modelId="{3FF9159E-2C65-4032-A709-A071B03E655D}" type="pres">
      <dgm:prSet presAssocID="{ABE77CFE-7768-4A09-A8C4-E90ED835CFE3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ru-RU"/>
        </a:p>
      </dgm:t>
    </dgm:pt>
    <dgm:pt modelId="{83945924-705D-4246-BBFB-3EC1DEDB8E86}" type="pres">
      <dgm:prSet presAssocID="{ABE77CFE-7768-4A09-A8C4-E90ED835CFE3}" presName="Name1" presStyleCnt="0"/>
      <dgm:spPr/>
      <dgm:t>
        <a:bodyPr/>
        <a:lstStyle/>
        <a:p>
          <a:endParaRPr lang="ru-RU"/>
        </a:p>
      </dgm:t>
    </dgm:pt>
    <dgm:pt modelId="{FD04972E-945E-4EA0-BBD7-7A22A2724AA3}" type="pres">
      <dgm:prSet presAssocID="{ABE77CFE-7768-4A09-A8C4-E90ED835CFE3}" presName="cycle" presStyleCnt="0"/>
      <dgm:spPr/>
      <dgm:t>
        <a:bodyPr/>
        <a:lstStyle/>
        <a:p>
          <a:endParaRPr lang="ru-RU"/>
        </a:p>
      </dgm:t>
    </dgm:pt>
    <dgm:pt modelId="{CEFF7997-CA95-4D51-863C-8BD999966D9D}" type="pres">
      <dgm:prSet presAssocID="{ABE77CFE-7768-4A09-A8C4-E90ED835CFE3}" presName="srcNode" presStyleLbl="node1" presStyleIdx="0" presStyleCnt="7"/>
      <dgm:spPr/>
      <dgm:t>
        <a:bodyPr/>
        <a:lstStyle/>
        <a:p>
          <a:endParaRPr lang="ru-RU"/>
        </a:p>
      </dgm:t>
    </dgm:pt>
    <dgm:pt modelId="{EDEB8173-119D-46F6-82B3-2EB5115C0194}" type="pres">
      <dgm:prSet presAssocID="{ABE77CFE-7768-4A09-A8C4-E90ED835CFE3}" presName="conn" presStyleLbl="parChTrans1D2" presStyleIdx="0" presStyleCnt="1"/>
      <dgm:spPr/>
      <dgm:t>
        <a:bodyPr/>
        <a:lstStyle/>
        <a:p>
          <a:endParaRPr lang="ru-RU"/>
        </a:p>
      </dgm:t>
    </dgm:pt>
    <dgm:pt modelId="{93F7034F-B676-4A67-A936-441DDE7CFA47}" type="pres">
      <dgm:prSet presAssocID="{ABE77CFE-7768-4A09-A8C4-E90ED835CFE3}" presName="extraNode" presStyleLbl="node1" presStyleIdx="0" presStyleCnt="7"/>
      <dgm:spPr/>
      <dgm:t>
        <a:bodyPr/>
        <a:lstStyle/>
        <a:p>
          <a:endParaRPr lang="ru-RU"/>
        </a:p>
      </dgm:t>
    </dgm:pt>
    <dgm:pt modelId="{B9B55FA7-41AD-40E4-B98F-9662FD52D5E9}" type="pres">
      <dgm:prSet presAssocID="{ABE77CFE-7768-4A09-A8C4-E90ED835CFE3}" presName="dstNode" presStyleLbl="node1" presStyleIdx="0" presStyleCnt="7"/>
      <dgm:spPr/>
      <dgm:t>
        <a:bodyPr/>
        <a:lstStyle/>
        <a:p>
          <a:endParaRPr lang="ru-RU"/>
        </a:p>
      </dgm:t>
    </dgm:pt>
    <dgm:pt modelId="{D40E1813-09A2-4A51-9E1E-28A3863A25A8}" type="pres">
      <dgm:prSet presAssocID="{F6E5DCBE-3D1B-4661-B174-40F8BC409D5D}" presName="text_1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E36C06F-724C-419C-8034-6AE34CE66194}" type="pres">
      <dgm:prSet presAssocID="{F6E5DCBE-3D1B-4661-B174-40F8BC409D5D}" presName="accent_1" presStyleCnt="0"/>
      <dgm:spPr/>
    </dgm:pt>
    <dgm:pt modelId="{84B87B09-2B70-48D2-AD1A-B0ED1E425597}" type="pres">
      <dgm:prSet presAssocID="{F6E5DCBE-3D1B-4661-B174-40F8BC409D5D}" presName="accentRepeatNode" presStyleLbl="solidFgAcc1" presStyleIdx="0" presStyleCnt="7"/>
      <dgm:spPr>
        <a:solidFill>
          <a:schemeClr val="bg1">
            <a:lumMod val="75000"/>
          </a:schemeClr>
        </a:solidFill>
      </dgm:spPr>
      <dgm:t>
        <a:bodyPr/>
        <a:lstStyle/>
        <a:p>
          <a:endParaRPr lang="ru-RU"/>
        </a:p>
      </dgm:t>
    </dgm:pt>
    <dgm:pt modelId="{48D42533-4BF2-4D71-A8C2-B83CFE6EC24B}" type="pres">
      <dgm:prSet presAssocID="{8E105085-DA90-4978-83F5-923B070CDCA7}" presName="text_2" presStyleLbl="node1" presStyleIdx="1" presStyleCnt="7" custLinFactNeighborX="551" custLinFactNeighborY="-10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6367126-1967-497A-8DAD-C70DCB696801}" type="pres">
      <dgm:prSet presAssocID="{8E105085-DA90-4978-83F5-923B070CDCA7}" presName="accent_2" presStyleCnt="0"/>
      <dgm:spPr/>
    </dgm:pt>
    <dgm:pt modelId="{03C05FB5-5F5E-4D6F-BEEC-05EAAB9E4ACB}" type="pres">
      <dgm:prSet presAssocID="{8E105085-DA90-4978-83F5-923B070CDCA7}" presName="accentRepeatNode" presStyleLbl="solidFgAcc1" presStyleIdx="1" presStyleCnt="7"/>
      <dgm:spPr>
        <a:solidFill>
          <a:schemeClr val="bg1">
            <a:lumMod val="75000"/>
          </a:schemeClr>
        </a:solidFill>
      </dgm:spPr>
      <dgm:t>
        <a:bodyPr/>
        <a:lstStyle/>
        <a:p>
          <a:endParaRPr lang="ru-RU"/>
        </a:p>
      </dgm:t>
    </dgm:pt>
    <dgm:pt modelId="{FD18F3EE-4AA1-493D-918F-A63F832A92F9}" type="pres">
      <dgm:prSet presAssocID="{3273E295-5720-44CB-808E-7DDFDD4366C9}" presName="text_3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DB3A9F7-8D81-4330-8AB5-41AB2146B610}" type="pres">
      <dgm:prSet presAssocID="{3273E295-5720-44CB-808E-7DDFDD4366C9}" presName="accent_3" presStyleCnt="0"/>
      <dgm:spPr/>
    </dgm:pt>
    <dgm:pt modelId="{2AA8F884-E522-443B-80E8-1009D05ED054}" type="pres">
      <dgm:prSet presAssocID="{3273E295-5720-44CB-808E-7DDFDD4366C9}" presName="accentRepeatNode" presStyleLbl="solidFgAcc1" presStyleIdx="2" presStyleCnt="7"/>
      <dgm:spPr>
        <a:solidFill>
          <a:schemeClr val="tx2">
            <a:lumMod val="40000"/>
            <a:lumOff val="60000"/>
          </a:schemeClr>
        </a:solidFill>
      </dgm:spPr>
      <dgm:t>
        <a:bodyPr/>
        <a:lstStyle/>
        <a:p>
          <a:endParaRPr lang="ru-RU"/>
        </a:p>
      </dgm:t>
    </dgm:pt>
    <dgm:pt modelId="{5504A8FC-9333-4D1D-8C23-81134A344BAC}" type="pres">
      <dgm:prSet presAssocID="{C9728EAE-E230-44F7-9258-7ACA3198C215}" presName="text_4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762484E-D657-4D0F-B775-65AF352052B9}" type="pres">
      <dgm:prSet presAssocID="{C9728EAE-E230-44F7-9258-7ACA3198C215}" presName="accent_4" presStyleCnt="0"/>
      <dgm:spPr/>
    </dgm:pt>
    <dgm:pt modelId="{35432F0A-52FC-45CC-AC7F-1293D42ADF84}" type="pres">
      <dgm:prSet presAssocID="{C9728EAE-E230-44F7-9258-7ACA3198C215}" presName="accentRepeatNode" presStyleLbl="solidFgAcc1" presStyleIdx="3" presStyleCnt="7"/>
      <dgm:spPr>
        <a:solidFill>
          <a:schemeClr val="tx2">
            <a:lumMod val="40000"/>
            <a:lumOff val="60000"/>
          </a:schemeClr>
        </a:solidFill>
      </dgm:spPr>
      <dgm:t>
        <a:bodyPr/>
        <a:lstStyle/>
        <a:p>
          <a:endParaRPr lang="ru-RU"/>
        </a:p>
      </dgm:t>
    </dgm:pt>
    <dgm:pt modelId="{577AA8BC-B003-4D4D-8936-41A9C6EE6EA9}" type="pres">
      <dgm:prSet presAssocID="{D3589535-A907-4A67-A67A-8D7654ED9A3C}" presName="text_5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057D3EF-0487-4EB8-B5F6-18FB5E6889E7}" type="pres">
      <dgm:prSet presAssocID="{D3589535-A907-4A67-A67A-8D7654ED9A3C}" presName="accent_5" presStyleCnt="0"/>
      <dgm:spPr/>
    </dgm:pt>
    <dgm:pt modelId="{F23F00FF-9A0B-4F1E-87BC-C685D5C6CDC7}" type="pres">
      <dgm:prSet presAssocID="{D3589535-A907-4A67-A67A-8D7654ED9A3C}" presName="accentRepeatNode" presStyleLbl="solidFgAcc1" presStyleIdx="4" presStyleCnt="7"/>
      <dgm:spPr>
        <a:solidFill>
          <a:schemeClr val="tx2">
            <a:lumMod val="40000"/>
            <a:lumOff val="60000"/>
          </a:schemeClr>
        </a:solidFill>
      </dgm:spPr>
      <dgm:t>
        <a:bodyPr/>
        <a:lstStyle/>
        <a:p>
          <a:endParaRPr lang="ru-RU"/>
        </a:p>
      </dgm:t>
    </dgm:pt>
    <dgm:pt modelId="{EDDAF77C-3F81-4E20-AD76-B499DC1205CE}" type="pres">
      <dgm:prSet presAssocID="{21CD009B-9BF8-4B84-AB13-425195DEE0ED}" presName="text_6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0E016F9-BC5F-418C-8ED1-4B5D16BDD023}" type="pres">
      <dgm:prSet presAssocID="{21CD009B-9BF8-4B84-AB13-425195DEE0ED}" presName="accent_6" presStyleCnt="0"/>
      <dgm:spPr/>
    </dgm:pt>
    <dgm:pt modelId="{B69C1D30-5700-4548-BC10-28D520D6AAE9}" type="pres">
      <dgm:prSet presAssocID="{21CD009B-9BF8-4B84-AB13-425195DEE0ED}" presName="accentRepeatNode" presStyleLbl="solidFgAcc1" presStyleIdx="5" presStyleCnt="7"/>
      <dgm:spPr>
        <a:solidFill>
          <a:schemeClr val="tx2">
            <a:lumMod val="40000"/>
            <a:lumOff val="60000"/>
          </a:schemeClr>
        </a:solidFill>
      </dgm:spPr>
      <dgm:t>
        <a:bodyPr/>
        <a:lstStyle/>
        <a:p>
          <a:endParaRPr lang="ru-RU"/>
        </a:p>
      </dgm:t>
    </dgm:pt>
    <dgm:pt modelId="{313DC7B0-76C2-4CBB-986C-75ABCA47305B}" type="pres">
      <dgm:prSet presAssocID="{A9C62EF3-4C3D-4470-ABEF-0A27F1D5EAD8}" presName="text_7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2230A55-DE7C-4EF6-B803-1DCD19F3F088}" type="pres">
      <dgm:prSet presAssocID="{A9C62EF3-4C3D-4470-ABEF-0A27F1D5EAD8}" presName="accent_7" presStyleCnt="0"/>
      <dgm:spPr/>
    </dgm:pt>
    <dgm:pt modelId="{9CEAD469-698D-411F-90BC-62BFEF36CD64}" type="pres">
      <dgm:prSet presAssocID="{A9C62EF3-4C3D-4470-ABEF-0A27F1D5EAD8}" presName="accentRepeatNode" presStyleLbl="solidFgAcc1" presStyleIdx="6" presStyleCnt="7"/>
      <dgm:spPr>
        <a:solidFill>
          <a:schemeClr val="tx2">
            <a:lumMod val="40000"/>
            <a:lumOff val="60000"/>
          </a:schemeClr>
        </a:solidFill>
      </dgm:spPr>
      <dgm:t>
        <a:bodyPr/>
        <a:lstStyle/>
        <a:p>
          <a:endParaRPr lang="ru-RU"/>
        </a:p>
      </dgm:t>
    </dgm:pt>
  </dgm:ptLst>
  <dgm:cxnLst>
    <dgm:cxn modelId="{03FD7515-9F25-42E5-ADE8-8871E314ADBB}" type="presOf" srcId="{F6E5DCBE-3D1B-4661-B174-40F8BC409D5D}" destId="{D40E1813-09A2-4A51-9E1E-28A3863A25A8}" srcOrd="0" destOrd="0" presId="urn:microsoft.com/office/officeart/2008/layout/VerticalCurvedList"/>
    <dgm:cxn modelId="{6D8A4299-1FB8-46B4-9E9B-759E913E7F22}" type="presOf" srcId="{F78496BA-2EEC-4C80-823B-7CE1C2753E1D}" destId="{EDEB8173-119D-46F6-82B3-2EB5115C0194}" srcOrd="0" destOrd="0" presId="urn:microsoft.com/office/officeart/2008/layout/VerticalCurvedList"/>
    <dgm:cxn modelId="{F54CCFB5-62FA-4AF5-BBBE-AD5F18AFF0B9}" type="presOf" srcId="{A9C62EF3-4C3D-4470-ABEF-0A27F1D5EAD8}" destId="{313DC7B0-76C2-4CBB-986C-75ABCA47305B}" srcOrd="0" destOrd="0" presId="urn:microsoft.com/office/officeart/2008/layout/VerticalCurvedList"/>
    <dgm:cxn modelId="{9046DBF1-370C-4185-B8BB-2F4C8A00EBD0}" type="presOf" srcId="{21CD009B-9BF8-4B84-AB13-425195DEE0ED}" destId="{EDDAF77C-3F81-4E20-AD76-B499DC1205CE}" srcOrd="0" destOrd="0" presId="urn:microsoft.com/office/officeart/2008/layout/VerticalCurvedList"/>
    <dgm:cxn modelId="{E24FF83C-B4F5-4B49-BF0C-C89C00785A5E}" srcId="{ABE77CFE-7768-4A09-A8C4-E90ED835CFE3}" destId="{A9C62EF3-4C3D-4470-ABEF-0A27F1D5EAD8}" srcOrd="6" destOrd="0" parTransId="{6997C4F5-7D0C-467C-9419-5F35CDB9CB98}" sibTransId="{24B82D74-6FF1-496C-828D-AB57E11C4F58}"/>
    <dgm:cxn modelId="{C3F3E298-F9D9-4BCC-AD74-B016D6C49E36}" type="presOf" srcId="{3273E295-5720-44CB-808E-7DDFDD4366C9}" destId="{FD18F3EE-4AA1-493D-918F-A63F832A92F9}" srcOrd="0" destOrd="0" presId="urn:microsoft.com/office/officeart/2008/layout/VerticalCurvedList"/>
    <dgm:cxn modelId="{38176FFC-DED8-462E-B584-EDD39F5AD5EA}" srcId="{ABE77CFE-7768-4A09-A8C4-E90ED835CFE3}" destId="{3273E295-5720-44CB-808E-7DDFDD4366C9}" srcOrd="2" destOrd="0" parTransId="{781C1B78-E596-4BA3-9133-C4CB70318962}" sibTransId="{8BA2B345-5F63-4968-9649-7AB5D9567888}"/>
    <dgm:cxn modelId="{C86B73AE-4DE1-4AAC-89AC-40D8D3553091}" type="presOf" srcId="{8E105085-DA90-4978-83F5-923B070CDCA7}" destId="{48D42533-4BF2-4D71-A8C2-B83CFE6EC24B}" srcOrd="0" destOrd="0" presId="urn:microsoft.com/office/officeart/2008/layout/VerticalCurvedList"/>
    <dgm:cxn modelId="{453D390C-5019-4C58-877F-173702C48482}" type="presOf" srcId="{C9728EAE-E230-44F7-9258-7ACA3198C215}" destId="{5504A8FC-9333-4D1D-8C23-81134A344BAC}" srcOrd="0" destOrd="0" presId="urn:microsoft.com/office/officeart/2008/layout/VerticalCurvedList"/>
    <dgm:cxn modelId="{D595BEB2-3C33-42B4-B064-4C9877C56EDD}" srcId="{ABE77CFE-7768-4A09-A8C4-E90ED835CFE3}" destId="{D3589535-A907-4A67-A67A-8D7654ED9A3C}" srcOrd="4" destOrd="0" parTransId="{7AD5EEA8-3E1E-4C42-98C7-64B4401F62E8}" sibTransId="{DD0FDD4A-8AC0-4010-B558-E640EC022647}"/>
    <dgm:cxn modelId="{FC2D9054-A0D3-4859-92BA-E5F9D2710D04}" srcId="{ABE77CFE-7768-4A09-A8C4-E90ED835CFE3}" destId="{C9728EAE-E230-44F7-9258-7ACA3198C215}" srcOrd="3" destOrd="0" parTransId="{CAC34696-E76B-43BD-AFB3-FE1BE8162A6B}" sibTransId="{CDAE348A-34E2-4E1A-9FC8-B28DD2C30ECF}"/>
    <dgm:cxn modelId="{010FBD32-EDF5-4839-A8B1-AF3219E7C4B4}" srcId="{ABE77CFE-7768-4A09-A8C4-E90ED835CFE3}" destId="{F6E5DCBE-3D1B-4661-B174-40F8BC409D5D}" srcOrd="0" destOrd="0" parTransId="{7EA161A5-BBE9-4C8E-9D8C-794EA02B51F0}" sibTransId="{F78496BA-2EEC-4C80-823B-7CE1C2753E1D}"/>
    <dgm:cxn modelId="{63E43792-B7D2-406E-881D-BC6B43FCAA78}" srcId="{ABE77CFE-7768-4A09-A8C4-E90ED835CFE3}" destId="{21CD009B-9BF8-4B84-AB13-425195DEE0ED}" srcOrd="5" destOrd="0" parTransId="{D272DCD1-9FEA-4CAD-B662-902C1B632B98}" sibTransId="{9BFC96E4-333C-4BC0-BBDA-5A69A4124D81}"/>
    <dgm:cxn modelId="{C00753F0-FE2F-4DAA-9A86-75BC0C577BB9}" type="presOf" srcId="{D3589535-A907-4A67-A67A-8D7654ED9A3C}" destId="{577AA8BC-B003-4D4D-8936-41A9C6EE6EA9}" srcOrd="0" destOrd="0" presId="urn:microsoft.com/office/officeart/2008/layout/VerticalCurvedList"/>
    <dgm:cxn modelId="{E50839BB-67A1-45B0-9447-AF018159B2BF}" srcId="{ABE77CFE-7768-4A09-A8C4-E90ED835CFE3}" destId="{8E105085-DA90-4978-83F5-923B070CDCA7}" srcOrd="1" destOrd="0" parTransId="{3CF3D6C9-C5F0-4155-BCAE-DA6A946D9F77}" sibTransId="{177DAC9F-7DBF-4D41-A2CD-1A4807A9B9C1}"/>
    <dgm:cxn modelId="{91C6FBB3-6DBB-4C03-BB96-28F6C3645C61}" type="presOf" srcId="{ABE77CFE-7768-4A09-A8C4-E90ED835CFE3}" destId="{3FF9159E-2C65-4032-A709-A071B03E655D}" srcOrd="0" destOrd="0" presId="urn:microsoft.com/office/officeart/2008/layout/VerticalCurvedList"/>
    <dgm:cxn modelId="{AF726A59-8F18-4A3D-B6C2-13DE8AE1BF27}" type="presParOf" srcId="{3FF9159E-2C65-4032-A709-A071B03E655D}" destId="{83945924-705D-4246-BBFB-3EC1DEDB8E86}" srcOrd="0" destOrd="0" presId="urn:microsoft.com/office/officeart/2008/layout/VerticalCurvedList"/>
    <dgm:cxn modelId="{50A5CBC3-33DA-4F97-A70D-80CA56CFB596}" type="presParOf" srcId="{83945924-705D-4246-BBFB-3EC1DEDB8E86}" destId="{FD04972E-945E-4EA0-BBD7-7A22A2724AA3}" srcOrd="0" destOrd="0" presId="urn:microsoft.com/office/officeart/2008/layout/VerticalCurvedList"/>
    <dgm:cxn modelId="{9EDB388B-2CA9-4E20-B858-69EAE825C8C7}" type="presParOf" srcId="{FD04972E-945E-4EA0-BBD7-7A22A2724AA3}" destId="{CEFF7997-CA95-4D51-863C-8BD999966D9D}" srcOrd="0" destOrd="0" presId="urn:microsoft.com/office/officeart/2008/layout/VerticalCurvedList"/>
    <dgm:cxn modelId="{FC17F1F2-7D03-4696-B49F-3271BC853BE8}" type="presParOf" srcId="{FD04972E-945E-4EA0-BBD7-7A22A2724AA3}" destId="{EDEB8173-119D-46F6-82B3-2EB5115C0194}" srcOrd="1" destOrd="0" presId="urn:microsoft.com/office/officeart/2008/layout/VerticalCurvedList"/>
    <dgm:cxn modelId="{956D9D2F-DC67-44FF-8A96-5482C35F4394}" type="presParOf" srcId="{FD04972E-945E-4EA0-BBD7-7A22A2724AA3}" destId="{93F7034F-B676-4A67-A936-441DDE7CFA47}" srcOrd="2" destOrd="0" presId="urn:microsoft.com/office/officeart/2008/layout/VerticalCurvedList"/>
    <dgm:cxn modelId="{A717A301-4F88-4D6D-A303-46D4A0CAD922}" type="presParOf" srcId="{FD04972E-945E-4EA0-BBD7-7A22A2724AA3}" destId="{B9B55FA7-41AD-40E4-B98F-9662FD52D5E9}" srcOrd="3" destOrd="0" presId="urn:microsoft.com/office/officeart/2008/layout/VerticalCurvedList"/>
    <dgm:cxn modelId="{74E80CD7-6264-4905-ACD7-9B89CC7F877E}" type="presParOf" srcId="{83945924-705D-4246-BBFB-3EC1DEDB8E86}" destId="{D40E1813-09A2-4A51-9E1E-28A3863A25A8}" srcOrd="1" destOrd="0" presId="urn:microsoft.com/office/officeart/2008/layout/VerticalCurvedList"/>
    <dgm:cxn modelId="{D410EE8A-87DF-4867-ABC6-4E75574BF5EF}" type="presParOf" srcId="{83945924-705D-4246-BBFB-3EC1DEDB8E86}" destId="{7E36C06F-724C-419C-8034-6AE34CE66194}" srcOrd="2" destOrd="0" presId="urn:microsoft.com/office/officeart/2008/layout/VerticalCurvedList"/>
    <dgm:cxn modelId="{A45DC6C4-D6FD-4F5C-A3A4-5C375B9B4934}" type="presParOf" srcId="{7E36C06F-724C-419C-8034-6AE34CE66194}" destId="{84B87B09-2B70-48D2-AD1A-B0ED1E425597}" srcOrd="0" destOrd="0" presId="urn:microsoft.com/office/officeart/2008/layout/VerticalCurvedList"/>
    <dgm:cxn modelId="{2DF4BB8F-8B4C-42FC-81D6-42BFB7026B35}" type="presParOf" srcId="{83945924-705D-4246-BBFB-3EC1DEDB8E86}" destId="{48D42533-4BF2-4D71-A8C2-B83CFE6EC24B}" srcOrd="3" destOrd="0" presId="urn:microsoft.com/office/officeart/2008/layout/VerticalCurvedList"/>
    <dgm:cxn modelId="{55C1142A-05DE-4C12-9A4A-4706A447FF25}" type="presParOf" srcId="{83945924-705D-4246-BBFB-3EC1DEDB8E86}" destId="{F6367126-1967-497A-8DAD-C70DCB696801}" srcOrd="4" destOrd="0" presId="urn:microsoft.com/office/officeart/2008/layout/VerticalCurvedList"/>
    <dgm:cxn modelId="{A49DFAD2-D801-48CB-A74E-D6FE649AF4D0}" type="presParOf" srcId="{F6367126-1967-497A-8DAD-C70DCB696801}" destId="{03C05FB5-5F5E-4D6F-BEEC-05EAAB9E4ACB}" srcOrd="0" destOrd="0" presId="urn:microsoft.com/office/officeart/2008/layout/VerticalCurvedList"/>
    <dgm:cxn modelId="{3D6485F3-14EC-4509-8FFD-BB220D19C934}" type="presParOf" srcId="{83945924-705D-4246-BBFB-3EC1DEDB8E86}" destId="{FD18F3EE-4AA1-493D-918F-A63F832A92F9}" srcOrd="5" destOrd="0" presId="urn:microsoft.com/office/officeart/2008/layout/VerticalCurvedList"/>
    <dgm:cxn modelId="{AC134161-533A-4E11-AEA3-3C59757EBB7B}" type="presParOf" srcId="{83945924-705D-4246-BBFB-3EC1DEDB8E86}" destId="{4DB3A9F7-8D81-4330-8AB5-41AB2146B610}" srcOrd="6" destOrd="0" presId="urn:microsoft.com/office/officeart/2008/layout/VerticalCurvedList"/>
    <dgm:cxn modelId="{C8554AB1-AE69-48F2-9873-A005F56BE6CB}" type="presParOf" srcId="{4DB3A9F7-8D81-4330-8AB5-41AB2146B610}" destId="{2AA8F884-E522-443B-80E8-1009D05ED054}" srcOrd="0" destOrd="0" presId="urn:microsoft.com/office/officeart/2008/layout/VerticalCurvedList"/>
    <dgm:cxn modelId="{E5293DA6-BBA4-4F30-8604-613A1F4EB011}" type="presParOf" srcId="{83945924-705D-4246-BBFB-3EC1DEDB8E86}" destId="{5504A8FC-9333-4D1D-8C23-81134A344BAC}" srcOrd="7" destOrd="0" presId="urn:microsoft.com/office/officeart/2008/layout/VerticalCurvedList"/>
    <dgm:cxn modelId="{94D9FE58-B5CC-4073-9226-38BFF89A9DC9}" type="presParOf" srcId="{83945924-705D-4246-BBFB-3EC1DEDB8E86}" destId="{1762484E-D657-4D0F-B775-65AF352052B9}" srcOrd="8" destOrd="0" presId="urn:microsoft.com/office/officeart/2008/layout/VerticalCurvedList"/>
    <dgm:cxn modelId="{62C3EF61-7B28-4D25-97DA-E9624E699DAE}" type="presParOf" srcId="{1762484E-D657-4D0F-B775-65AF352052B9}" destId="{35432F0A-52FC-45CC-AC7F-1293D42ADF84}" srcOrd="0" destOrd="0" presId="urn:microsoft.com/office/officeart/2008/layout/VerticalCurvedList"/>
    <dgm:cxn modelId="{C0482D85-CC80-456D-B08D-2F8565AE4340}" type="presParOf" srcId="{83945924-705D-4246-BBFB-3EC1DEDB8E86}" destId="{577AA8BC-B003-4D4D-8936-41A9C6EE6EA9}" srcOrd="9" destOrd="0" presId="urn:microsoft.com/office/officeart/2008/layout/VerticalCurvedList"/>
    <dgm:cxn modelId="{E6BF225E-7DF6-4F70-B74C-79DFBB0411EB}" type="presParOf" srcId="{83945924-705D-4246-BBFB-3EC1DEDB8E86}" destId="{E057D3EF-0487-4EB8-B5F6-18FB5E6889E7}" srcOrd="10" destOrd="0" presId="urn:microsoft.com/office/officeart/2008/layout/VerticalCurvedList"/>
    <dgm:cxn modelId="{F078078D-98D1-47FC-80C5-35CF249B41DC}" type="presParOf" srcId="{E057D3EF-0487-4EB8-B5F6-18FB5E6889E7}" destId="{F23F00FF-9A0B-4F1E-87BC-C685D5C6CDC7}" srcOrd="0" destOrd="0" presId="urn:microsoft.com/office/officeart/2008/layout/VerticalCurvedList"/>
    <dgm:cxn modelId="{6AE8FD07-D753-414B-95B3-52555B771C0F}" type="presParOf" srcId="{83945924-705D-4246-BBFB-3EC1DEDB8E86}" destId="{EDDAF77C-3F81-4E20-AD76-B499DC1205CE}" srcOrd="11" destOrd="0" presId="urn:microsoft.com/office/officeart/2008/layout/VerticalCurvedList"/>
    <dgm:cxn modelId="{860A406A-90AD-4AAB-8F4D-E7D0CFEBB7FB}" type="presParOf" srcId="{83945924-705D-4246-BBFB-3EC1DEDB8E86}" destId="{F0E016F9-BC5F-418C-8ED1-4B5D16BDD023}" srcOrd="12" destOrd="0" presId="urn:microsoft.com/office/officeart/2008/layout/VerticalCurvedList"/>
    <dgm:cxn modelId="{3BD32E44-CD84-418F-BCAE-31853019CF24}" type="presParOf" srcId="{F0E016F9-BC5F-418C-8ED1-4B5D16BDD023}" destId="{B69C1D30-5700-4548-BC10-28D520D6AAE9}" srcOrd="0" destOrd="0" presId="urn:microsoft.com/office/officeart/2008/layout/VerticalCurvedList"/>
    <dgm:cxn modelId="{1195F2FF-F8DB-41F3-BE8B-2DD45C4A67B3}" type="presParOf" srcId="{83945924-705D-4246-BBFB-3EC1DEDB8E86}" destId="{313DC7B0-76C2-4CBB-986C-75ABCA47305B}" srcOrd="13" destOrd="0" presId="urn:microsoft.com/office/officeart/2008/layout/VerticalCurvedList"/>
    <dgm:cxn modelId="{9A0A819F-7B97-4B36-8AC6-E93C4260A760}" type="presParOf" srcId="{83945924-705D-4246-BBFB-3EC1DEDB8E86}" destId="{F2230A55-DE7C-4EF6-B803-1DCD19F3F088}" srcOrd="14" destOrd="0" presId="urn:microsoft.com/office/officeart/2008/layout/VerticalCurvedList"/>
    <dgm:cxn modelId="{289E6E94-74C3-4085-9992-5F1563EA3E69}" type="presParOf" srcId="{F2230A55-DE7C-4EF6-B803-1DCD19F3F088}" destId="{9CEAD469-698D-411F-90BC-62BFEF36CD64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990FD40-DDD9-426F-BEAA-74D83739DE92}">
      <dsp:nvSpPr>
        <dsp:cNvPr id="0" name=""/>
        <dsp:cNvSpPr/>
      </dsp:nvSpPr>
      <dsp:spPr>
        <a:xfrm>
          <a:off x="3306089" y="2116797"/>
          <a:ext cx="1427209" cy="158518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713604" y="0"/>
              </a:lnTo>
              <a:lnTo>
                <a:pt x="713604" y="1585183"/>
              </a:lnTo>
              <a:lnTo>
                <a:pt x="1427209" y="1585183"/>
              </a:lnTo>
            </a:path>
          </a:pathLst>
        </a:custGeom>
        <a:noFill/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700" kern="1200"/>
        </a:p>
      </dsp:txBody>
      <dsp:txXfrm>
        <a:off x="3966368" y="2856064"/>
        <a:ext cx="106650" cy="106650"/>
      </dsp:txXfrm>
    </dsp:sp>
    <dsp:sp modelId="{BAE10456-9C5B-4602-8954-816BF8795FE9}">
      <dsp:nvSpPr>
        <dsp:cNvPr id="0" name=""/>
        <dsp:cNvSpPr/>
      </dsp:nvSpPr>
      <dsp:spPr>
        <a:xfrm>
          <a:off x="3306089" y="2116797"/>
          <a:ext cx="1427209" cy="34469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713604" y="0"/>
              </a:lnTo>
              <a:lnTo>
                <a:pt x="713604" y="344691"/>
              </a:lnTo>
              <a:lnTo>
                <a:pt x="1427209" y="344691"/>
              </a:lnTo>
            </a:path>
          </a:pathLst>
        </a:custGeom>
        <a:noFill/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3982987" y="2252437"/>
        <a:ext cx="73412" cy="73412"/>
      </dsp:txXfrm>
    </dsp:sp>
    <dsp:sp modelId="{9DDDF509-C030-4181-A121-76457F1D2972}">
      <dsp:nvSpPr>
        <dsp:cNvPr id="0" name=""/>
        <dsp:cNvSpPr/>
      </dsp:nvSpPr>
      <dsp:spPr>
        <a:xfrm>
          <a:off x="3306089" y="1300803"/>
          <a:ext cx="1427209" cy="815993"/>
        </a:xfrm>
        <a:custGeom>
          <a:avLst/>
          <a:gdLst/>
          <a:ahLst/>
          <a:cxnLst/>
          <a:rect l="0" t="0" r="0" b="0"/>
          <a:pathLst>
            <a:path>
              <a:moveTo>
                <a:pt x="0" y="815993"/>
              </a:moveTo>
              <a:lnTo>
                <a:pt x="713604" y="815993"/>
              </a:lnTo>
              <a:lnTo>
                <a:pt x="713604" y="0"/>
              </a:lnTo>
              <a:lnTo>
                <a:pt x="1427209" y="0"/>
              </a:lnTo>
            </a:path>
          </a:pathLst>
        </a:custGeom>
        <a:noFill/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3978593" y="1667700"/>
        <a:ext cx="82200" cy="82200"/>
      </dsp:txXfrm>
    </dsp:sp>
    <dsp:sp modelId="{8188C99A-E03C-4452-9070-9A6000C6BAA7}">
      <dsp:nvSpPr>
        <dsp:cNvPr id="0" name=""/>
        <dsp:cNvSpPr/>
      </dsp:nvSpPr>
      <dsp:spPr>
        <a:xfrm>
          <a:off x="3306089" y="313380"/>
          <a:ext cx="1427209" cy="1803417"/>
        </a:xfrm>
        <a:custGeom>
          <a:avLst/>
          <a:gdLst/>
          <a:ahLst/>
          <a:cxnLst/>
          <a:rect l="0" t="0" r="0" b="0"/>
          <a:pathLst>
            <a:path>
              <a:moveTo>
                <a:pt x="0" y="1803417"/>
              </a:moveTo>
              <a:lnTo>
                <a:pt x="713604" y="1803417"/>
              </a:lnTo>
              <a:lnTo>
                <a:pt x="713604" y="0"/>
              </a:lnTo>
              <a:lnTo>
                <a:pt x="1427209" y="0"/>
              </a:lnTo>
            </a:path>
          </a:pathLst>
        </a:custGeom>
        <a:noFill/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800" kern="1200"/>
        </a:p>
      </dsp:txBody>
      <dsp:txXfrm>
        <a:off x="3962197" y="1157593"/>
        <a:ext cx="114991" cy="114991"/>
      </dsp:txXfrm>
    </dsp:sp>
    <dsp:sp modelId="{58808307-7C0C-46DE-9CCB-ABC51936974A}">
      <dsp:nvSpPr>
        <dsp:cNvPr id="0" name=""/>
        <dsp:cNvSpPr/>
      </dsp:nvSpPr>
      <dsp:spPr>
        <a:xfrm rot="16200000">
          <a:off x="-359531" y="528175"/>
          <a:ext cx="4153998" cy="3177243"/>
        </a:xfrm>
        <a:prstGeom prst="rect">
          <a:avLst/>
        </a:prstGeom>
        <a:solidFill>
          <a:schemeClr val="accent1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vert" wrap="square" lIns="10160" tIns="10160" rIns="10160" bIns="10160" numCol="1" spcCol="1270" anchor="ctr" anchorCtr="0">
          <a:noAutofit/>
        </a:bodyPr>
        <a:lstStyle/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Заявители 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Прокуратуры субъектов РФ 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err="1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ФОИВы</a:t>
          </a:r>
          <a:endParaRPr lang="ru-RU" sz="1600" b="0" kern="0" baseline="0" dirty="0" smtClean="0">
            <a:ln w="12700">
              <a:solidFill>
                <a:schemeClr val="bg1"/>
              </a:solidFill>
              <a:prstDash val="solid"/>
            </a:ln>
            <a:solidFill>
              <a:schemeClr val="bg1"/>
            </a:solidFill>
            <a:effectLst/>
            <a:latin typeface="+mn-lt"/>
          </a:endParaRP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Иные органы гос. власти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Международные организации 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Подразделения ГП РФ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 Руководство ГП РФ </a:t>
          </a:r>
        </a:p>
        <a:p>
          <a:pPr lvl="0" algn="ctr" defTabSz="711200">
            <a:lnSpc>
              <a:spcPct val="150000"/>
            </a:lnSpc>
            <a:spcBef>
              <a:spcPct val="0"/>
            </a:spcBef>
            <a:spcAft>
              <a:spcPts val="0"/>
            </a:spcAft>
          </a:pPr>
          <a:r>
            <a:rPr lang="ru-RU" sz="1600" b="0" kern="0" baseline="0" dirty="0" smtClean="0">
              <a:ln w="127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+mn-lt"/>
            </a:rPr>
            <a:t>Независимые эксперты</a:t>
          </a:r>
          <a:endParaRPr lang="ru-RU" sz="1600" b="0" kern="0" baseline="0" dirty="0">
            <a:effectLst/>
            <a:latin typeface="+mn-lt"/>
          </a:endParaRPr>
        </a:p>
      </dsp:txBody>
      <dsp:txXfrm>
        <a:off x="-359531" y="528175"/>
        <a:ext cx="4153998" cy="3177243"/>
      </dsp:txXfrm>
    </dsp:sp>
    <dsp:sp modelId="{7956F45A-5148-4811-ACF1-BD5F4785884C}">
      <dsp:nvSpPr>
        <dsp:cNvPr id="0" name=""/>
        <dsp:cNvSpPr/>
      </dsp:nvSpPr>
      <dsp:spPr>
        <a:xfrm>
          <a:off x="4733298" y="881"/>
          <a:ext cx="2588771" cy="624998"/>
        </a:xfrm>
        <a:prstGeom prst="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chemeClr val="bg1"/>
              </a:solidFill>
              <a:effectLst/>
            </a:rPr>
            <a:t>Отдел документационного обеспечения</a:t>
          </a:r>
          <a:endParaRPr lang="ru-RU" sz="1400" b="1" kern="1200" dirty="0">
            <a:solidFill>
              <a:schemeClr val="bg1"/>
            </a:solidFill>
            <a:effectLst/>
          </a:endParaRPr>
        </a:p>
      </dsp:txBody>
      <dsp:txXfrm>
        <a:off x="4733298" y="881"/>
        <a:ext cx="2588771" cy="624998"/>
      </dsp:txXfrm>
    </dsp:sp>
    <dsp:sp modelId="{B1ABDCF3-4A92-4710-B079-0397DAAC5D33}">
      <dsp:nvSpPr>
        <dsp:cNvPr id="0" name=""/>
        <dsp:cNvSpPr/>
      </dsp:nvSpPr>
      <dsp:spPr>
        <a:xfrm>
          <a:off x="4733298" y="801379"/>
          <a:ext cx="2588771" cy="998847"/>
        </a:xfrm>
        <a:prstGeom prst="rect">
          <a:avLst/>
        </a:prstGeom>
        <a:solidFill>
          <a:schemeClr val="accent2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FF0000"/>
              </a:solidFill>
            </a:rPr>
            <a:t>АИК «Надзор-</a:t>
          </a:r>
          <a:r>
            <a:rPr lang="en-US" sz="1400" b="1" kern="1200" dirty="0" smtClean="0">
              <a:solidFill>
                <a:srgbClr val="FF0000"/>
              </a:solidFill>
            </a:rPr>
            <a:t>Web</a:t>
          </a:r>
          <a:r>
            <a:rPr lang="ru-RU" sz="1400" b="1" kern="1200" dirty="0" smtClean="0">
              <a:solidFill>
                <a:srgbClr val="FF0000"/>
              </a:solidFill>
            </a:rPr>
            <a:t>» 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Кабинет 86 упр. 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Кабинет начальника 86 упр. Кабинеты работников 86 упр.</a:t>
          </a:r>
          <a:endParaRPr lang="ru-RU" sz="1400" kern="1200" dirty="0"/>
        </a:p>
      </dsp:txBody>
      <dsp:txXfrm>
        <a:off x="4733298" y="801379"/>
        <a:ext cx="2588771" cy="998847"/>
      </dsp:txXfrm>
    </dsp:sp>
    <dsp:sp modelId="{8BB6D75E-BBC8-49A5-9AD0-1DD41F2D7A1D}">
      <dsp:nvSpPr>
        <dsp:cNvPr id="0" name=""/>
        <dsp:cNvSpPr/>
      </dsp:nvSpPr>
      <dsp:spPr>
        <a:xfrm>
          <a:off x="4733298" y="1988094"/>
          <a:ext cx="2588771" cy="946788"/>
        </a:xfrm>
        <a:prstGeom prst="rect">
          <a:avLst/>
        </a:prstGeom>
        <a:solidFill>
          <a:srgbClr val="00B0F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FF0000"/>
              </a:solidFill>
            </a:rPr>
            <a:t>ИСОП  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Адрес 86 упр. 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Адрес начальника 86 упр. Адреса работников 86 упр.</a:t>
          </a:r>
          <a:endParaRPr lang="ru-RU" sz="1400" kern="1200" dirty="0">
            <a:solidFill>
              <a:schemeClr val="bg1"/>
            </a:solidFill>
            <a:effectLst/>
          </a:endParaRPr>
        </a:p>
      </dsp:txBody>
      <dsp:txXfrm>
        <a:off x="4733298" y="1988094"/>
        <a:ext cx="2588771" cy="946788"/>
      </dsp:txXfrm>
    </dsp:sp>
    <dsp:sp modelId="{0BCE23D4-E84B-4CB1-9718-8388BDD649EB}">
      <dsp:nvSpPr>
        <dsp:cNvPr id="0" name=""/>
        <dsp:cNvSpPr/>
      </dsp:nvSpPr>
      <dsp:spPr>
        <a:xfrm>
          <a:off x="4733298" y="3167293"/>
          <a:ext cx="2588771" cy="1069375"/>
        </a:xfrm>
        <a:prstGeom prst="rect">
          <a:avLst/>
        </a:prstGeom>
        <a:solidFill>
          <a:schemeClr val="accent1">
            <a:lumMod val="60000"/>
            <a:lumOff val="40000"/>
          </a:schemeClr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FF0000"/>
              </a:solidFill>
            </a:rPr>
            <a:t>Внешняя электронная почта </a:t>
          </a:r>
          <a:r>
            <a:rPr lang="ru-RU" sz="1400" b="1" kern="1200" dirty="0" smtClean="0"/>
            <a:t>Адрес 86 упр. 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Адрес начальника 86 упр. Адреса работников 86 упр.</a:t>
          </a:r>
          <a:endParaRPr lang="ru-RU" sz="1400" kern="1200" dirty="0">
            <a:solidFill>
              <a:schemeClr val="bg1"/>
            </a:solidFill>
            <a:effectLst/>
          </a:endParaRPr>
        </a:p>
      </dsp:txBody>
      <dsp:txXfrm>
        <a:off x="4733298" y="3167293"/>
        <a:ext cx="2588771" cy="1069375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EF8044-5872-4DAE-938A-D4A0747D8CC7}">
      <dsp:nvSpPr>
        <dsp:cNvPr id="0" name=""/>
        <dsp:cNvSpPr/>
      </dsp:nvSpPr>
      <dsp:spPr>
        <a:xfrm rot="10800000">
          <a:off x="1423761" y="1278"/>
          <a:ext cx="4941905" cy="715983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5729" tIns="53340" rIns="99568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Проблема единой точки контроля прохождения всех типов документов</a:t>
          </a:r>
          <a:endParaRPr lang="ru-RU" sz="1400" kern="1200" dirty="0"/>
        </a:p>
      </dsp:txBody>
      <dsp:txXfrm rot="10800000">
        <a:off x="1602757" y="1278"/>
        <a:ext cx="4762909" cy="715983"/>
      </dsp:txXfrm>
    </dsp:sp>
    <dsp:sp modelId="{27EF94A3-676F-4341-BA93-E0036FCD2A36}">
      <dsp:nvSpPr>
        <dsp:cNvPr id="0" name=""/>
        <dsp:cNvSpPr/>
      </dsp:nvSpPr>
      <dsp:spPr>
        <a:xfrm>
          <a:off x="1065769" y="1278"/>
          <a:ext cx="715983" cy="715983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2362CDF-DAAC-4D9C-B224-59781ADEC157}">
      <dsp:nvSpPr>
        <dsp:cNvPr id="0" name=""/>
        <dsp:cNvSpPr/>
      </dsp:nvSpPr>
      <dsp:spPr>
        <a:xfrm rot="10800000">
          <a:off x="1423761" y="930988"/>
          <a:ext cx="4941905" cy="715983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5729" tIns="53340" rIns="99568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Проблема своевременного получения полномочий при временном исполнении обязанностей начальника управления (отдела)</a:t>
          </a:r>
          <a:endParaRPr lang="ru-RU" sz="1400" kern="1200" dirty="0"/>
        </a:p>
      </dsp:txBody>
      <dsp:txXfrm rot="10800000">
        <a:off x="1602757" y="930988"/>
        <a:ext cx="4762909" cy="715983"/>
      </dsp:txXfrm>
    </dsp:sp>
    <dsp:sp modelId="{492B8664-FE77-4AF8-8BE1-29CD23DE4FEC}">
      <dsp:nvSpPr>
        <dsp:cNvPr id="0" name=""/>
        <dsp:cNvSpPr/>
      </dsp:nvSpPr>
      <dsp:spPr>
        <a:xfrm>
          <a:off x="1065769" y="930988"/>
          <a:ext cx="715983" cy="715983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14C96E4-3BD4-4602-8478-02D78C4B6B18}">
      <dsp:nvSpPr>
        <dsp:cNvPr id="0" name=""/>
        <dsp:cNvSpPr/>
      </dsp:nvSpPr>
      <dsp:spPr>
        <a:xfrm rot="10800000">
          <a:off x="1423761" y="1860698"/>
          <a:ext cx="4941905" cy="715983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5729" tIns="53340" rIns="99568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Проблема фильтрации документов досылаемых                     в бумажном виде (ранее зарегистрированных                  в АИК «Надзор-</a:t>
          </a:r>
          <a:r>
            <a:rPr lang="en-US" sz="1400" b="1" kern="1200" dirty="0" smtClean="0"/>
            <a:t>Web</a:t>
          </a:r>
          <a:r>
            <a:rPr lang="ru-RU" sz="1400" b="1" kern="1200" dirty="0" smtClean="0"/>
            <a:t>»)</a:t>
          </a:r>
          <a:endParaRPr lang="ru-RU" sz="1400" kern="1200" dirty="0"/>
        </a:p>
      </dsp:txBody>
      <dsp:txXfrm rot="10800000">
        <a:off x="1602757" y="1860698"/>
        <a:ext cx="4762909" cy="715983"/>
      </dsp:txXfrm>
    </dsp:sp>
    <dsp:sp modelId="{04F7AE25-DED6-4346-9D4E-AE57944C5222}">
      <dsp:nvSpPr>
        <dsp:cNvPr id="0" name=""/>
        <dsp:cNvSpPr/>
      </dsp:nvSpPr>
      <dsp:spPr>
        <a:xfrm>
          <a:off x="1065769" y="1860698"/>
          <a:ext cx="715983" cy="715983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B9AF57D-8E8D-46B8-9F42-CF6F1CCB4CF0}">
      <dsp:nvSpPr>
        <dsp:cNvPr id="0" name=""/>
        <dsp:cNvSpPr/>
      </dsp:nvSpPr>
      <dsp:spPr>
        <a:xfrm rot="10800000">
          <a:off x="1423761" y="2790408"/>
          <a:ext cx="4941905" cy="715983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5729" tIns="53340" rIns="99568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Проблема «наследования» контроля за документами после завершения исполнения обязанностей начальника управления (отдела)</a:t>
          </a:r>
          <a:endParaRPr lang="ru-RU" sz="1400" kern="1200" dirty="0"/>
        </a:p>
      </dsp:txBody>
      <dsp:txXfrm rot="10800000">
        <a:off x="1602757" y="2790408"/>
        <a:ext cx="4762909" cy="715983"/>
      </dsp:txXfrm>
    </dsp:sp>
    <dsp:sp modelId="{7BB1B934-3E6E-45E1-9E61-7852054CB82F}">
      <dsp:nvSpPr>
        <dsp:cNvPr id="0" name=""/>
        <dsp:cNvSpPr/>
      </dsp:nvSpPr>
      <dsp:spPr>
        <a:xfrm>
          <a:off x="1065769" y="2790408"/>
          <a:ext cx="715983" cy="715983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18BBB0C-7558-4412-A2F0-0A4CED1FE5C3}">
      <dsp:nvSpPr>
        <dsp:cNvPr id="0" name=""/>
        <dsp:cNvSpPr/>
      </dsp:nvSpPr>
      <dsp:spPr>
        <a:xfrm rot="10800000">
          <a:off x="1423761" y="3720117"/>
          <a:ext cx="4941905" cy="715983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5729" tIns="53340" rIns="99568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Отсутствие единой методологии работы                             в АИК «Надзор-</a:t>
          </a:r>
          <a:r>
            <a:rPr lang="en-US" sz="1400" b="1" kern="1200" dirty="0" smtClean="0"/>
            <a:t>Web</a:t>
          </a:r>
          <a:r>
            <a:rPr lang="ru-RU" sz="1400" b="1" kern="1200" dirty="0" smtClean="0"/>
            <a:t>»</a:t>
          </a:r>
          <a:endParaRPr lang="ru-RU" sz="1400" kern="1200" dirty="0"/>
        </a:p>
      </dsp:txBody>
      <dsp:txXfrm rot="10800000">
        <a:off x="1602757" y="3720117"/>
        <a:ext cx="4762909" cy="715983"/>
      </dsp:txXfrm>
    </dsp:sp>
    <dsp:sp modelId="{F2F15C51-A4BA-4272-92B5-3B6216539B45}">
      <dsp:nvSpPr>
        <dsp:cNvPr id="0" name=""/>
        <dsp:cNvSpPr/>
      </dsp:nvSpPr>
      <dsp:spPr>
        <a:xfrm>
          <a:off x="1065769" y="3720117"/>
          <a:ext cx="715983" cy="715983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DE4497-E399-48CB-8089-E2F654CACD5F}">
      <dsp:nvSpPr>
        <dsp:cNvPr id="0" name=""/>
        <dsp:cNvSpPr/>
      </dsp:nvSpPr>
      <dsp:spPr>
        <a:xfrm>
          <a:off x="6553546" y="2944838"/>
          <a:ext cx="195079" cy="127146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71462"/>
              </a:lnTo>
              <a:lnTo>
                <a:pt x="195079" y="1271462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B7723DE-8641-4003-933D-5BD1E251BCE5}">
      <dsp:nvSpPr>
        <dsp:cNvPr id="0" name=""/>
        <dsp:cNvSpPr/>
      </dsp:nvSpPr>
      <dsp:spPr>
        <a:xfrm>
          <a:off x="6358466" y="2944838"/>
          <a:ext cx="195079" cy="1197345"/>
        </a:xfrm>
        <a:custGeom>
          <a:avLst/>
          <a:gdLst/>
          <a:ahLst/>
          <a:cxnLst/>
          <a:rect l="0" t="0" r="0" b="0"/>
          <a:pathLst>
            <a:path>
              <a:moveTo>
                <a:pt x="195079" y="0"/>
              </a:moveTo>
              <a:lnTo>
                <a:pt x="195079" y="1197345"/>
              </a:lnTo>
              <a:lnTo>
                <a:pt x="0" y="1197345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4D86A7F-859E-4A32-A45D-D57B835DD9F6}">
      <dsp:nvSpPr>
        <dsp:cNvPr id="0" name=""/>
        <dsp:cNvSpPr/>
      </dsp:nvSpPr>
      <dsp:spPr>
        <a:xfrm>
          <a:off x="4321299" y="928949"/>
          <a:ext cx="2232246" cy="72802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32942"/>
              </a:lnTo>
              <a:lnTo>
                <a:pt x="2232246" y="532942"/>
              </a:lnTo>
              <a:lnTo>
                <a:pt x="2232246" y="728022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A253F0D-A49B-4E26-87B6-983CBD0D6787}">
      <dsp:nvSpPr>
        <dsp:cNvPr id="0" name=""/>
        <dsp:cNvSpPr/>
      </dsp:nvSpPr>
      <dsp:spPr>
        <a:xfrm>
          <a:off x="2057431" y="2957323"/>
          <a:ext cx="195079" cy="121758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17582"/>
              </a:lnTo>
              <a:lnTo>
                <a:pt x="195079" y="1217582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B161246-989B-487C-97A6-EC190FF1A02C}">
      <dsp:nvSpPr>
        <dsp:cNvPr id="0" name=""/>
        <dsp:cNvSpPr/>
      </dsp:nvSpPr>
      <dsp:spPr>
        <a:xfrm>
          <a:off x="1862352" y="2957323"/>
          <a:ext cx="195079" cy="1300380"/>
        </a:xfrm>
        <a:custGeom>
          <a:avLst/>
          <a:gdLst/>
          <a:ahLst/>
          <a:cxnLst/>
          <a:rect l="0" t="0" r="0" b="0"/>
          <a:pathLst>
            <a:path>
              <a:moveTo>
                <a:pt x="195079" y="0"/>
              </a:moveTo>
              <a:lnTo>
                <a:pt x="195079" y="1300380"/>
              </a:lnTo>
              <a:lnTo>
                <a:pt x="0" y="1300380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19F596D-E0D8-41F5-BFC6-959ACD94A8C7}">
      <dsp:nvSpPr>
        <dsp:cNvPr id="0" name=""/>
        <dsp:cNvSpPr/>
      </dsp:nvSpPr>
      <dsp:spPr>
        <a:xfrm>
          <a:off x="2057431" y="928949"/>
          <a:ext cx="2263867" cy="728022"/>
        </a:xfrm>
        <a:custGeom>
          <a:avLst/>
          <a:gdLst/>
          <a:ahLst/>
          <a:cxnLst/>
          <a:rect l="0" t="0" r="0" b="0"/>
          <a:pathLst>
            <a:path>
              <a:moveTo>
                <a:pt x="2263867" y="0"/>
              </a:moveTo>
              <a:lnTo>
                <a:pt x="2263867" y="532942"/>
              </a:lnTo>
              <a:lnTo>
                <a:pt x="0" y="532942"/>
              </a:lnTo>
              <a:lnTo>
                <a:pt x="0" y="728022"/>
              </a:lnTo>
            </a:path>
          </a:pathLst>
        </a:custGeom>
        <a:noFill/>
        <a:ln w="1905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FBC554D-080C-47C3-8EC2-48BDAB3550AB}">
      <dsp:nvSpPr>
        <dsp:cNvPr id="0" name=""/>
        <dsp:cNvSpPr/>
      </dsp:nvSpPr>
      <dsp:spPr>
        <a:xfrm>
          <a:off x="3278424" y="0"/>
          <a:ext cx="2085751" cy="928949"/>
        </a:xfrm>
        <a:prstGeom prst="rect">
          <a:avLst/>
        </a:prstGeom>
        <a:solidFill>
          <a:srgbClr val="FFFFCC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</a:t>
          </a:r>
          <a:r>
            <a:rPr lang="ru-RU" sz="1400" b="1" kern="1200" dirty="0" smtClean="0">
              <a:solidFill>
                <a:schemeClr val="tx1"/>
              </a:solidFill>
            </a:rPr>
            <a:t>производительности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при </a:t>
          </a:r>
          <a:r>
            <a:rPr lang="ru-RU" sz="1400" b="1" kern="1200" dirty="0" smtClean="0">
              <a:solidFill>
                <a:schemeClr val="tx1"/>
              </a:solidFill>
            </a:rPr>
            <a:t>маршрутизации документов в ГП РФ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3278424" y="0"/>
        <a:ext cx="2085751" cy="928949"/>
      </dsp:txXfrm>
    </dsp:sp>
    <dsp:sp modelId="{E91E9499-08E4-4296-9C5D-C5AFAA0EE34B}">
      <dsp:nvSpPr>
        <dsp:cNvPr id="0" name=""/>
        <dsp:cNvSpPr/>
      </dsp:nvSpPr>
      <dsp:spPr>
        <a:xfrm>
          <a:off x="971685" y="1656971"/>
          <a:ext cx="2171493" cy="1300352"/>
        </a:xfrm>
        <a:prstGeom prst="rect">
          <a:avLst/>
        </a:prstGeom>
        <a:solidFill>
          <a:srgbClr val="FFFFCC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производительности работников 9-го управления и </a:t>
          </a:r>
          <a:r>
            <a:rPr lang="ru-RU" sz="1400" b="1" kern="1200" dirty="0" err="1" smtClean="0">
              <a:solidFill>
                <a:schemeClr val="tx1"/>
              </a:solidFill>
            </a:rPr>
            <a:t>делопроизводительных</a:t>
          </a:r>
          <a:r>
            <a:rPr lang="ru-RU" sz="1400" b="1" kern="1200" dirty="0" smtClean="0">
              <a:solidFill>
                <a:schemeClr val="tx1"/>
              </a:solidFill>
            </a:rPr>
            <a:t> работников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971685" y="1656971"/>
        <a:ext cx="2171493" cy="1300352"/>
      </dsp:txXfrm>
    </dsp:sp>
    <dsp:sp modelId="{4B1C4432-1889-4B8C-B8C3-329B578AE980}">
      <dsp:nvSpPr>
        <dsp:cNvPr id="0" name=""/>
        <dsp:cNvSpPr/>
      </dsp:nvSpPr>
      <dsp:spPr>
        <a:xfrm>
          <a:off x="4454" y="3596700"/>
          <a:ext cx="1857898" cy="1322006"/>
        </a:xfrm>
        <a:prstGeom prst="rect">
          <a:avLst/>
        </a:prstGeom>
        <a:solidFill>
          <a:srgbClr val="FFCCFF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</a:t>
          </a:r>
          <a:r>
            <a:rPr lang="ru-RU" sz="1400" b="1" kern="1200" dirty="0" smtClean="0">
              <a:solidFill>
                <a:schemeClr val="tx1"/>
              </a:solidFill>
            </a:rPr>
            <a:t>организационно-методические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(досыл </a:t>
          </a:r>
          <a:r>
            <a:rPr lang="ru-RU" sz="1400" b="1" kern="1200" dirty="0" smtClean="0">
              <a:solidFill>
                <a:schemeClr val="tx1"/>
              </a:solidFill>
            </a:rPr>
            <a:t>оригинала)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4454" y="3596700"/>
        <a:ext cx="1857898" cy="1322006"/>
      </dsp:txXfrm>
    </dsp:sp>
    <dsp:sp modelId="{10B9DCF8-742F-49D5-A6B8-61C1A2A6A55B}">
      <dsp:nvSpPr>
        <dsp:cNvPr id="0" name=""/>
        <dsp:cNvSpPr/>
      </dsp:nvSpPr>
      <dsp:spPr>
        <a:xfrm>
          <a:off x="2252511" y="3596700"/>
          <a:ext cx="1857898" cy="1156411"/>
        </a:xfrm>
        <a:prstGeom prst="rect">
          <a:avLst/>
        </a:prstGeom>
        <a:solidFill>
          <a:srgbClr val="CCECFF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функционала Надзор </a:t>
          </a:r>
          <a:r>
            <a:rPr lang="en-US" sz="1400" b="1" kern="1200" dirty="0" smtClean="0">
              <a:solidFill>
                <a:schemeClr val="tx1"/>
              </a:solidFill>
            </a:rPr>
            <a:t>Web</a:t>
          </a:r>
          <a:endParaRPr lang="ru-RU" sz="1400" b="1" kern="1200" dirty="0" smtClean="0">
            <a:solidFill>
              <a:schemeClr val="tx1"/>
            </a:solidFill>
          </a:endParaRP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(</a:t>
          </a:r>
          <a:r>
            <a:rPr lang="ru-RU" sz="1400" b="1" kern="1200" dirty="0" smtClean="0">
              <a:solidFill>
                <a:schemeClr val="tx1"/>
              </a:solidFill>
            </a:rPr>
            <a:t>поточное сканирование</a:t>
          </a:r>
          <a:r>
            <a:rPr lang="ru-RU" sz="1400" kern="1200" dirty="0" smtClean="0">
              <a:solidFill>
                <a:schemeClr val="tx1"/>
              </a:solidFill>
            </a:rPr>
            <a:t>)</a:t>
          </a:r>
          <a:endParaRPr lang="ru-RU" sz="1400" kern="1200" dirty="0">
            <a:solidFill>
              <a:schemeClr val="tx1"/>
            </a:solidFill>
          </a:endParaRPr>
        </a:p>
      </dsp:txBody>
      <dsp:txXfrm>
        <a:off x="2252511" y="3596700"/>
        <a:ext cx="1857898" cy="1156411"/>
      </dsp:txXfrm>
    </dsp:sp>
    <dsp:sp modelId="{EDBF4C17-DCE9-48B5-8D6D-2F2931BC6E16}">
      <dsp:nvSpPr>
        <dsp:cNvPr id="0" name=""/>
        <dsp:cNvSpPr/>
      </dsp:nvSpPr>
      <dsp:spPr>
        <a:xfrm>
          <a:off x="5436178" y="1656971"/>
          <a:ext cx="2234735" cy="1287867"/>
        </a:xfrm>
        <a:prstGeom prst="rect">
          <a:avLst/>
        </a:prstGeom>
        <a:solidFill>
          <a:srgbClr val="FFFFCC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производительности оперативных работников структурных подразделений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5436178" y="1656971"/>
        <a:ext cx="2234735" cy="1287867"/>
      </dsp:txXfrm>
    </dsp:sp>
    <dsp:sp modelId="{970801B6-AB14-409B-A4E1-92B7785D9B49}">
      <dsp:nvSpPr>
        <dsp:cNvPr id="0" name=""/>
        <dsp:cNvSpPr/>
      </dsp:nvSpPr>
      <dsp:spPr>
        <a:xfrm>
          <a:off x="4500568" y="3584215"/>
          <a:ext cx="1857898" cy="1115937"/>
        </a:xfrm>
        <a:prstGeom prst="rect">
          <a:avLst/>
        </a:prstGeom>
        <a:solidFill>
          <a:srgbClr val="CCECFF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функционала Надзор </a:t>
          </a:r>
          <a:r>
            <a:rPr lang="en-US" sz="1400" b="1" kern="1200" dirty="0" smtClean="0">
              <a:solidFill>
                <a:schemeClr val="tx1"/>
              </a:solidFill>
            </a:rPr>
            <a:t>Web</a:t>
          </a:r>
          <a:endParaRPr lang="ru-RU" sz="1400" b="1" kern="1200" dirty="0" smtClean="0">
            <a:solidFill>
              <a:schemeClr val="tx1"/>
            </a:solidFill>
          </a:endParaRP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>
              <a:solidFill>
                <a:schemeClr val="tx1"/>
              </a:solidFill>
            </a:rPr>
            <a:t>(</a:t>
          </a:r>
          <a:r>
            <a:rPr lang="ru-RU" sz="1400" b="1" kern="1200" dirty="0" err="1" smtClean="0">
              <a:solidFill>
                <a:schemeClr val="tx1"/>
              </a:solidFill>
            </a:rPr>
            <a:t>эл.подпись</a:t>
          </a:r>
          <a:r>
            <a:rPr lang="en-US" sz="1400" b="1" kern="1200" dirty="0" smtClean="0">
              <a:solidFill>
                <a:schemeClr val="tx1"/>
              </a:solidFill>
            </a:rPr>
            <a:t>)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4500568" y="3584215"/>
        <a:ext cx="1857898" cy="1115937"/>
      </dsp:txXfrm>
    </dsp:sp>
    <dsp:sp modelId="{CBFD0E89-10F9-45EA-8B5F-C19CB03D9C59}">
      <dsp:nvSpPr>
        <dsp:cNvPr id="0" name=""/>
        <dsp:cNvSpPr/>
      </dsp:nvSpPr>
      <dsp:spPr>
        <a:xfrm>
          <a:off x="6748625" y="3584215"/>
          <a:ext cx="1857898" cy="1264169"/>
        </a:xfrm>
        <a:prstGeom prst="rect">
          <a:avLst/>
        </a:prstGeom>
        <a:solidFill>
          <a:srgbClr val="FFCCFF"/>
        </a:solidFill>
        <a:ln w="1905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Проблемы </a:t>
          </a:r>
          <a:r>
            <a:rPr lang="ru-RU" sz="1400" b="1" kern="1200" dirty="0" smtClean="0">
              <a:solidFill>
                <a:schemeClr val="tx1"/>
              </a:solidFill>
            </a:rPr>
            <a:t>организационно-методические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chemeClr val="tx1"/>
              </a:solidFill>
            </a:rPr>
            <a:t>(</a:t>
          </a:r>
          <a:r>
            <a:rPr lang="ru-RU" sz="1400" b="1" kern="1200" dirty="0" smtClean="0">
              <a:solidFill>
                <a:schemeClr val="tx1"/>
              </a:solidFill>
            </a:rPr>
            <a:t>наследование контроля)</a:t>
          </a:r>
          <a:endParaRPr lang="ru-RU" sz="1400" b="1" kern="1200" dirty="0">
            <a:solidFill>
              <a:schemeClr val="tx1"/>
            </a:solidFill>
          </a:endParaRPr>
        </a:p>
      </dsp:txBody>
      <dsp:txXfrm>
        <a:off x="6748625" y="3584215"/>
        <a:ext cx="1857898" cy="126416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00AB99F-7399-43B5-8FEF-63FEEAC246CB}">
      <dsp:nvSpPr>
        <dsp:cNvPr id="0" name=""/>
        <dsp:cNvSpPr/>
      </dsp:nvSpPr>
      <dsp:spPr>
        <a:xfrm>
          <a:off x="0" y="43455"/>
          <a:ext cx="7262697" cy="73008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В бумажном виде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(без регистрации 9 управлением в АИК «Надзор-</a:t>
          </a:r>
          <a:r>
            <a:rPr lang="en-US" sz="1600" b="1" kern="1200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»</a:t>
          </a:r>
          <a:r>
            <a:rPr lang="en-US" sz="1600" b="1" kern="1200" baseline="0" dirty="0" smtClean="0">
              <a:solidFill>
                <a:schemeClr val="tx1"/>
              </a:solidFill>
              <a:latin typeface="+mn-lt"/>
            </a:rPr>
            <a:t>)</a:t>
          </a:r>
          <a:endParaRPr lang="ru-RU" sz="1600" kern="1200" baseline="0" dirty="0">
            <a:solidFill>
              <a:schemeClr val="tx1"/>
            </a:solidFill>
            <a:latin typeface="+mn-lt"/>
          </a:endParaRPr>
        </a:p>
      </dsp:txBody>
      <dsp:txXfrm>
        <a:off x="35640" y="79095"/>
        <a:ext cx="7191417" cy="658800"/>
      </dsp:txXfrm>
    </dsp:sp>
    <dsp:sp modelId="{7AB1B2F3-069D-4886-AD76-EB5F8C55214C}">
      <dsp:nvSpPr>
        <dsp:cNvPr id="0" name=""/>
        <dsp:cNvSpPr/>
      </dsp:nvSpPr>
      <dsp:spPr>
        <a:xfrm>
          <a:off x="0" y="75463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ru-RU" sz="1600" b="1" kern="1200" baseline="0" dirty="0" smtClean="0">
              <a:solidFill>
                <a:srgbClr val="FFFF00"/>
              </a:solidFill>
              <a:latin typeface="+mn-lt"/>
            </a:rPr>
            <a:t>прокуратуры субъектов РФ, </a:t>
          </a:r>
          <a:r>
            <a:rPr lang="ru-RU" sz="1600" b="1" kern="1200" baseline="0" dirty="0" err="1" smtClean="0">
              <a:solidFill>
                <a:srgbClr val="FFFF00"/>
              </a:solidFill>
              <a:latin typeface="+mn-lt"/>
            </a:rPr>
            <a:t>ФОИВы</a:t>
          </a:r>
          <a:r>
            <a:rPr lang="ru-RU" sz="1600" b="1" kern="1200" baseline="0" dirty="0" smtClean="0">
              <a:solidFill>
                <a:srgbClr val="FFFF00"/>
              </a:solidFill>
              <a:latin typeface="+mn-lt"/>
            </a:rPr>
            <a:t> (нарочно), заявители (с личного приема)</a:t>
          </a:r>
          <a:endParaRPr lang="ru-RU" sz="1600" kern="1200" baseline="0" dirty="0">
            <a:solidFill>
              <a:srgbClr val="FFFF00"/>
            </a:solidFill>
            <a:latin typeface="+mn-lt"/>
          </a:endParaRPr>
        </a:p>
      </dsp:txBody>
      <dsp:txXfrm>
        <a:off x="0" y="754638"/>
        <a:ext cx="7262697" cy="645840"/>
      </dsp:txXfrm>
    </dsp:sp>
    <dsp:sp modelId="{2B40DC75-5149-48EC-BC66-9190D92DFEAE}">
      <dsp:nvSpPr>
        <dsp:cNvPr id="0" name=""/>
        <dsp:cNvSpPr/>
      </dsp:nvSpPr>
      <dsp:spPr>
        <a:xfrm>
          <a:off x="0" y="1400478"/>
          <a:ext cx="7262697" cy="730080"/>
        </a:xfrm>
        <a:prstGeom prst="roundRect">
          <a:avLst/>
        </a:prstGeom>
        <a:solidFill>
          <a:schemeClr val="accent4">
            <a:hueOff val="4900445"/>
            <a:satOff val="-20388"/>
            <a:lumOff val="480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В бумажном виде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(после регистрации 9 управлением в АИК «Надзор-</a:t>
          </a:r>
          <a:r>
            <a:rPr lang="en-US" sz="1600" b="1" kern="1200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»)</a:t>
          </a:r>
          <a:endParaRPr lang="ru-RU" sz="1600" kern="1200" baseline="0" dirty="0">
            <a:solidFill>
              <a:schemeClr val="tx1"/>
            </a:solidFill>
            <a:latin typeface="+mn-lt"/>
          </a:endParaRPr>
        </a:p>
      </dsp:txBody>
      <dsp:txXfrm>
        <a:off x="35640" y="1436118"/>
        <a:ext cx="7191417" cy="658800"/>
      </dsp:txXfrm>
    </dsp:sp>
    <dsp:sp modelId="{C56457DE-D573-4D79-A48A-BF2AC0D79846}">
      <dsp:nvSpPr>
        <dsp:cNvPr id="0" name=""/>
        <dsp:cNvSpPr/>
      </dsp:nvSpPr>
      <dsp:spPr>
        <a:xfrm>
          <a:off x="0" y="213055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0" marR="0" lvl="1" indent="0" algn="l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Char char="••"/>
            <a:tabLst/>
            <a:defRPr/>
          </a:pPr>
          <a:r>
            <a:rPr lang="ru-RU" sz="1600" b="1" kern="1200" baseline="0" dirty="0" smtClean="0">
              <a:solidFill>
                <a:srgbClr val="FFFF00"/>
              </a:solidFill>
              <a:latin typeface="+mn-lt"/>
            </a:rPr>
            <a:t>9 управление, руководство ГП РФ, Главные управления (управления), прокуратуры субъектов РФ </a:t>
          </a:r>
          <a:endParaRPr lang="ru-RU" sz="1600" kern="1200" baseline="0" dirty="0">
            <a:solidFill>
              <a:srgbClr val="FFFF00"/>
            </a:solidFill>
            <a:latin typeface="+mn-lt"/>
          </a:endParaRPr>
        </a:p>
      </dsp:txBody>
      <dsp:txXfrm>
        <a:off x="0" y="2130558"/>
        <a:ext cx="7262697" cy="645840"/>
      </dsp:txXfrm>
    </dsp:sp>
    <dsp:sp modelId="{E6510763-4F53-4083-9325-40CE36B80A65}">
      <dsp:nvSpPr>
        <dsp:cNvPr id="0" name=""/>
        <dsp:cNvSpPr/>
      </dsp:nvSpPr>
      <dsp:spPr>
        <a:xfrm>
          <a:off x="0" y="2772762"/>
          <a:ext cx="7262697" cy="730080"/>
        </a:xfrm>
        <a:prstGeom prst="roundRect">
          <a:avLst/>
        </a:prstGeom>
        <a:solidFill>
          <a:schemeClr val="accent4">
            <a:hueOff val="9800891"/>
            <a:satOff val="-40777"/>
            <a:lumOff val="960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В электронном виде (электронная копия)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 (АИК «Надзор-</a:t>
          </a:r>
          <a:r>
            <a:rPr lang="en-US" sz="1600" b="1" kern="1200" baseline="0" dirty="0" smtClean="0">
              <a:solidFill>
                <a:schemeClr val="tx1"/>
              </a:solidFill>
              <a:latin typeface="+mn-lt"/>
            </a:rPr>
            <a:t>Web</a:t>
          </a:r>
          <a:r>
            <a:rPr lang="ru-RU" sz="1600" b="1" kern="1200" baseline="0" dirty="0" smtClean="0">
              <a:solidFill>
                <a:schemeClr val="tx1"/>
              </a:solidFill>
              <a:latin typeface="+mn-lt"/>
            </a:rPr>
            <a:t>», ИСОП, внешняя электронная почта</a:t>
          </a:r>
          <a:r>
            <a:rPr lang="en-US" sz="1600" b="1" kern="1200" baseline="0" dirty="0" smtClean="0">
              <a:solidFill>
                <a:schemeClr val="tx1"/>
              </a:solidFill>
              <a:latin typeface="+mn-lt"/>
            </a:rPr>
            <a:t>)</a:t>
          </a:r>
          <a:endParaRPr lang="ru-RU" sz="1600" kern="1200" baseline="0" dirty="0">
            <a:solidFill>
              <a:schemeClr val="tx1"/>
            </a:solidFill>
            <a:latin typeface="+mn-lt"/>
          </a:endParaRPr>
        </a:p>
      </dsp:txBody>
      <dsp:txXfrm>
        <a:off x="35640" y="2808402"/>
        <a:ext cx="7191417" cy="658800"/>
      </dsp:txXfrm>
    </dsp:sp>
    <dsp:sp modelId="{E0B1E328-D9A2-4D19-8D8A-BA318FA5A9D4}">
      <dsp:nvSpPr>
        <dsp:cNvPr id="0" name=""/>
        <dsp:cNvSpPr/>
      </dsp:nvSpPr>
      <dsp:spPr>
        <a:xfrm>
          <a:off x="0" y="350647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ru-RU" sz="1600" b="1" kern="1200" dirty="0" smtClean="0">
              <a:solidFill>
                <a:srgbClr val="FFFF00"/>
              </a:solidFill>
            </a:rPr>
            <a:t>9 управление, Главные управления (управления), прокуратуры субъектов РФ, международные организации, независимые эксперты</a:t>
          </a:r>
          <a:endParaRPr lang="ru-RU" sz="1600" kern="1200" dirty="0">
            <a:solidFill>
              <a:srgbClr val="FFFF00"/>
            </a:solidFill>
          </a:endParaRPr>
        </a:p>
      </dsp:txBody>
      <dsp:txXfrm>
        <a:off x="0" y="3506478"/>
        <a:ext cx="7262697" cy="64584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3D79CAE-E8BE-4003-86DF-83C6EA177F0B}">
      <dsp:nvSpPr>
        <dsp:cNvPr id="0" name=""/>
        <dsp:cNvSpPr/>
      </dsp:nvSpPr>
      <dsp:spPr>
        <a:xfrm rot="10800000">
          <a:off x="1482181" y="1224"/>
          <a:ext cx="5500417" cy="386950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Регистрация</a:t>
          </a:r>
          <a:endParaRPr lang="ru-RU" sz="1600" b="1" kern="1200" dirty="0"/>
        </a:p>
      </dsp:txBody>
      <dsp:txXfrm rot="10800000">
        <a:off x="1578918" y="1224"/>
        <a:ext cx="5403680" cy="386950"/>
      </dsp:txXfrm>
    </dsp:sp>
    <dsp:sp modelId="{898C86C7-B5F6-447D-9F91-ABED5C647424}">
      <dsp:nvSpPr>
        <dsp:cNvPr id="0" name=""/>
        <dsp:cNvSpPr/>
      </dsp:nvSpPr>
      <dsp:spPr>
        <a:xfrm>
          <a:off x="1288706" y="1224"/>
          <a:ext cx="386950" cy="386950"/>
        </a:xfrm>
        <a:prstGeom prst="ellipse">
          <a:avLst/>
        </a:prstGeom>
        <a:solidFill>
          <a:schemeClr val="accent3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92A3539-9509-4964-9BB3-4903903868AB}">
      <dsp:nvSpPr>
        <dsp:cNvPr id="0" name=""/>
        <dsp:cNvSpPr/>
      </dsp:nvSpPr>
      <dsp:spPr>
        <a:xfrm rot="10800000">
          <a:off x="1482181" y="503681"/>
          <a:ext cx="5500417" cy="386950"/>
        </a:xfrm>
        <a:prstGeom prst="homePlate">
          <a:avLst/>
        </a:prstGeom>
        <a:solidFill>
          <a:schemeClr val="accent3">
            <a:hueOff val="338825"/>
            <a:satOff val="12500"/>
            <a:lumOff val="-183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marL="0" marR="0" lvl="0" indent="0" algn="ctr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600" b="1" kern="1200" dirty="0" smtClean="0"/>
            <a:t>Указание по исполнению (резолюция)</a:t>
          </a:r>
          <a:endParaRPr lang="ru-RU" sz="1000" b="1" kern="1200" dirty="0"/>
        </a:p>
      </dsp:txBody>
      <dsp:txXfrm rot="10800000">
        <a:off x="1578918" y="503681"/>
        <a:ext cx="5403680" cy="386950"/>
      </dsp:txXfrm>
    </dsp:sp>
    <dsp:sp modelId="{33E6E771-0690-4DC4-B408-735260E64DF7}">
      <dsp:nvSpPr>
        <dsp:cNvPr id="0" name=""/>
        <dsp:cNvSpPr/>
      </dsp:nvSpPr>
      <dsp:spPr>
        <a:xfrm>
          <a:off x="1288706" y="503681"/>
          <a:ext cx="386950" cy="386950"/>
        </a:xfrm>
        <a:prstGeom prst="ellipse">
          <a:avLst/>
        </a:prstGeom>
        <a:solidFill>
          <a:schemeClr val="accent3">
            <a:tint val="50000"/>
            <a:hueOff val="259279"/>
            <a:satOff val="12500"/>
            <a:lumOff val="24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FC0C427-DA11-462B-B97C-1199C6B43904}">
      <dsp:nvSpPr>
        <dsp:cNvPr id="0" name=""/>
        <dsp:cNvSpPr/>
      </dsp:nvSpPr>
      <dsp:spPr>
        <a:xfrm rot="10800000">
          <a:off x="1482181" y="1006139"/>
          <a:ext cx="5500417" cy="386950"/>
        </a:xfrm>
        <a:prstGeom prst="homePlate">
          <a:avLst/>
        </a:prstGeom>
        <a:solidFill>
          <a:schemeClr val="accent3">
            <a:hueOff val="677650"/>
            <a:satOff val="25000"/>
            <a:lumOff val="-36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Установление контроля за исполнением</a:t>
          </a:r>
          <a:endParaRPr lang="ru-RU" sz="1600" b="1" kern="1200" dirty="0"/>
        </a:p>
      </dsp:txBody>
      <dsp:txXfrm rot="10800000">
        <a:off x="1578918" y="1006139"/>
        <a:ext cx="5403680" cy="386950"/>
      </dsp:txXfrm>
    </dsp:sp>
    <dsp:sp modelId="{ABC2906D-156F-4C52-8178-ED0FA9782A37}">
      <dsp:nvSpPr>
        <dsp:cNvPr id="0" name=""/>
        <dsp:cNvSpPr/>
      </dsp:nvSpPr>
      <dsp:spPr>
        <a:xfrm>
          <a:off x="1288706" y="1006139"/>
          <a:ext cx="386950" cy="386950"/>
        </a:xfrm>
        <a:prstGeom prst="ellipse">
          <a:avLst/>
        </a:prstGeom>
        <a:solidFill>
          <a:schemeClr val="accent3">
            <a:tint val="50000"/>
            <a:hueOff val="518559"/>
            <a:satOff val="25000"/>
            <a:lumOff val="49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90CD7FC-F36D-4157-AD5F-7EA43BAED002}">
      <dsp:nvSpPr>
        <dsp:cNvPr id="0" name=""/>
        <dsp:cNvSpPr/>
      </dsp:nvSpPr>
      <dsp:spPr>
        <a:xfrm rot="10800000">
          <a:off x="1491091" y="1489957"/>
          <a:ext cx="5500417" cy="386950"/>
        </a:xfrm>
        <a:prstGeom prst="homePlate">
          <a:avLst/>
        </a:prstGeom>
        <a:solidFill>
          <a:schemeClr val="accent3">
            <a:hueOff val="1016475"/>
            <a:satOff val="37500"/>
            <a:lumOff val="-551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Передача на исполнение</a:t>
          </a:r>
          <a:endParaRPr lang="ru-RU" sz="1600" b="1" kern="1200" dirty="0"/>
        </a:p>
      </dsp:txBody>
      <dsp:txXfrm rot="10800000">
        <a:off x="1587828" y="1489957"/>
        <a:ext cx="5403680" cy="386950"/>
      </dsp:txXfrm>
    </dsp:sp>
    <dsp:sp modelId="{49E95E6E-4270-4122-A090-562A8A280DB6}">
      <dsp:nvSpPr>
        <dsp:cNvPr id="0" name=""/>
        <dsp:cNvSpPr/>
      </dsp:nvSpPr>
      <dsp:spPr>
        <a:xfrm>
          <a:off x="1288706" y="1508596"/>
          <a:ext cx="386950" cy="386950"/>
        </a:xfrm>
        <a:prstGeom prst="ellipse">
          <a:avLst/>
        </a:prstGeom>
        <a:solidFill>
          <a:schemeClr val="accent3">
            <a:tint val="50000"/>
            <a:hueOff val="777838"/>
            <a:satOff val="37500"/>
            <a:lumOff val="74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E4E63F3-D9C7-4178-8292-2E43B3337543}">
      <dsp:nvSpPr>
        <dsp:cNvPr id="0" name=""/>
        <dsp:cNvSpPr/>
      </dsp:nvSpPr>
      <dsp:spPr>
        <a:xfrm rot="10800000">
          <a:off x="1494667" y="1987817"/>
          <a:ext cx="5500417" cy="386950"/>
        </a:xfrm>
        <a:prstGeom prst="homePlate">
          <a:avLst/>
        </a:prstGeom>
        <a:solidFill>
          <a:schemeClr val="accent3">
            <a:hueOff val="1355300"/>
            <a:satOff val="50000"/>
            <a:lumOff val="-73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marL="0" marR="0" lvl="0" indent="0" algn="ctr" defTabSz="914400" eaLnBrk="1" fontAlgn="auto" latinLnBrk="0" hangingPunct="1">
            <a:lnSpc>
              <a:spcPct val="100000"/>
            </a:lnSpc>
            <a:spcBef>
              <a:spcPct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600" b="1" kern="1200" dirty="0" smtClean="0"/>
            <a:t>Создание проекта документа</a:t>
          </a:r>
          <a:endParaRPr lang="ru-RU" sz="1600" b="1" kern="1200" dirty="0"/>
        </a:p>
      </dsp:txBody>
      <dsp:txXfrm rot="10800000">
        <a:off x="1591404" y="1987817"/>
        <a:ext cx="5403680" cy="386950"/>
      </dsp:txXfrm>
    </dsp:sp>
    <dsp:sp modelId="{5B543993-64F3-412E-9EE9-27B364AE1BF7}">
      <dsp:nvSpPr>
        <dsp:cNvPr id="0" name=""/>
        <dsp:cNvSpPr/>
      </dsp:nvSpPr>
      <dsp:spPr>
        <a:xfrm>
          <a:off x="1288706" y="2011054"/>
          <a:ext cx="386950" cy="386950"/>
        </a:xfrm>
        <a:prstGeom prst="ellipse">
          <a:avLst/>
        </a:prstGeom>
        <a:solidFill>
          <a:schemeClr val="accent3">
            <a:tint val="50000"/>
            <a:hueOff val="1037118"/>
            <a:satOff val="50000"/>
            <a:lumOff val="99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036AB83-1FD9-4DC1-8A5E-4CD47940E874}">
      <dsp:nvSpPr>
        <dsp:cNvPr id="0" name=""/>
        <dsp:cNvSpPr/>
      </dsp:nvSpPr>
      <dsp:spPr>
        <a:xfrm rot="10800000">
          <a:off x="1517768" y="2504472"/>
          <a:ext cx="5500417" cy="386950"/>
        </a:xfrm>
        <a:prstGeom prst="homePlate">
          <a:avLst/>
        </a:prstGeom>
        <a:solidFill>
          <a:schemeClr val="accent3">
            <a:hueOff val="1694124"/>
            <a:satOff val="62500"/>
            <a:lumOff val="-919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Направление на визирование / визирование </a:t>
          </a:r>
          <a:endParaRPr lang="ru-RU" sz="1600" b="1" kern="1200" dirty="0"/>
        </a:p>
      </dsp:txBody>
      <dsp:txXfrm rot="10800000">
        <a:off x="1614505" y="2504472"/>
        <a:ext cx="5403680" cy="386950"/>
      </dsp:txXfrm>
    </dsp:sp>
    <dsp:sp modelId="{88EF75D4-458E-4EE9-A240-937356CF1D75}">
      <dsp:nvSpPr>
        <dsp:cNvPr id="0" name=""/>
        <dsp:cNvSpPr/>
      </dsp:nvSpPr>
      <dsp:spPr>
        <a:xfrm>
          <a:off x="1288706" y="2513511"/>
          <a:ext cx="386950" cy="386950"/>
        </a:xfrm>
        <a:prstGeom prst="ellipse">
          <a:avLst/>
        </a:prstGeom>
        <a:solidFill>
          <a:schemeClr val="accent3">
            <a:tint val="50000"/>
            <a:hueOff val="1296397"/>
            <a:satOff val="62500"/>
            <a:lumOff val="123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D84C5DE-842A-4B78-9F35-1D8B7CA66039}">
      <dsp:nvSpPr>
        <dsp:cNvPr id="0" name=""/>
        <dsp:cNvSpPr/>
      </dsp:nvSpPr>
      <dsp:spPr>
        <a:xfrm rot="10800000">
          <a:off x="1482181" y="3015969"/>
          <a:ext cx="5500417" cy="386950"/>
        </a:xfrm>
        <a:prstGeom prst="homePlate">
          <a:avLst/>
        </a:prstGeom>
        <a:solidFill>
          <a:schemeClr val="accent3">
            <a:hueOff val="2032949"/>
            <a:satOff val="75000"/>
            <a:lumOff val="-1102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Направление на подписание / подписание </a:t>
          </a:r>
          <a:endParaRPr lang="ru-RU" sz="1600" b="1" kern="1200" dirty="0"/>
        </a:p>
      </dsp:txBody>
      <dsp:txXfrm rot="10800000">
        <a:off x="1578918" y="3015969"/>
        <a:ext cx="5403680" cy="386950"/>
      </dsp:txXfrm>
    </dsp:sp>
    <dsp:sp modelId="{AD2A3AE8-3397-46BD-AC6E-26576C8FAB63}">
      <dsp:nvSpPr>
        <dsp:cNvPr id="0" name=""/>
        <dsp:cNvSpPr/>
      </dsp:nvSpPr>
      <dsp:spPr>
        <a:xfrm>
          <a:off x="1288706" y="3015969"/>
          <a:ext cx="386950" cy="386950"/>
        </a:xfrm>
        <a:prstGeom prst="ellipse">
          <a:avLst/>
        </a:prstGeom>
        <a:solidFill>
          <a:schemeClr val="accent3">
            <a:tint val="50000"/>
            <a:hueOff val="1555676"/>
            <a:satOff val="75000"/>
            <a:lumOff val="148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E50A779-FA1F-45B8-AF6D-63A7C6C7AA21}">
      <dsp:nvSpPr>
        <dsp:cNvPr id="0" name=""/>
        <dsp:cNvSpPr/>
      </dsp:nvSpPr>
      <dsp:spPr>
        <a:xfrm rot="10800000">
          <a:off x="1482181" y="3518426"/>
          <a:ext cx="5500417" cy="386950"/>
        </a:xfrm>
        <a:prstGeom prst="homePlate">
          <a:avLst/>
        </a:prstGeom>
        <a:solidFill>
          <a:schemeClr val="accent3">
            <a:hueOff val="2371774"/>
            <a:satOff val="87500"/>
            <a:lumOff val="-1286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Регистрация и отправка </a:t>
          </a:r>
          <a:endParaRPr lang="ru-RU" sz="1600" b="1" kern="1200" dirty="0"/>
        </a:p>
      </dsp:txBody>
      <dsp:txXfrm rot="10800000">
        <a:off x="1578918" y="3518426"/>
        <a:ext cx="5403680" cy="386950"/>
      </dsp:txXfrm>
    </dsp:sp>
    <dsp:sp modelId="{79C9515B-617F-4AE9-AD9C-F43FB2FF8A8C}">
      <dsp:nvSpPr>
        <dsp:cNvPr id="0" name=""/>
        <dsp:cNvSpPr/>
      </dsp:nvSpPr>
      <dsp:spPr>
        <a:xfrm>
          <a:off x="1288706" y="3518426"/>
          <a:ext cx="386950" cy="386950"/>
        </a:xfrm>
        <a:prstGeom prst="ellipse">
          <a:avLst/>
        </a:prstGeom>
        <a:solidFill>
          <a:schemeClr val="accent3">
            <a:tint val="50000"/>
            <a:hueOff val="1814956"/>
            <a:satOff val="87500"/>
            <a:lumOff val="173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81DF22D-1C9A-46AE-B19A-57DAA8FB4567}">
      <dsp:nvSpPr>
        <dsp:cNvPr id="0" name=""/>
        <dsp:cNvSpPr/>
      </dsp:nvSpPr>
      <dsp:spPr>
        <a:xfrm rot="10800000">
          <a:off x="1482181" y="4020884"/>
          <a:ext cx="5500417" cy="492769"/>
        </a:xfrm>
        <a:prstGeom prst="homePlate">
          <a:avLst/>
        </a:prstGeom>
        <a:solidFill>
          <a:schemeClr val="accent3">
            <a:hueOff val="2710599"/>
            <a:satOff val="100000"/>
            <a:lumOff val="-1470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34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Формирование дел, надзорных (наблюдательных) производств</a:t>
          </a:r>
          <a:endParaRPr lang="ru-RU" sz="1600" b="1" kern="1200" dirty="0"/>
        </a:p>
      </dsp:txBody>
      <dsp:txXfrm rot="10800000">
        <a:off x="1605373" y="4020884"/>
        <a:ext cx="5377225" cy="492769"/>
      </dsp:txXfrm>
    </dsp:sp>
    <dsp:sp modelId="{7D6BAF39-2AE6-4F9C-B131-B8B42A71734F}">
      <dsp:nvSpPr>
        <dsp:cNvPr id="0" name=""/>
        <dsp:cNvSpPr/>
      </dsp:nvSpPr>
      <dsp:spPr>
        <a:xfrm>
          <a:off x="1288706" y="4073794"/>
          <a:ext cx="386950" cy="386950"/>
        </a:xfrm>
        <a:prstGeom prst="ellipse">
          <a:avLst/>
        </a:prstGeom>
        <a:solidFill>
          <a:schemeClr val="accent3">
            <a:tint val="50000"/>
            <a:hueOff val="2074235"/>
            <a:satOff val="100000"/>
            <a:lumOff val="19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217789-BC58-4564-9887-B55107BC9648}">
      <dsp:nvSpPr>
        <dsp:cNvPr id="0" name=""/>
        <dsp:cNvSpPr/>
      </dsp:nvSpPr>
      <dsp:spPr>
        <a:xfrm>
          <a:off x="0" y="2072081"/>
          <a:ext cx="1605425" cy="802712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baseline="0" dirty="0" smtClean="0">
              <a:solidFill>
                <a:srgbClr val="FF0000"/>
              </a:solidFill>
              <a:latin typeface="+mn-lt"/>
            </a:rPr>
            <a:t>Начальник 86 управления</a:t>
          </a:r>
          <a:endParaRPr lang="ru-RU" sz="1400" b="1" kern="1200" baseline="0" dirty="0">
            <a:solidFill>
              <a:srgbClr val="FF0000"/>
            </a:solidFill>
            <a:latin typeface="+mn-lt"/>
          </a:endParaRPr>
        </a:p>
      </dsp:txBody>
      <dsp:txXfrm>
        <a:off x="23511" y="2095592"/>
        <a:ext cx="1558403" cy="755690"/>
      </dsp:txXfrm>
    </dsp:sp>
    <dsp:sp modelId="{F8908E46-5F9C-4E0F-828D-09690A2A4A85}">
      <dsp:nvSpPr>
        <dsp:cNvPr id="0" name=""/>
        <dsp:cNvSpPr/>
      </dsp:nvSpPr>
      <dsp:spPr>
        <a:xfrm rot="17497107">
          <a:off x="1034245" y="1616509"/>
          <a:ext cx="1808746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1808746" y="16171"/>
              </a:lnTo>
            </a:path>
          </a:pathLst>
        </a:custGeom>
        <a:noFill/>
        <a:ln w="38100" cap="flat" cmpd="sng" algn="ctr">
          <a:solidFill>
            <a:srgbClr val="FF0000"/>
          </a:solidFill>
          <a:prstDash val="solid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600" kern="1200"/>
        </a:p>
      </dsp:txBody>
      <dsp:txXfrm>
        <a:off x="1893399" y="1587462"/>
        <a:ext cx="90437" cy="90437"/>
      </dsp:txXfrm>
    </dsp:sp>
    <dsp:sp modelId="{F42E5912-079C-409C-ABC4-0DFD8B933546}">
      <dsp:nvSpPr>
        <dsp:cNvPr id="0" name=""/>
        <dsp:cNvSpPr/>
      </dsp:nvSpPr>
      <dsp:spPr>
        <a:xfrm>
          <a:off x="2271811" y="390566"/>
          <a:ext cx="1605425" cy="802712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rgbClr val="FFFF00"/>
              </a:solidFill>
              <a:latin typeface="+mn-lt"/>
            </a:rPr>
            <a:t>Начальник отдела (отв. </a:t>
          </a:r>
          <a:r>
            <a:rPr lang="ru-RU" sz="1400" b="1" kern="1200" baseline="0" dirty="0" smtClean="0">
              <a:solidFill>
                <a:srgbClr val="FFFF00"/>
              </a:solidFill>
              <a:latin typeface="+mn-lt"/>
            </a:rPr>
            <a:t>исполнитель</a:t>
          </a:r>
          <a:r>
            <a:rPr lang="ru-RU" sz="1400" b="1" kern="1200" dirty="0" smtClean="0">
              <a:solidFill>
                <a:srgbClr val="FFFF00"/>
              </a:solidFill>
              <a:latin typeface="+mn-lt"/>
            </a:rPr>
            <a:t>)</a:t>
          </a:r>
          <a:endParaRPr lang="ru-RU" sz="1400" b="1" kern="1200" dirty="0">
            <a:latin typeface="+mn-lt"/>
          </a:endParaRPr>
        </a:p>
      </dsp:txBody>
      <dsp:txXfrm>
        <a:off x="2295322" y="414077"/>
        <a:ext cx="1558403" cy="755690"/>
      </dsp:txXfrm>
    </dsp:sp>
    <dsp:sp modelId="{311F10DB-EF96-4AD6-B582-4EA6AED623FF}">
      <dsp:nvSpPr>
        <dsp:cNvPr id="0" name=""/>
        <dsp:cNvSpPr/>
      </dsp:nvSpPr>
      <dsp:spPr>
        <a:xfrm rot="19667206">
          <a:off x="3820846" y="580468"/>
          <a:ext cx="732672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732672" y="16171"/>
              </a:lnTo>
            </a:path>
          </a:pathLst>
        </a:custGeom>
        <a:noFill/>
        <a:ln w="38100" cap="flat" cmpd="sng" algn="ctr">
          <a:solidFill>
            <a:srgbClr val="FF0000"/>
          </a:solidFill>
          <a:prstDash val="solid"/>
          <a:miter lim="800000"/>
          <a:tailEnd type="triangle"/>
        </a:ln>
        <a:effectLst/>
      </dsp:spPr>
      <dsp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4168866" y="578323"/>
        <a:ext cx="36633" cy="36633"/>
      </dsp:txXfrm>
    </dsp:sp>
    <dsp:sp modelId="{4D46B031-E784-4E68-B913-BF6D4D325F56}">
      <dsp:nvSpPr>
        <dsp:cNvPr id="0" name=""/>
        <dsp:cNvSpPr/>
      </dsp:nvSpPr>
      <dsp:spPr>
        <a:xfrm>
          <a:off x="4497129" y="0"/>
          <a:ext cx="1605425" cy="8027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rgbClr val="FFFF00"/>
              </a:solidFill>
              <a:latin typeface="+mn-lt"/>
            </a:rPr>
            <a:t>Исполнитель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rgbClr val="FFFF00"/>
              </a:solidFill>
              <a:latin typeface="+mn-lt"/>
            </a:rPr>
            <a:t> (отв.) </a:t>
          </a:r>
          <a:endParaRPr lang="ru-RU" sz="1400" b="1" kern="1200" dirty="0">
            <a:solidFill>
              <a:srgbClr val="FFFF00"/>
            </a:solidFill>
            <a:latin typeface="+mn-lt"/>
          </a:endParaRPr>
        </a:p>
      </dsp:txBody>
      <dsp:txXfrm>
        <a:off x="4520640" y="23511"/>
        <a:ext cx="1558403" cy="755690"/>
      </dsp:txXfrm>
    </dsp:sp>
    <dsp:sp modelId="{5463A032-3210-4DD2-9A4E-9C2A49177DD5}">
      <dsp:nvSpPr>
        <dsp:cNvPr id="0" name=""/>
        <dsp:cNvSpPr/>
      </dsp:nvSpPr>
      <dsp:spPr>
        <a:xfrm rot="2353607">
          <a:off x="3787071" y="1028778"/>
          <a:ext cx="800223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800223" y="16171"/>
              </a:lnTo>
            </a:path>
          </a:pathLst>
        </a:custGeom>
        <a:noFill/>
        <a:ln w="38100" cap="flat" cmpd="sng" algn="ctr">
          <a:solidFill>
            <a:schemeClr val="bg1"/>
          </a:solidFill>
          <a:prstDash val="solid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4167177" y="1024945"/>
        <a:ext cx="40011" cy="40011"/>
      </dsp:txXfrm>
    </dsp:sp>
    <dsp:sp modelId="{CFAD818F-FE93-4E96-917D-8AE148B724BF}">
      <dsp:nvSpPr>
        <dsp:cNvPr id="0" name=""/>
        <dsp:cNvSpPr/>
      </dsp:nvSpPr>
      <dsp:spPr>
        <a:xfrm>
          <a:off x="4497129" y="896621"/>
          <a:ext cx="1605425" cy="8027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baseline="0" dirty="0" smtClean="0">
              <a:latin typeface="+mn-lt"/>
            </a:rPr>
            <a:t>Исполнитель </a:t>
          </a:r>
          <a:endParaRPr lang="ru-RU" sz="1400" b="1" kern="1200" baseline="0" dirty="0">
            <a:latin typeface="+mn-lt"/>
          </a:endParaRPr>
        </a:p>
      </dsp:txBody>
      <dsp:txXfrm>
        <a:off x="4520640" y="920132"/>
        <a:ext cx="1558403" cy="755690"/>
      </dsp:txXfrm>
    </dsp:sp>
    <dsp:sp modelId="{9F1D446C-EB10-4E29-B045-BD41B30EED65}">
      <dsp:nvSpPr>
        <dsp:cNvPr id="0" name=""/>
        <dsp:cNvSpPr/>
      </dsp:nvSpPr>
      <dsp:spPr>
        <a:xfrm rot="20849619">
          <a:off x="1597327" y="2383360"/>
          <a:ext cx="682581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682581" y="16171"/>
              </a:lnTo>
            </a:path>
          </a:pathLst>
        </a:custGeom>
        <a:noFill/>
        <a:ln w="38100" cap="flat" cmpd="sng" algn="ctr">
          <a:solidFill>
            <a:schemeClr val="bg1"/>
          </a:solidFill>
          <a:prstDash val="solid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1921553" y="2382468"/>
        <a:ext cx="34129" cy="34129"/>
      </dsp:txXfrm>
    </dsp:sp>
    <dsp:sp modelId="{063F420C-58B1-4FE1-8935-1902AF69EAB3}">
      <dsp:nvSpPr>
        <dsp:cNvPr id="0" name=""/>
        <dsp:cNvSpPr/>
      </dsp:nvSpPr>
      <dsp:spPr>
        <a:xfrm>
          <a:off x="2271811" y="1924270"/>
          <a:ext cx="1605425" cy="802712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latin typeface="+mn-lt"/>
            </a:rPr>
            <a:t>Начальник отдела (</a:t>
          </a:r>
          <a:r>
            <a:rPr lang="ru-RU" sz="1400" b="1" kern="1200" baseline="0" dirty="0" smtClean="0">
              <a:latin typeface="+mn-lt"/>
            </a:rPr>
            <a:t>соисполнитель</a:t>
          </a:r>
          <a:r>
            <a:rPr lang="ru-RU" sz="1400" b="1" kern="1200" dirty="0" smtClean="0">
              <a:latin typeface="+mn-lt"/>
            </a:rPr>
            <a:t>)</a:t>
          </a:r>
          <a:endParaRPr lang="ru-RU" sz="1400" b="1" kern="1200" dirty="0">
            <a:latin typeface="+mn-lt"/>
          </a:endParaRPr>
        </a:p>
      </dsp:txBody>
      <dsp:txXfrm>
        <a:off x="2295322" y="1947781"/>
        <a:ext cx="1558403" cy="755690"/>
      </dsp:txXfrm>
    </dsp:sp>
    <dsp:sp modelId="{8919A8C6-68BC-4914-A645-42F08F6882AF}">
      <dsp:nvSpPr>
        <dsp:cNvPr id="0" name=""/>
        <dsp:cNvSpPr/>
      </dsp:nvSpPr>
      <dsp:spPr>
        <a:xfrm rot="20928081">
          <a:off x="3871221" y="2248091"/>
          <a:ext cx="631924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631924" y="16171"/>
              </a:lnTo>
            </a:path>
          </a:pathLst>
        </a:custGeom>
        <a:noFill/>
        <a:ln w="38100" cap="flat" cmpd="sng" algn="ctr">
          <a:solidFill>
            <a:schemeClr val="bg1"/>
          </a:solidFill>
          <a:prstDash val="solid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4171384" y="2248465"/>
        <a:ext cx="31596" cy="31596"/>
      </dsp:txXfrm>
    </dsp:sp>
    <dsp:sp modelId="{ACD3EB58-1BB7-4AE6-9268-277B4A40A80C}">
      <dsp:nvSpPr>
        <dsp:cNvPr id="0" name=""/>
        <dsp:cNvSpPr/>
      </dsp:nvSpPr>
      <dsp:spPr>
        <a:xfrm>
          <a:off x="4497129" y="1801543"/>
          <a:ext cx="1605425" cy="8027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Исполнитель</a:t>
          </a:r>
          <a:endParaRPr lang="ru-RU" sz="1600" b="1" kern="1200" dirty="0"/>
        </a:p>
      </dsp:txBody>
      <dsp:txXfrm>
        <a:off x="4520640" y="1825054"/>
        <a:ext cx="1558403" cy="755690"/>
      </dsp:txXfrm>
    </dsp:sp>
    <dsp:sp modelId="{F4C117F8-5738-42E6-97AC-A5D6747C2612}">
      <dsp:nvSpPr>
        <dsp:cNvPr id="0" name=""/>
        <dsp:cNvSpPr/>
      </dsp:nvSpPr>
      <dsp:spPr>
        <a:xfrm rot="3072016">
          <a:off x="3692535" y="2694953"/>
          <a:ext cx="989294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989294" y="16171"/>
              </a:lnTo>
            </a:path>
          </a:pathLst>
        </a:custGeom>
        <a:noFill/>
        <a:ln w="38100" cap="flat" cmpd="sng" algn="ctr">
          <a:solidFill>
            <a:schemeClr val="bg1"/>
          </a:solidFill>
          <a:prstDash val="solid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00" kern="1200"/>
        </a:p>
      </dsp:txBody>
      <dsp:txXfrm>
        <a:off x="4162450" y="2686393"/>
        <a:ext cx="49464" cy="49464"/>
      </dsp:txXfrm>
    </dsp:sp>
    <dsp:sp modelId="{AE38369C-B380-46AA-8D00-FC0BC4E003CE}">
      <dsp:nvSpPr>
        <dsp:cNvPr id="0" name=""/>
        <dsp:cNvSpPr/>
      </dsp:nvSpPr>
      <dsp:spPr>
        <a:xfrm>
          <a:off x="4497129" y="2695268"/>
          <a:ext cx="1605425" cy="80271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/>
            <a:t>Исполнитель</a:t>
          </a:r>
          <a:endParaRPr lang="ru-RU" sz="1400" b="1" kern="1200" dirty="0"/>
        </a:p>
      </dsp:txBody>
      <dsp:txXfrm>
        <a:off x="4520640" y="2718779"/>
        <a:ext cx="1558403" cy="755690"/>
      </dsp:txXfrm>
    </dsp:sp>
    <dsp:sp modelId="{A086E269-5B2E-4DC9-8FC0-A7C19CCCCDAD}">
      <dsp:nvSpPr>
        <dsp:cNvPr id="0" name=""/>
        <dsp:cNvSpPr/>
      </dsp:nvSpPr>
      <dsp:spPr>
        <a:xfrm rot="1730509">
          <a:off x="1400676" y="3253505"/>
          <a:ext cx="3301201" cy="32343"/>
        </a:xfrm>
        <a:custGeom>
          <a:avLst/>
          <a:gdLst/>
          <a:ahLst/>
          <a:cxnLst/>
          <a:rect l="0" t="0" r="0" b="0"/>
          <a:pathLst>
            <a:path>
              <a:moveTo>
                <a:pt x="0" y="16171"/>
              </a:moveTo>
              <a:lnTo>
                <a:pt x="3301201" y="16171"/>
              </a:lnTo>
            </a:path>
          </a:pathLst>
        </a:custGeom>
        <a:noFill/>
        <a:ln w="38100" cap="flat" cmpd="sng" algn="ctr">
          <a:solidFill>
            <a:srgbClr val="FF0000"/>
          </a:solidFill>
          <a:prstDash val="dash"/>
          <a:miter lim="800000"/>
          <a:tailEnd type="triangle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100" kern="1200" dirty="0"/>
        </a:p>
      </dsp:txBody>
      <dsp:txXfrm>
        <a:off x="2968747" y="3187146"/>
        <a:ext cx="165060" cy="165060"/>
      </dsp:txXfrm>
    </dsp:sp>
    <dsp:sp modelId="{5EFA199D-DD37-4D44-8283-A6FD31664AE6}">
      <dsp:nvSpPr>
        <dsp:cNvPr id="0" name=""/>
        <dsp:cNvSpPr/>
      </dsp:nvSpPr>
      <dsp:spPr>
        <a:xfrm>
          <a:off x="4497129" y="3664559"/>
          <a:ext cx="1605425" cy="802712"/>
        </a:xfrm>
        <a:prstGeom prst="roundRect">
          <a:avLst>
            <a:gd name="adj" fmla="val 10000"/>
          </a:avLst>
        </a:prstGeom>
        <a:solidFill>
          <a:schemeClr val="accent1"/>
        </a:solidFill>
        <a:ln w="12700" cap="flat" cmpd="sng" algn="ctr">
          <a:solidFill>
            <a:schemeClr val="accent1">
              <a:shade val="50000"/>
            </a:schemeClr>
          </a:solidFill>
          <a:prstDash val="solid"/>
          <a:miter lim="800000"/>
        </a:ln>
        <a:effectLst/>
      </dsp:spPr>
      <dsp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rgbClr val="FFFF00"/>
              </a:solidFill>
              <a:latin typeface="+mn-lt"/>
            </a:rPr>
            <a:t>Исполнитель</a:t>
          </a: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400" b="1" kern="1200" dirty="0" smtClean="0">
              <a:solidFill>
                <a:srgbClr val="FFFF00"/>
              </a:solidFill>
              <a:latin typeface="+mj-lt"/>
            </a:rPr>
            <a:t> (отв.)</a:t>
          </a:r>
          <a:endParaRPr lang="ru-RU" sz="1400" b="1" kern="1200" dirty="0">
            <a:solidFill>
              <a:srgbClr val="FFFF00"/>
            </a:solidFill>
            <a:latin typeface="+mj-lt"/>
          </a:endParaRPr>
        </a:p>
      </dsp:txBody>
      <dsp:txXfrm>
        <a:off x="4520640" y="3688070"/>
        <a:ext cx="1558403" cy="75569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E58A4F1-6916-4F36-A1E4-4E787079757D}">
      <dsp:nvSpPr>
        <dsp:cNvPr id="0" name=""/>
        <dsp:cNvSpPr/>
      </dsp:nvSpPr>
      <dsp:spPr>
        <a:xfrm>
          <a:off x="2247304" y="3571"/>
          <a:ext cx="1601390" cy="1067593"/>
        </a:xfrm>
        <a:prstGeom prst="roundRect">
          <a:avLst>
            <a:gd name="adj" fmla="val 10000"/>
          </a:avLst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Начальник</a:t>
          </a:r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 86 управления</a:t>
          </a:r>
          <a:endParaRPr lang="ru-RU" sz="1600" b="1" kern="1200" dirty="0"/>
        </a:p>
      </dsp:txBody>
      <dsp:txXfrm>
        <a:off x="2278573" y="34840"/>
        <a:ext cx="1538852" cy="1005055"/>
      </dsp:txXfrm>
    </dsp:sp>
    <dsp:sp modelId="{2CF95A05-FB97-4432-A7CE-B649276130C3}">
      <dsp:nvSpPr>
        <dsp:cNvPr id="0" name=""/>
        <dsp:cNvSpPr/>
      </dsp:nvSpPr>
      <dsp:spPr>
        <a:xfrm>
          <a:off x="3002280" y="1071165"/>
          <a:ext cx="91440" cy="427037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27037"/>
              </a:lnTo>
            </a:path>
          </a:pathLst>
        </a:cu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425D908-F3A9-4732-9578-61EED79B59E7}">
      <dsp:nvSpPr>
        <dsp:cNvPr id="0" name=""/>
        <dsp:cNvSpPr/>
      </dsp:nvSpPr>
      <dsp:spPr>
        <a:xfrm>
          <a:off x="2247304" y="1498203"/>
          <a:ext cx="1601390" cy="1067593"/>
        </a:xfrm>
        <a:prstGeom prst="roundRect">
          <a:avLst>
            <a:gd name="adj" fmla="val 10000"/>
          </a:avLst>
        </a:prstGeom>
        <a:solidFill>
          <a:schemeClr val="accent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/>
            <a:t>Начальник отдела </a:t>
          </a:r>
        </a:p>
        <a:p>
          <a:pPr lvl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/>
            <a:t>(исполнитель)</a:t>
          </a:r>
          <a:endParaRPr lang="ru-RU" sz="1600" b="1" kern="1200" dirty="0"/>
        </a:p>
      </dsp:txBody>
      <dsp:txXfrm>
        <a:off x="2278573" y="1529472"/>
        <a:ext cx="1538852" cy="1005055"/>
      </dsp:txXfrm>
    </dsp:sp>
    <dsp:sp modelId="{B20B0E4C-7EE9-4CD3-B0EA-5DFF5CEE1F2A}">
      <dsp:nvSpPr>
        <dsp:cNvPr id="0" name=""/>
        <dsp:cNvSpPr/>
      </dsp:nvSpPr>
      <dsp:spPr>
        <a:xfrm>
          <a:off x="3002280" y="2565796"/>
          <a:ext cx="91440" cy="427037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27037"/>
              </a:lnTo>
            </a:path>
          </a:pathLst>
        </a:cu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C216CFD-E7EA-4338-B2CB-4E9712D0B314}">
      <dsp:nvSpPr>
        <dsp:cNvPr id="0" name=""/>
        <dsp:cNvSpPr/>
      </dsp:nvSpPr>
      <dsp:spPr>
        <a:xfrm>
          <a:off x="2247304" y="2992834"/>
          <a:ext cx="1601390" cy="1067593"/>
        </a:xfrm>
        <a:prstGeom prst="roundRect">
          <a:avLst>
            <a:gd name="adj" fmla="val 10000"/>
          </a:avLst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Прокурор отдела (исполнитель)</a:t>
          </a:r>
          <a:endParaRPr lang="ru-RU" sz="1600" b="1" kern="1200" dirty="0"/>
        </a:p>
      </dsp:txBody>
      <dsp:txXfrm>
        <a:off x="2278573" y="3024103"/>
        <a:ext cx="1538852" cy="100505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E58A4F1-6916-4F36-A1E4-4E787079757D}">
      <dsp:nvSpPr>
        <dsp:cNvPr id="0" name=""/>
        <dsp:cNvSpPr/>
      </dsp:nvSpPr>
      <dsp:spPr>
        <a:xfrm>
          <a:off x="2247304" y="3571"/>
          <a:ext cx="1601390" cy="1067593"/>
        </a:xfrm>
        <a:prstGeom prst="roundRect">
          <a:avLst>
            <a:gd name="adj" fmla="val 10000"/>
          </a:avLst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Начальник</a:t>
          </a:r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 86 управления</a:t>
          </a:r>
          <a:endParaRPr lang="ru-RU" sz="1600" b="1" kern="1200" dirty="0"/>
        </a:p>
      </dsp:txBody>
      <dsp:txXfrm>
        <a:off x="2278573" y="34840"/>
        <a:ext cx="1538852" cy="1005055"/>
      </dsp:txXfrm>
    </dsp:sp>
    <dsp:sp modelId="{2CF95A05-FB97-4432-A7CE-B649276130C3}">
      <dsp:nvSpPr>
        <dsp:cNvPr id="0" name=""/>
        <dsp:cNvSpPr/>
      </dsp:nvSpPr>
      <dsp:spPr>
        <a:xfrm>
          <a:off x="3002280" y="1071165"/>
          <a:ext cx="91440" cy="427037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27037"/>
              </a:lnTo>
            </a:path>
          </a:pathLst>
        </a:cu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425D908-F3A9-4732-9578-61EED79B59E7}">
      <dsp:nvSpPr>
        <dsp:cNvPr id="0" name=""/>
        <dsp:cNvSpPr/>
      </dsp:nvSpPr>
      <dsp:spPr>
        <a:xfrm>
          <a:off x="2247304" y="1498203"/>
          <a:ext cx="1601390" cy="1067593"/>
        </a:xfrm>
        <a:prstGeom prst="roundRect">
          <a:avLst>
            <a:gd name="adj" fmla="val 10000"/>
          </a:avLst>
        </a:prstGeom>
        <a:solidFill>
          <a:schemeClr val="accent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/>
            <a:t>Начальник отдела </a:t>
          </a:r>
        </a:p>
        <a:p>
          <a:pPr lvl="0" algn="ctr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/>
            <a:t>(исполнитель)</a:t>
          </a:r>
          <a:endParaRPr lang="ru-RU" sz="1600" b="1" kern="1200" dirty="0"/>
        </a:p>
      </dsp:txBody>
      <dsp:txXfrm>
        <a:off x="2278573" y="1529472"/>
        <a:ext cx="1538852" cy="1005055"/>
      </dsp:txXfrm>
    </dsp:sp>
    <dsp:sp modelId="{B20B0E4C-7EE9-4CD3-B0EA-5DFF5CEE1F2A}">
      <dsp:nvSpPr>
        <dsp:cNvPr id="0" name=""/>
        <dsp:cNvSpPr/>
      </dsp:nvSpPr>
      <dsp:spPr>
        <a:xfrm>
          <a:off x="3002280" y="2565796"/>
          <a:ext cx="91440" cy="427037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27037"/>
              </a:lnTo>
            </a:path>
          </a:pathLst>
        </a:custGeom>
        <a:noFill/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C216CFD-E7EA-4338-B2CB-4E9712D0B314}">
      <dsp:nvSpPr>
        <dsp:cNvPr id="0" name=""/>
        <dsp:cNvSpPr/>
      </dsp:nvSpPr>
      <dsp:spPr>
        <a:xfrm>
          <a:off x="2247304" y="2992834"/>
          <a:ext cx="1601390" cy="1067593"/>
        </a:xfrm>
        <a:prstGeom prst="roundRect">
          <a:avLst>
            <a:gd name="adj" fmla="val 10000"/>
          </a:avLst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Прокурор отдела (исполнитель)</a:t>
          </a:r>
          <a:endParaRPr lang="ru-RU" sz="1600" b="1" kern="1200" dirty="0"/>
        </a:p>
      </dsp:txBody>
      <dsp:txXfrm>
        <a:off x="2278573" y="3024103"/>
        <a:ext cx="1538852" cy="1005055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EB8173-119D-46F6-82B3-2EB5115C0194}">
      <dsp:nvSpPr>
        <dsp:cNvPr id="0" name=""/>
        <dsp:cNvSpPr/>
      </dsp:nvSpPr>
      <dsp:spPr>
        <a:xfrm>
          <a:off x="-4594335" y="-704407"/>
          <a:ext cx="5472816" cy="5472816"/>
        </a:xfrm>
        <a:prstGeom prst="blockArc">
          <a:avLst>
            <a:gd name="adj1" fmla="val 18900000"/>
            <a:gd name="adj2" fmla="val 2700000"/>
            <a:gd name="adj3" fmla="val 395"/>
          </a:avLst>
        </a:pr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B36184C-70E3-483E-80DA-0625CEE82D9A}">
      <dsp:nvSpPr>
        <dsp:cNvPr id="0" name=""/>
        <dsp:cNvSpPr/>
      </dsp:nvSpPr>
      <dsp:spPr>
        <a:xfrm>
          <a:off x="515315" y="361368"/>
          <a:ext cx="5580684" cy="625205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6257" tIns="40640" rIns="40640" bIns="4064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latin typeface="+mn-lt"/>
            </a:rPr>
            <a:t>Согласование  между соисполнителями в 86 управлении               (в том числе в инициативном порядке)      </a:t>
          </a:r>
          <a:endParaRPr lang="ru-RU" sz="1600" b="1" kern="1200" dirty="0">
            <a:latin typeface="+mn-lt"/>
          </a:endParaRPr>
        </a:p>
      </dsp:txBody>
      <dsp:txXfrm>
        <a:off x="515315" y="361368"/>
        <a:ext cx="5580684" cy="625205"/>
      </dsp:txXfrm>
    </dsp:sp>
    <dsp:sp modelId="{2AA8F884-E522-443B-80E8-1009D05ED054}">
      <dsp:nvSpPr>
        <dsp:cNvPr id="0" name=""/>
        <dsp:cNvSpPr/>
      </dsp:nvSpPr>
      <dsp:spPr>
        <a:xfrm>
          <a:off x="47414" y="300639"/>
          <a:ext cx="781507" cy="781507"/>
        </a:xfrm>
        <a:prstGeom prst="ellipse">
          <a:avLst/>
        </a:prstGeom>
        <a:solidFill>
          <a:schemeClr val="accent4"/>
        </a:solidFill>
        <a:ln w="6350" cap="flat" cmpd="sng" algn="ctr">
          <a:solidFill>
            <a:schemeClr val="accent4"/>
          </a:solidFill>
          <a:prstDash val="solid"/>
          <a:miter lim="800000"/>
        </a:ln>
        <a:effectLst/>
      </dsp:spPr>
      <dsp:style>
        <a:lnRef idx="1">
          <a:schemeClr val="accent4"/>
        </a:lnRef>
        <a:fillRef idx="2">
          <a:schemeClr val="accent4"/>
        </a:fillRef>
        <a:effectRef idx="1">
          <a:schemeClr val="accent4"/>
        </a:effectRef>
        <a:fontRef idx="minor">
          <a:schemeClr val="dk1"/>
        </a:fontRef>
      </dsp:style>
    </dsp:sp>
    <dsp:sp modelId="{2B650B3D-D244-4DBB-8CC5-BB7579D396B3}">
      <dsp:nvSpPr>
        <dsp:cNvPr id="0" name=""/>
        <dsp:cNvSpPr/>
      </dsp:nvSpPr>
      <dsp:spPr>
        <a:xfrm>
          <a:off x="827764" y="1244703"/>
          <a:ext cx="5222240" cy="625205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6257" tIns="40640" rIns="40640" bIns="4064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latin typeface="+mn-lt"/>
            </a:rPr>
            <a:t>Согласование с подразделениями ГП РФ</a:t>
          </a:r>
          <a:br>
            <a:rPr lang="ru-RU" sz="1600" b="1" kern="1200" dirty="0" smtClean="0">
              <a:latin typeface="+mn-lt"/>
            </a:rPr>
          </a:br>
          <a:r>
            <a:rPr lang="ru-RU" sz="1600" b="1" kern="1200" dirty="0" smtClean="0">
              <a:latin typeface="+mn-lt"/>
            </a:rPr>
            <a:t> (в том числе в инициативном порядке)   </a:t>
          </a:r>
          <a:endParaRPr lang="ru-RU" sz="1600" b="1" kern="1200" dirty="0">
            <a:latin typeface="+mn-lt"/>
          </a:endParaRPr>
        </a:p>
      </dsp:txBody>
      <dsp:txXfrm>
        <a:off x="827764" y="1244703"/>
        <a:ext cx="5222240" cy="625205"/>
      </dsp:txXfrm>
    </dsp:sp>
    <dsp:sp modelId="{35432F0A-52FC-45CC-AC7F-1293D42ADF84}">
      <dsp:nvSpPr>
        <dsp:cNvPr id="0" name=""/>
        <dsp:cNvSpPr/>
      </dsp:nvSpPr>
      <dsp:spPr>
        <a:xfrm>
          <a:off x="427819" y="1172260"/>
          <a:ext cx="781507" cy="781507"/>
        </a:xfrm>
        <a:prstGeom prst="ellipse">
          <a:avLst/>
        </a:prstGeom>
        <a:solidFill>
          <a:schemeClr val="accent4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463F384-C67F-457E-BCF8-E7AF7B73292B}">
      <dsp:nvSpPr>
        <dsp:cNvPr id="0" name=""/>
        <dsp:cNvSpPr/>
      </dsp:nvSpPr>
      <dsp:spPr>
        <a:xfrm>
          <a:off x="827764" y="2157253"/>
          <a:ext cx="5222240" cy="625205"/>
        </a:xfrm>
        <a:prstGeom prst="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6257" tIns="40640" rIns="40640" bIns="4064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latin typeface="+mn-lt"/>
            </a:rPr>
            <a:t>Направление запросов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latin typeface="+mn-lt"/>
            </a:rPr>
            <a:t>(</a:t>
          </a:r>
          <a:r>
            <a:rPr lang="ru-RU" sz="1600" b="1" kern="1200" dirty="0" err="1" smtClean="0">
              <a:latin typeface="+mn-lt"/>
            </a:rPr>
            <a:t>ФОИВы</a:t>
          </a:r>
          <a:r>
            <a:rPr lang="ru-RU" sz="1600" b="1" kern="1200" dirty="0" smtClean="0">
              <a:latin typeface="+mn-lt"/>
            </a:rPr>
            <a:t>, иные органы и организации)</a:t>
          </a:r>
          <a:endParaRPr lang="ru-RU" sz="1600" b="1" kern="1200" dirty="0">
            <a:latin typeface="+mn-lt"/>
          </a:endParaRPr>
        </a:p>
      </dsp:txBody>
      <dsp:txXfrm>
        <a:off x="827764" y="2157253"/>
        <a:ext cx="5222240" cy="625205"/>
      </dsp:txXfrm>
    </dsp:sp>
    <dsp:sp modelId="{F23F00FF-9A0B-4F1E-87BC-C685D5C6CDC7}">
      <dsp:nvSpPr>
        <dsp:cNvPr id="0" name=""/>
        <dsp:cNvSpPr/>
      </dsp:nvSpPr>
      <dsp:spPr>
        <a:xfrm>
          <a:off x="427819" y="2110232"/>
          <a:ext cx="781507" cy="781507"/>
        </a:xfrm>
        <a:prstGeom prst="ellipse">
          <a:avLst/>
        </a:prstGeom>
        <a:solidFill>
          <a:schemeClr val="accent4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4BAD560-54EC-4976-8DEB-E7D74C3C0CC0}">
      <dsp:nvSpPr>
        <dsp:cNvPr id="0" name=""/>
        <dsp:cNvSpPr/>
      </dsp:nvSpPr>
      <dsp:spPr>
        <a:xfrm>
          <a:off x="460128" y="3126353"/>
          <a:ext cx="5580684" cy="625205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6257" tIns="40640" rIns="40640" bIns="4064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latin typeface="+mn-lt"/>
            </a:rPr>
            <a:t>Направление поручений (прокуратуры субъектов РФ)</a:t>
          </a:r>
          <a:endParaRPr lang="ru-RU" sz="1600" b="1" kern="1200" dirty="0">
            <a:latin typeface="+mn-lt"/>
          </a:endParaRPr>
        </a:p>
      </dsp:txBody>
      <dsp:txXfrm>
        <a:off x="460128" y="3126353"/>
        <a:ext cx="5580684" cy="625205"/>
      </dsp:txXfrm>
    </dsp:sp>
    <dsp:sp modelId="{B69C1D30-5700-4548-BC10-28D520D6AAE9}">
      <dsp:nvSpPr>
        <dsp:cNvPr id="0" name=""/>
        <dsp:cNvSpPr/>
      </dsp:nvSpPr>
      <dsp:spPr>
        <a:xfrm>
          <a:off x="69375" y="3048203"/>
          <a:ext cx="781507" cy="781507"/>
        </a:xfrm>
        <a:prstGeom prst="ellipse">
          <a:avLst/>
        </a:prstGeom>
        <a:solidFill>
          <a:schemeClr val="accent4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00AB99F-7399-43B5-8FEF-63FEEAC246CB}">
      <dsp:nvSpPr>
        <dsp:cNvPr id="0" name=""/>
        <dsp:cNvSpPr/>
      </dsp:nvSpPr>
      <dsp:spPr>
        <a:xfrm>
          <a:off x="0" y="16420"/>
          <a:ext cx="7262697" cy="730080"/>
        </a:xfrm>
        <a:prstGeom prst="roundRect">
          <a:avLst/>
        </a:prstGeom>
        <a:solidFill>
          <a:schemeClr val="accent2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В бумажном виде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(после регистрации в АИК «Надзор-</a:t>
          </a:r>
          <a:r>
            <a:rPr lang="en-US" sz="1600" b="1" kern="1200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»</a:t>
          </a:r>
          <a:r>
            <a:rPr lang="en-US" sz="1600" b="1" kern="1200" dirty="0" smtClean="0">
              <a:solidFill>
                <a:schemeClr val="bg1"/>
              </a:solidFill>
              <a:latin typeface="+mn-lt"/>
            </a:rPr>
            <a:t>)</a:t>
          </a:r>
          <a:endParaRPr lang="ru-RU" sz="1600" kern="1200" dirty="0">
            <a:solidFill>
              <a:schemeClr val="bg1"/>
            </a:solidFill>
            <a:latin typeface="+mn-lt"/>
          </a:endParaRPr>
        </a:p>
      </dsp:txBody>
      <dsp:txXfrm>
        <a:off x="35640" y="52060"/>
        <a:ext cx="7191417" cy="658800"/>
      </dsp:txXfrm>
    </dsp:sp>
    <dsp:sp modelId="{7AB1B2F3-069D-4886-AD76-EB5F8C55214C}">
      <dsp:nvSpPr>
        <dsp:cNvPr id="0" name=""/>
        <dsp:cNvSpPr/>
      </dsp:nvSpPr>
      <dsp:spPr>
        <a:xfrm>
          <a:off x="0" y="75463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ru-RU" sz="1600" b="1" kern="1200" dirty="0" smtClean="0">
              <a:solidFill>
                <a:srgbClr val="FFFF00"/>
              </a:solidFill>
              <a:effectLst/>
              <a:latin typeface="+mn-lt"/>
            </a:rPr>
            <a:t>внешние исходящие документы, прокуратуры субъектов РФ, документы за подписью руководства ГП РФ, документы не подлежащие сканированию</a:t>
          </a:r>
          <a:endParaRPr lang="ru-RU" sz="1600" kern="1200" dirty="0">
            <a:solidFill>
              <a:srgbClr val="FFFF00"/>
            </a:solidFill>
            <a:effectLst/>
            <a:latin typeface="+mn-lt"/>
          </a:endParaRPr>
        </a:p>
      </dsp:txBody>
      <dsp:txXfrm>
        <a:off x="0" y="754638"/>
        <a:ext cx="7262697" cy="645840"/>
      </dsp:txXfrm>
    </dsp:sp>
    <dsp:sp modelId="{2B40DC75-5149-48EC-BC66-9190D92DFEAE}">
      <dsp:nvSpPr>
        <dsp:cNvPr id="0" name=""/>
        <dsp:cNvSpPr/>
      </dsp:nvSpPr>
      <dsp:spPr>
        <a:xfrm>
          <a:off x="0" y="1400478"/>
          <a:ext cx="7262697" cy="730080"/>
        </a:xfrm>
        <a:prstGeom prst="roundRect">
          <a:avLst/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В электронном виде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(после регистрации в АИК «Надзор-</a:t>
          </a:r>
          <a:r>
            <a:rPr lang="en-US" sz="1600" b="1" kern="1200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»)</a:t>
          </a:r>
          <a:endParaRPr lang="ru-RU" sz="1600" kern="1200" dirty="0">
            <a:solidFill>
              <a:schemeClr val="bg1"/>
            </a:solidFill>
            <a:latin typeface="+mn-lt"/>
          </a:endParaRPr>
        </a:p>
      </dsp:txBody>
      <dsp:txXfrm>
        <a:off x="35640" y="1436118"/>
        <a:ext cx="7191417" cy="658800"/>
      </dsp:txXfrm>
    </dsp:sp>
    <dsp:sp modelId="{C56457DE-D573-4D79-A48A-BF2AC0D79846}">
      <dsp:nvSpPr>
        <dsp:cNvPr id="0" name=""/>
        <dsp:cNvSpPr/>
      </dsp:nvSpPr>
      <dsp:spPr>
        <a:xfrm>
          <a:off x="0" y="213055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ru-RU" sz="1600" b="1" kern="1200" dirty="0" smtClean="0">
              <a:solidFill>
                <a:srgbClr val="FFFF00"/>
              </a:solidFill>
              <a:effectLst/>
              <a:latin typeface="+mn-lt"/>
            </a:rPr>
            <a:t>9 управление, Главные управления (управления), прокуратуры субъектов РФ </a:t>
          </a:r>
          <a:endParaRPr lang="ru-RU" sz="1600" kern="1200" dirty="0">
            <a:solidFill>
              <a:srgbClr val="FFFF00"/>
            </a:solidFill>
            <a:effectLst/>
            <a:latin typeface="+mn-lt"/>
          </a:endParaRPr>
        </a:p>
      </dsp:txBody>
      <dsp:txXfrm>
        <a:off x="0" y="2130558"/>
        <a:ext cx="7262697" cy="645840"/>
      </dsp:txXfrm>
    </dsp:sp>
    <dsp:sp modelId="{E6510763-4F53-4083-9325-40CE36B80A65}">
      <dsp:nvSpPr>
        <dsp:cNvPr id="0" name=""/>
        <dsp:cNvSpPr/>
      </dsp:nvSpPr>
      <dsp:spPr>
        <a:xfrm>
          <a:off x="0" y="2772762"/>
          <a:ext cx="7262697" cy="730080"/>
        </a:xfrm>
        <a:prstGeom prst="roundRect">
          <a:avLst/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Электронная копия документа </a:t>
          </a:r>
        </a:p>
        <a:p>
          <a:pPr lvl="0" algn="l" defTabSz="7112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(после регистрации в «Надзор-</a:t>
          </a:r>
          <a:r>
            <a:rPr lang="en-US" sz="1600" b="1" kern="1200" dirty="0" smtClean="0">
              <a:solidFill>
                <a:schemeClr val="bg1"/>
              </a:solidFill>
              <a:latin typeface="+mn-lt"/>
            </a:rPr>
            <a:t>Web</a:t>
          </a:r>
          <a:r>
            <a:rPr lang="ru-RU" sz="1600" b="1" kern="1200" dirty="0" smtClean="0">
              <a:solidFill>
                <a:schemeClr val="bg1"/>
              </a:solidFill>
              <a:latin typeface="+mn-lt"/>
            </a:rPr>
            <a:t>»)</a:t>
          </a:r>
          <a:endParaRPr lang="ru-RU" sz="1600" kern="1200" dirty="0">
            <a:solidFill>
              <a:schemeClr val="bg1"/>
            </a:solidFill>
            <a:latin typeface="+mn-lt"/>
          </a:endParaRPr>
        </a:p>
      </dsp:txBody>
      <dsp:txXfrm>
        <a:off x="35640" y="2808402"/>
        <a:ext cx="7191417" cy="658800"/>
      </dsp:txXfrm>
    </dsp:sp>
    <dsp:sp modelId="{E0B1E328-D9A2-4D19-8D8A-BA318FA5A9D4}">
      <dsp:nvSpPr>
        <dsp:cNvPr id="0" name=""/>
        <dsp:cNvSpPr/>
      </dsp:nvSpPr>
      <dsp:spPr>
        <a:xfrm>
          <a:off x="0" y="3506478"/>
          <a:ext cx="7262697" cy="645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30591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ru-RU" sz="1600" b="1" kern="1200" dirty="0" smtClean="0">
              <a:solidFill>
                <a:srgbClr val="FFFF00"/>
              </a:solidFill>
              <a:effectLst/>
            </a:rPr>
            <a:t>прокуратуры субъектов РФ, международные организации</a:t>
          </a:r>
          <a:endParaRPr lang="ru-RU" sz="1600" kern="1200" dirty="0">
            <a:solidFill>
              <a:srgbClr val="FFFF00"/>
            </a:solidFill>
            <a:effectLst/>
          </a:endParaRPr>
        </a:p>
      </dsp:txBody>
      <dsp:txXfrm>
        <a:off x="0" y="3506478"/>
        <a:ext cx="7262697" cy="645840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EB8173-119D-46F6-82B3-2EB5115C0194}">
      <dsp:nvSpPr>
        <dsp:cNvPr id="0" name=""/>
        <dsp:cNvSpPr/>
      </dsp:nvSpPr>
      <dsp:spPr>
        <a:xfrm>
          <a:off x="-5084202" y="-779183"/>
          <a:ext cx="6057111" cy="6057111"/>
        </a:xfrm>
        <a:prstGeom prst="blockArc">
          <a:avLst>
            <a:gd name="adj1" fmla="val 18900000"/>
            <a:gd name="adj2" fmla="val 2700000"/>
            <a:gd name="adj3" fmla="val 357"/>
          </a:avLst>
        </a:pr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40E1813-09A2-4A51-9E1E-28A3863A25A8}">
      <dsp:nvSpPr>
        <dsp:cNvPr id="0" name=""/>
        <dsp:cNvSpPr/>
      </dsp:nvSpPr>
      <dsp:spPr>
        <a:xfrm>
          <a:off x="315586" y="204512"/>
          <a:ext cx="7150884" cy="408845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300" b="1" kern="1200" dirty="0" smtClean="0">
              <a:latin typeface="+mn-lt"/>
            </a:rPr>
            <a:t>Федеральный закон от 17.01.1992 № 2202-1 «О прокуратуре Российской Федерации»</a:t>
          </a:r>
          <a:endParaRPr lang="ru-RU" sz="1300" b="1" kern="1200" dirty="0">
            <a:latin typeface="+mn-lt"/>
          </a:endParaRPr>
        </a:p>
      </dsp:txBody>
      <dsp:txXfrm>
        <a:off x="315586" y="204512"/>
        <a:ext cx="7150884" cy="408845"/>
      </dsp:txXfrm>
    </dsp:sp>
    <dsp:sp modelId="{84B87B09-2B70-48D2-AD1A-B0ED1E425597}">
      <dsp:nvSpPr>
        <dsp:cNvPr id="0" name=""/>
        <dsp:cNvSpPr/>
      </dsp:nvSpPr>
      <dsp:spPr>
        <a:xfrm>
          <a:off x="60058" y="153407"/>
          <a:ext cx="511057" cy="511057"/>
        </a:xfrm>
        <a:prstGeom prst="ellipse">
          <a:avLst/>
        </a:prstGeom>
        <a:solidFill>
          <a:schemeClr val="bg1">
            <a:lumMod val="7500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8D42533-4BF2-4D71-A8C2-B83CFE6EC24B}">
      <dsp:nvSpPr>
        <dsp:cNvPr id="0" name=""/>
        <dsp:cNvSpPr/>
      </dsp:nvSpPr>
      <dsp:spPr>
        <a:xfrm>
          <a:off x="723194" y="817708"/>
          <a:ext cx="6780638" cy="408845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300" b="1" kern="1200" dirty="0" smtClean="0"/>
            <a:t>Регламент Генеральной прокуратуры Российской Федерации</a:t>
          </a:r>
          <a:endParaRPr lang="ru-RU" sz="1300" b="1" kern="1200" dirty="0"/>
        </a:p>
      </dsp:txBody>
      <dsp:txXfrm>
        <a:off x="723194" y="817708"/>
        <a:ext cx="6780638" cy="408845"/>
      </dsp:txXfrm>
    </dsp:sp>
    <dsp:sp modelId="{03C05FB5-5F5E-4D6F-BEEC-05EAAB9E4ACB}">
      <dsp:nvSpPr>
        <dsp:cNvPr id="0" name=""/>
        <dsp:cNvSpPr/>
      </dsp:nvSpPr>
      <dsp:spPr>
        <a:xfrm>
          <a:off x="430304" y="767035"/>
          <a:ext cx="511057" cy="511057"/>
        </a:xfrm>
        <a:prstGeom prst="ellipse">
          <a:avLst/>
        </a:prstGeom>
        <a:solidFill>
          <a:schemeClr val="bg1">
            <a:lumMod val="7500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D18F3EE-4AA1-493D-918F-A63F832A92F9}">
      <dsp:nvSpPr>
        <dsp:cNvPr id="0" name=""/>
        <dsp:cNvSpPr/>
      </dsp:nvSpPr>
      <dsp:spPr>
        <a:xfrm>
          <a:off x="888726" y="1431320"/>
          <a:ext cx="6577744" cy="408845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300" b="1" kern="1200" dirty="0" smtClean="0">
              <a:latin typeface="+mn-lt"/>
            </a:rPr>
            <a:t>Инструкция по делопроизводству в органах и организациях прокуратуры              Российской Федерации (приказ Генпрокурора РФ от  29.12.2011 № 450)</a:t>
          </a:r>
          <a:endParaRPr lang="ru-RU" sz="1300" b="1" kern="1200" dirty="0">
            <a:latin typeface="+mn-lt"/>
          </a:endParaRPr>
        </a:p>
      </dsp:txBody>
      <dsp:txXfrm>
        <a:off x="888726" y="1431320"/>
        <a:ext cx="6577744" cy="408845"/>
      </dsp:txXfrm>
    </dsp:sp>
    <dsp:sp modelId="{2AA8F884-E522-443B-80E8-1009D05ED054}">
      <dsp:nvSpPr>
        <dsp:cNvPr id="0" name=""/>
        <dsp:cNvSpPr/>
      </dsp:nvSpPr>
      <dsp:spPr>
        <a:xfrm>
          <a:off x="633198" y="1380214"/>
          <a:ext cx="511057" cy="511057"/>
        </a:xfrm>
        <a:prstGeom prst="ellipse">
          <a:avLst/>
        </a:prstGeom>
        <a:solidFill>
          <a:schemeClr val="tx2">
            <a:lumMod val="40000"/>
            <a:lumOff val="6000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504A8FC-9333-4D1D-8C23-81134A344BAC}">
      <dsp:nvSpPr>
        <dsp:cNvPr id="0" name=""/>
        <dsp:cNvSpPr/>
      </dsp:nvSpPr>
      <dsp:spPr>
        <a:xfrm>
          <a:off x="953508" y="2044949"/>
          <a:ext cx="6512962" cy="408845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300" b="1" kern="1200" dirty="0" smtClean="0">
              <a:latin typeface="+mn-lt"/>
            </a:rPr>
            <a:t>Инструкция о порядке рассмотрения обращений и приема граждан в органах прокуратуры Российской Федерации (приказ Генпрокурора РФ от  30.01.2013 № 45)</a:t>
          </a:r>
          <a:endParaRPr lang="ru-RU" sz="1300" b="1" kern="1200" dirty="0">
            <a:latin typeface="+mn-lt"/>
          </a:endParaRPr>
        </a:p>
      </dsp:txBody>
      <dsp:txXfrm>
        <a:off x="953508" y="2044949"/>
        <a:ext cx="6512962" cy="408845"/>
      </dsp:txXfrm>
    </dsp:sp>
    <dsp:sp modelId="{35432F0A-52FC-45CC-AC7F-1293D42ADF84}">
      <dsp:nvSpPr>
        <dsp:cNvPr id="0" name=""/>
        <dsp:cNvSpPr/>
      </dsp:nvSpPr>
      <dsp:spPr>
        <a:xfrm>
          <a:off x="697980" y="1993843"/>
          <a:ext cx="511057" cy="511057"/>
        </a:xfrm>
        <a:prstGeom prst="ellipse">
          <a:avLst/>
        </a:prstGeom>
        <a:solidFill>
          <a:schemeClr val="tx2">
            <a:lumMod val="40000"/>
            <a:lumOff val="6000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77AA8BC-B003-4D4D-8936-41A9C6EE6EA9}">
      <dsp:nvSpPr>
        <dsp:cNvPr id="0" name=""/>
        <dsp:cNvSpPr/>
      </dsp:nvSpPr>
      <dsp:spPr>
        <a:xfrm>
          <a:off x="888726" y="2658577"/>
          <a:ext cx="6577744" cy="408845"/>
        </a:xfrm>
        <a:prstGeom prst="rect">
          <a:avLst/>
        </a:prstGeom>
        <a:solidFill>
          <a:schemeClr val="accent2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300" b="1" kern="1200" dirty="0" smtClean="0">
              <a:latin typeface="+mn-lt"/>
            </a:rPr>
            <a:t>Приказ Генпрокурора РФ от 22.07.2019 № 508 «О проведении опытной эксплуатации автоматизированного информационного комплекса «Надзор-</a:t>
          </a:r>
          <a:r>
            <a:rPr lang="en-US" sz="1300" b="1" kern="1200" dirty="0" smtClean="0">
              <a:latin typeface="+mn-lt"/>
            </a:rPr>
            <a:t>WEB</a:t>
          </a:r>
          <a:r>
            <a:rPr lang="ru-RU" sz="1300" b="1" kern="1200" dirty="0" smtClean="0">
              <a:latin typeface="+mn-lt"/>
            </a:rPr>
            <a:t>» </a:t>
          </a:r>
        </a:p>
      </dsp:txBody>
      <dsp:txXfrm>
        <a:off x="888726" y="2658577"/>
        <a:ext cx="6577744" cy="408845"/>
      </dsp:txXfrm>
    </dsp:sp>
    <dsp:sp modelId="{F23F00FF-9A0B-4F1E-87BC-C685D5C6CDC7}">
      <dsp:nvSpPr>
        <dsp:cNvPr id="0" name=""/>
        <dsp:cNvSpPr/>
      </dsp:nvSpPr>
      <dsp:spPr>
        <a:xfrm>
          <a:off x="633198" y="2607472"/>
          <a:ext cx="511057" cy="511057"/>
        </a:xfrm>
        <a:prstGeom prst="ellipse">
          <a:avLst/>
        </a:prstGeom>
        <a:solidFill>
          <a:schemeClr val="tx2">
            <a:lumMod val="40000"/>
            <a:lumOff val="6000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DDAF77C-3F81-4E20-AD76-B499DC1205CE}">
      <dsp:nvSpPr>
        <dsp:cNvPr id="0" name=""/>
        <dsp:cNvSpPr/>
      </dsp:nvSpPr>
      <dsp:spPr>
        <a:xfrm>
          <a:off x="685833" y="3271756"/>
          <a:ext cx="6780638" cy="408845"/>
        </a:xfrm>
        <a:prstGeom prst="rect">
          <a:avLst/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300" b="1" kern="1200" dirty="0" smtClean="0">
              <a:latin typeface="+mn-lt"/>
            </a:rPr>
            <a:t>Положение об управлении по надзору за исполнением законодательства                                     о противодействии коррупции</a:t>
          </a:r>
          <a:endParaRPr lang="ru-RU" sz="1300" b="1" kern="1200" dirty="0">
            <a:latin typeface="+mn-lt"/>
          </a:endParaRPr>
        </a:p>
      </dsp:txBody>
      <dsp:txXfrm>
        <a:off x="685833" y="3271756"/>
        <a:ext cx="6780638" cy="408845"/>
      </dsp:txXfrm>
    </dsp:sp>
    <dsp:sp modelId="{B69C1D30-5700-4548-BC10-28D520D6AAE9}">
      <dsp:nvSpPr>
        <dsp:cNvPr id="0" name=""/>
        <dsp:cNvSpPr/>
      </dsp:nvSpPr>
      <dsp:spPr>
        <a:xfrm>
          <a:off x="430304" y="3220650"/>
          <a:ext cx="511057" cy="511057"/>
        </a:xfrm>
        <a:prstGeom prst="ellipse">
          <a:avLst/>
        </a:prstGeom>
        <a:solidFill>
          <a:schemeClr val="tx2">
            <a:lumMod val="40000"/>
            <a:lumOff val="6000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13DC7B0-76C2-4CBB-986C-75ABCA47305B}">
      <dsp:nvSpPr>
        <dsp:cNvPr id="0" name=""/>
        <dsp:cNvSpPr/>
      </dsp:nvSpPr>
      <dsp:spPr>
        <a:xfrm>
          <a:off x="315586" y="3885385"/>
          <a:ext cx="7150884" cy="408845"/>
        </a:xfrm>
        <a:prstGeom prst="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24521" tIns="33020" rIns="33020" bIns="33020" numCol="1" spcCol="1270" anchor="ctr" anchorCtr="0">
          <a:noAutofit/>
        </a:bodyPr>
        <a:lstStyle/>
        <a:p>
          <a:pPr lvl="0" algn="l" defTabSz="57785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300" b="1" kern="1200" dirty="0" smtClean="0">
              <a:latin typeface="+mn-lt"/>
            </a:rPr>
            <a:t>Распоряжение о распределении обязанностей между работниками управления                       по надзору за исполнением законодательства о противодействии коррупции</a:t>
          </a:r>
          <a:endParaRPr lang="ru-RU" sz="1300" b="1" kern="1200" dirty="0">
            <a:latin typeface="+mn-lt"/>
          </a:endParaRPr>
        </a:p>
      </dsp:txBody>
      <dsp:txXfrm>
        <a:off x="315586" y="3885385"/>
        <a:ext cx="7150884" cy="408845"/>
      </dsp:txXfrm>
    </dsp:sp>
    <dsp:sp modelId="{9CEAD469-698D-411F-90BC-62BFEF36CD64}">
      <dsp:nvSpPr>
        <dsp:cNvPr id="0" name=""/>
        <dsp:cNvSpPr/>
      </dsp:nvSpPr>
      <dsp:spPr>
        <a:xfrm>
          <a:off x="60058" y="3834279"/>
          <a:ext cx="511057" cy="511057"/>
        </a:xfrm>
        <a:prstGeom prst="ellipse">
          <a:avLst/>
        </a:prstGeom>
        <a:solidFill>
          <a:schemeClr val="tx2">
            <a:lumMod val="40000"/>
            <a:lumOff val="6000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EC20802-5990-48A0-A8B2-D8F966A78C2A}" type="datetimeFigureOut">
              <a:rPr lang="ru-RU" smtClean="0"/>
              <a:t>11.12.2019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0C76BD-5FC5-4027-8596-21C46A6D73C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449588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0C76BD-5FC5-4027-8596-21C46A6D73C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328864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7058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1036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24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9670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5942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62540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12224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34463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4803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8319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8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7833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3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r>
              <a:rPr lang="ru-RU">
                <a:solidFill>
                  <a:prstClr val="black">
                    <a:tint val="75000"/>
                  </a:prstClr>
                </a:solidFill>
              </a:rPr>
              <a:t>УЧАСТИЕ ОРГАНИЗАЦИЙ В ПРОТИВОДЕЙСТВИИ КОРРУПЦИИ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3A57924D-3F3D-4BDE-A2CB-FC57264D24D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457200"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11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8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8.xml"/><Relationship Id="rId5" Type="http://schemas.openxmlformats.org/officeDocument/2006/relationships/diagramLayout" Target="../diagrams/layout8.xml"/><Relationship Id="rId4" Type="http://schemas.openxmlformats.org/officeDocument/2006/relationships/diagramData" Target="../diagrams/data8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9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9.xml"/><Relationship Id="rId5" Type="http://schemas.openxmlformats.org/officeDocument/2006/relationships/diagramLayout" Target="../diagrams/layout9.xml"/><Relationship Id="rId4" Type="http://schemas.openxmlformats.org/officeDocument/2006/relationships/diagramData" Target="../diagrams/data9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10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0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.xml"/><Relationship Id="rId3" Type="http://schemas.openxmlformats.org/officeDocument/2006/relationships/image" Target="../media/image3.jpeg"/><Relationship Id="rId7" Type="http://schemas.openxmlformats.org/officeDocument/2006/relationships/diagramColors" Target="../diagrams/colors1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11.xml"/><Relationship Id="rId5" Type="http://schemas.openxmlformats.org/officeDocument/2006/relationships/diagramLayout" Target="../diagrams/layout11.xml"/><Relationship Id="rId4" Type="http://schemas.openxmlformats.org/officeDocument/2006/relationships/diagramData" Target="../diagrams/data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4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5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5.xml"/><Relationship Id="rId5" Type="http://schemas.openxmlformats.org/officeDocument/2006/relationships/diagramLayout" Target="../diagrams/layout5.xml"/><Relationship Id="rId4" Type="http://schemas.openxmlformats.org/officeDocument/2006/relationships/diagramData" Target="../diagrams/data5.xml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6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7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7.xml"/><Relationship Id="rId5" Type="http://schemas.openxmlformats.org/officeDocument/2006/relationships/diagramLayout" Target="../diagrams/layout7.xml"/><Relationship Id="rId4" Type="http://schemas.openxmlformats.org/officeDocument/2006/relationships/diagramData" Target="../diagrams/data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-3916292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19265" y="0"/>
            <a:ext cx="9163265" cy="6865268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674234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6781" y="2430086"/>
            <a:ext cx="6723035" cy="9381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2800" b="1" cap="all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ОПИСАНИЕ Рабочих Процессов:</a:t>
            </a:r>
          </a:p>
          <a:p>
            <a:pPr defTabSz="457200"/>
            <a:r>
              <a:rPr lang="ru-RU" sz="28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 </a:t>
            </a:r>
          </a:p>
          <a:p>
            <a:pPr defTabSz="457200"/>
            <a:r>
              <a:rPr lang="ru-RU" sz="28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РАБОТА С ДОКУМЕНТАМИ</a:t>
            </a:r>
          </a:p>
        </p:txBody>
      </p:sp>
    </p:spTree>
    <p:extLst>
      <p:ext uri="{BB962C8B-B14F-4D97-AF65-F5344CB8AC3E}">
        <p14:creationId xmlns:p14="http://schemas.microsoft.com/office/powerpoint/2010/main" val="4138504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39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16292" y="-6324264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18407" y="-171400"/>
            <a:ext cx="9207471" cy="7041973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674234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259632" y="1217857"/>
            <a:ext cx="4679984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ФОРМЫ  и  Каналы  «ВЫХОДА» </a:t>
            </a:r>
          </a:p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Документов  из  86 управления</a:t>
            </a:r>
          </a:p>
        </p:txBody>
      </p:sp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2783032304"/>
              </p:ext>
            </p:extLst>
          </p:nvPr>
        </p:nvGraphicFramePr>
        <p:xfrm>
          <a:off x="1331639" y="2259192"/>
          <a:ext cx="7262697" cy="41768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872475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00AB99F-7399-43B5-8FEF-63FEEAC246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">
                                            <p:graphicEl>
                                              <a:dgm id="{000AB99F-7399-43B5-8FEF-63FEEAC246C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7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AB1B2F3-069D-4886-AD76-EB5F8C55214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4">
                                            <p:graphicEl>
                                              <a:dgm id="{7AB1B2F3-069D-4886-AD76-EB5F8C55214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4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B40DC75-5149-48EC-BC66-9190D92DFE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4">
                                            <p:graphicEl>
                                              <a:dgm id="{2B40DC75-5149-48EC-BC66-9190D92DFEA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1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56457DE-D573-4D79-A48A-BF2AC0D798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">
                                            <p:graphicEl>
                                              <a:dgm id="{C56457DE-D573-4D79-A48A-BF2AC0D798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8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6510763-4F53-4083-9325-40CE36B80A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00"/>
                                        <p:tgtEl>
                                          <p:spTgt spid="4">
                                            <p:graphicEl>
                                              <a:dgm id="{E6510763-4F53-4083-9325-40CE36B80A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0B1E328-D9A2-4D19-8D8A-BA318FA5A9D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4">
                                            <p:graphicEl>
                                              <a:dgm id="{E0B1E328-D9A2-4D19-8D8A-BA318FA5A9D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4" grpId="0">
        <p:bldSub>
          <a:bldDgm bld="one"/>
        </p:bldSub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23998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1982" y="6383"/>
            <a:ext cx="9163265" cy="6858000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068365" y="494459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203" y="1374972"/>
            <a:ext cx="4679984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Нормативное регулирование процесса</a:t>
            </a:r>
          </a:p>
        </p:txBody>
      </p: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1485877339"/>
              </p:ext>
            </p:extLst>
          </p:nvPr>
        </p:nvGraphicFramePr>
        <p:xfrm>
          <a:off x="1141189" y="1882584"/>
          <a:ext cx="7526530" cy="44987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60398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DEB8173-119D-46F6-82B3-2EB5115C019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>
                                            <p:graphicEl>
                                              <a:dgm id="{EDEB8173-119D-46F6-82B3-2EB5115C019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84B87B09-2B70-48D2-AD1A-B0ED1E42559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graphicEl>
                                              <a:dgm id="{84B87B09-2B70-48D2-AD1A-B0ED1E42559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D40E1813-09A2-4A51-9E1E-28A3863A25A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>
                                            <p:graphicEl>
                                              <a:dgm id="{D40E1813-09A2-4A51-9E1E-28A3863A25A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03C05FB5-5F5E-4D6F-BEEC-05EAAB9E4A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>
                                            <p:graphicEl>
                                              <a:dgm id="{03C05FB5-5F5E-4D6F-BEEC-05EAAB9E4AC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8D42533-4BF2-4D71-A8C2-B83CFE6EC2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>
                                            <p:graphicEl>
                                              <a:dgm id="{48D42533-4BF2-4D71-A8C2-B83CFE6EC24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AA8F884-E522-443B-80E8-1009D05ED05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graphicEl>
                                              <a:dgm id="{2AA8F884-E522-443B-80E8-1009D05ED05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D18F3EE-4AA1-493D-918F-A63F832A92F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">
                                            <p:graphicEl>
                                              <a:dgm id="{FD18F3EE-4AA1-493D-918F-A63F832A92F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5432F0A-52FC-45CC-AC7F-1293D42ADF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>
                                            <p:graphicEl>
                                              <a:dgm id="{35432F0A-52FC-45CC-AC7F-1293D42ADF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5504A8FC-9333-4D1D-8C23-81134A344BA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>
                                            <p:graphicEl>
                                              <a:dgm id="{5504A8FC-9333-4D1D-8C23-81134A344BA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23F00FF-9A0B-4F1E-87BC-C685D5C6CD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">
                                            <p:graphicEl>
                                              <a:dgm id="{F23F00FF-9A0B-4F1E-87BC-C685D5C6CD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577AA8BC-B003-4D4D-8936-41A9C6EE6EA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">
                                            <p:graphicEl>
                                              <a:dgm id="{577AA8BC-B003-4D4D-8936-41A9C6EE6EA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B69C1D30-5700-4548-BC10-28D520D6AA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>
                                            <p:graphicEl>
                                              <a:dgm id="{B69C1D30-5700-4548-BC10-28D520D6AA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DDAF77C-3F81-4E20-AD76-B499DC1205C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">
                                            <p:graphicEl>
                                              <a:dgm id="{EDDAF77C-3F81-4E20-AD76-B499DC1205C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CEAD469-698D-411F-90BC-62BFEF36CD6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">
                                            <p:graphicEl>
                                              <a:dgm id="{9CEAD469-698D-411F-90BC-62BFEF36CD6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13DC7B0-76C2-4CBB-986C-75ABCA47305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">
                                            <p:graphicEl>
                                              <a:dgm id="{313DC7B0-76C2-4CBB-986C-75ABCA47305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3" grpId="0" uiExpand="1">
        <p:bldSub>
          <a:bldDgm bld="one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23998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324543" y="6382"/>
            <a:ext cx="9521830" cy="6951009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068365" y="494459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203" y="1374972"/>
            <a:ext cx="4679984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Основные проблемы процесса</a:t>
            </a: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31554861"/>
              </p:ext>
            </p:extLst>
          </p:nvPr>
        </p:nvGraphicFramePr>
        <p:xfrm>
          <a:off x="1199148" y="1871940"/>
          <a:ext cx="7431437" cy="44373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943470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7EF94A3-676F-4341-BA93-E0036FCD2A3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>
                                            <p:graphicEl>
                                              <a:dgm id="{27EF94A3-676F-4341-BA93-E0036FCD2A3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6EF8044-5872-4DAE-938A-D4A0747D8C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>
                                            <p:graphicEl>
                                              <a:dgm id="{36EF8044-5872-4DAE-938A-D4A0747D8C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92B8664-FE77-4AF8-8BE1-29CD23DE4FE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>
                                            <p:graphicEl>
                                              <a:dgm id="{492B8664-FE77-4AF8-8BE1-29CD23DE4FE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2362CDF-DAAC-4D9C-B224-59781ADEC15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>
                                            <p:graphicEl>
                                              <a:dgm id="{92362CDF-DAAC-4D9C-B224-59781ADEC15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4F7AE25-DED6-4346-9D4E-AE57944C522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>
                                            <p:graphicEl>
                                              <a:dgm id="{04F7AE25-DED6-4346-9D4E-AE57944C522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14C96E4-3BD4-4602-8478-02D78C4B6B1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graphicEl>
                                              <a:dgm id="{014C96E4-3BD4-4602-8478-02D78C4B6B1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BB1B934-3E6E-45E1-9E61-7852054CB82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">
                                            <p:graphicEl>
                                              <a:dgm id="{7BB1B934-3E6E-45E1-9E61-7852054CB82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B9AF57D-8E8D-46B8-9F42-CF6F1CCB4C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>
                                            <p:graphicEl>
                                              <a:dgm id="{1B9AF57D-8E8D-46B8-9F42-CF6F1CCB4C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F2F15C51-A4BA-4272-92B5-3B6216539B4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>
                                            <p:graphicEl>
                                              <a:dgm id="{F2F15C51-A4BA-4272-92B5-3B6216539B4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18BBB0C-7558-4412-A2F0-0A4CED1FE5C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">
                                            <p:graphicEl>
                                              <a:dgm id="{918BBB0C-7558-4412-A2F0-0A4CED1FE5C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2" grpId="0" uiExpand="1">
        <p:bldSub>
          <a:bldDgm bld="one"/>
        </p:bldSub>
      </p:bldGraphic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23998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238074" y="0"/>
            <a:ext cx="9403597" cy="6935891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endParaRPr lang="ru-RU" sz="1600" b="1" cap="all" dirty="0" smtClean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ndara" panose="020E0502030303020204" pitchFamily="34" charset="0"/>
              <a:ea typeface="Cambria" panose="02040503050406030204" pitchFamily="18" charset="0"/>
            </a:endParaRPr>
          </a:p>
        </p:txBody>
      </p:sp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2381858" y="360000"/>
            <a:ext cx="4679984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Обусловленность проблем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04" y="380281"/>
            <a:ext cx="1056813" cy="628804"/>
          </a:xfrm>
          <a:prstGeom prst="rect">
            <a:avLst/>
          </a:prstGeom>
        </p:spPr>
      </p:pic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2068678461"/>
              </p:ext>
            </p:extLst>
          </p:nvPr>
        </p:nvGraphicFramePr>
        <p:xfrm>
          <a:off x="215942" y="1259826"/>
          <a:ext cx="8610978" cy="55057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822443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FBC554D-080C-47C3-8EC2-48BDAB3550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>
                                            <p:graphicEl>
                                              <a:dgm id="{8FBC554D-080C-47C3-8EC2-48BDAB3550A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19F596D-E0D8-41F5-BFC6-959ACD94A8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>
                                            <p:graphicEl>
                                              <a:dgm id="{B19F596D-E0D8-41F5-BFC6-959ACD94A8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91E9499-08E4-4296-9C5D-C5AFAA0EE3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">
                                            <p:graphicEl>
                                              <a:dgm id="{E91E9499-08E4-4296-9C5D-C5AFAA0EE34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4D86A7F-859E-4A32-A45D-D57B835DD9F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dgm id="{B4D86A7F-859E-4A32-A45D-D57B835DD9F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DBF4C17-DCE9-48B5-8D6D-2F2931BC6E1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graphicEl>
                                              <a:dgm id="{EDBF4C17-DCE9-48B5-8D6D-2F2931BC6E1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B161246-989B-487C-97A6-EC190FF1A02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4">
                                            <p:graphicEl>
                                              <a:dgm id="{FB161246-989B-487C-97A6-EC190FF1A02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B1C4432-1889-4B8C-B8C3-329B578AE98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4">
                                            <p:graphicEl>
                                              <a:dgm id="{4B1C4432-1889-4B8C-B8C3-329B578AE98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A253F0D-A49B-4E26-87B6-983CBD0D678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">
                                            <p:graphicEl>
                                              <a:dgm id="{0A253F0D-A49B-4E26-87B6-983CBD0D678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0B9DCF8-742F-49D5-A6B8-61C1A2A6A55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4">
                                            <p:graphicEl>
                                              <a:dgm id="{10B9DCF8-742F-49D5-A6B8-61C1A2A6A55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B7723DE-8641-4003-933D-5BD1E251BCE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4">
                                            <p:graphicEl>
                                              <a:dgm id="{BB7723DE-8641-4003-933D-5BD1E251BCE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70801B6-AB14-409B-A4E1-92B7785D9B4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">
                                            <p:graphicEl>
                                              <a:dgm id="{970801B6-AB14-409B-A4E1-92B7785D9B4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CDE4497-E399-48CB-8089-E2F654CACD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">
                                            <p:graphicEl>
                                              <a:dgm id="{2CDE4497-E399-48CB-8089-E2F654CACD5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BFD0E89-10F9-45EA-8B5F-C19CB03D9C5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">
                                            <p:graphicEl>
                                              <a:dgm id="{CBFD0E89-10F9-45EA-8B5F-C19CB03D9C5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4" grpId="0">
        <p:bldSub>
          <a:bldDgm bld="lvlOne"/>
        </p:bldSub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16292" y="-6324264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239200" y="-99392"/>
            <a:ext cx="9527010" cy="7320919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645352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259632" y="1217857"/>
            <a:ext cx="4679984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ОБЩАЯ СХЕМА ПРОЦЕССА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2555777" y="2573648"/>
            <a:ext cx="4253200" cy="2539528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713540" y="3197553"/>
            <a:ext cx="1606379" cy="1306750"/>
          </a:xfrm>
          <a:prstGeom prst="rect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ИСТОЧНИК ПОСТУПЛЕНИЯ</a:t>
            </a:r>
            <a:endParaRPr lang="ru-RU" sz="1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7" name="Прямоугольник 396"/>
          <p:cNvSpPr/>
          <p:nvPr/>
        </p:nvSpPr>
        <p:spPr>
          <a:xfrm>
            <a:off x="7042663" y="3136930"/>
            <a:ext cx="1606379" cy="1306750"/>
          </a:xfrm>
          <a:prstGeom prst="rect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ВЫХОД</a:t>
            </a:r>
          </a:p>
          <a:p>
            <a:pPr algn="ctr"/>
            <a:r>
              <a:rPr lang="ru-RU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ДОКУМЕНТА</a:t>
            </a:r>
          </a:p>
        </p:txBody>
      </p:sp>
      <p:sp>
        <p:nvSpPr>
          <p:cNvPr id="401" name="Прямоугольник 400"/>
          <p:cNvSpPr/>
          <p:nvPr/>
        </p:nvSpPr>
        <p:spPr>
          <a:xfrm>
            <a:off x="4891061" y="3175744"/>
            <a:ext cx="1606379" cy="1306750"/>
          </a:xfrm>
          <a:prstGeom prst="rect">
            <a:avLst/>
          </a:prstGeom>
          <a:solidFill>
            <a:schemeClr val="bg1">
              <a:lumMod val="50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ПРОХОЖДЕНИЕ</a:t>
            </a:r>
          </a:p>
          <a:p>
            <a:pPr algn="ctr"/>
            <a:r>
              <a:rPr lang="ru-RU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ДОКУМЕНТА</a:t>
            </a:r>
            <a:endParaRPr lang="ru-RU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2917926" y="3197553"/>
            <a:ext cx="1606379" cy="1306750"/>
          </a:xfrm>
          <a:prstGeom prst="rect">
            <a:avLst/>
          </a:prstGeom>
          <a:solidFill>
            <a:schemeClr val="bg1">
              <a:lumMod val="50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«ТОЧКА ВХОДА»</a:t>
            </a:r>
            <a:endParaRPr lang="ru-RU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Стрелка вправо 4"/>
          <p:cNvSpPr/>
          <p:nvPr/>
        </p:nvSpPr>
        <p:spPr>
          <a:xfrm>
            <a:off x="2239604" y="3618216"/>
            <a:ext cx="820228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4" name="Стрелка вправо 403"/>
          <p:cNvSpPr/>
          <p:nvPr/>
        </p:nvSpPr>
        <p:spPr>
          <a:xfrm>
            <a:off x="6439114" y="3596528"/>
            <a:ext cx="735894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5" name="Стрелка вправо 404"/>
          <p:cNvSpPr/>
          <p:nvPr/>
        </p:nvSpPr>
        <p:spPr>
          <a:xfrm>
            <a:off x="4450392" y="3618514"/>
            <a:ext cx="520396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7" name="Прямоугольник 406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4558576" y="4439741"/>
            <a:ext cx="4679984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86 управление</a:t>
            </a:r>
          </a:p>
        </p:txBody>
      </p:sp>
    </p:spTree>
    <p:extLst>
      <p:ext uri="{BB962C8B-B14F-4D97-AF65-F5344CB8AC3E}">
        <p14:creationId xmlns:p14="http://schemas.microsoft.com/office/powerpoint/2010/main" val="1612688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P spid="2" grpId="0" animBg="1"/>
      <p:bldP spid="3" grpId="0" animBg="1"/>
      <p:bldP spid="397" grpId="0" animBg="1"/>
      <p:bldP spid="401" grpId="0" animBg="1"/>
      <p:bldP spid="402" grpId="0" animBg="1"/>
      <p:bldP spid="5" grpId="0" animBg="1"/>
      <p:bldP spid="404" grpId="0" animBg="1"/>
      <p:bldP spid="405" grpId="0" animBg="1"/>
      <p:bldP spid="40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30895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9566" y="-11298"/>
            <a:ext cx="9203935" cy="7112706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674234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131441" y="1282426"/>
            <a:ext cx="6723035" cy="9381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Источники поступления  </a:t>
            </a:r>
          </a:p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и «точки входа»  документов  в 86 управление</a:t>
            </a:r>
          </a:p>
        </p:txBody>
      </p:sp>
      <p:graphicFrame>
        <p:nvGraphicFramePr>
          <p:cNvPr id="5" name="Схема 4"/>
          <p:cNvGraphicFramePr/>
          <p:nvPr>
            <p:extLst>
              <p:ext uri="{D42A27DB-BD31-4B8C-83A1-F6EECF244321}">
                <p14:modId xmlns:p14="http://schemas.microsoft.com/office/powerpoint/2010/main" val="2588447911"/>
              </p:ext>
            </p:extLst>
          </p:nvPr>
        </p:nvGraphicFramePr>
        <p:xfrm>
          <a:off x="1299380" y="2199399"/>
          <a:ext cx="7322070" cy="42366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751753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8808307-7C0C-46DE-9CCB-ABC51936974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>
                                            <p:graphicEl>
                                              <a:dgm id="{58808307-7C0C-46DE-9CCB-ABC51936974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7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8188C99A-E03C-4452-9070-9A6000C6BAA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>
                                            <p:graphicEl>
                                              <a:dgm id="{8188C99A-E03C-4452-9070-9A6000C6BAA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7956F45A-5148-4811-ACF1-BD5F4785884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>
                                            <p:graphicEl>
                                              <a:dgm id="{7956F45A-5148-4811-ACF1-BD5F4785884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9DDDF509-C030-4181-A121-76457F1D29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5">
                                            <p:graphicEl>
                                              <a:dgm id="{9DDDF509-C030-4181-A121-76457F1D297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B1ABDCF3-4A92-4710-B079-0397DAAC5D3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">
                                            <p:graphicEl>
                                              <a:dgm id="{B1ABDCF3-4A92-4710-B079-0397DAAC5D3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BAE10456-9C5B-4602-8954-816BF8795F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5">
                                            <p:graphicEl>
                                              <a:dgm id="{BAE10456-9C5B-4602-8954-816BF8795F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8BB6D75E-BBC8-49A5-9AD0-1DD41F2D7A1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5">
                                            <p:graphicEl>
                                              <a:dgm id="{8BB6D75E-BBC8-49A5-9AD0-1DD41F2D7A1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990FD40-DDD9-426F-BEAA-74D83739DE9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5">
                                            <p:graphicEl>
                                              <a:dgm id="{A990FD40-DDD9-426F-BEAA-74D83739DE9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8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0BCE23D4-E84B-4CB1-9718-8388BDD649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5">
                                            <p:graphicEl>
                                              <a:dgm id="{0BCE23D4-E84B-4CB1-9718-8388BDD649E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5" grpId="0">
        <p:bldSub>
          <a:bldDgm bld="lvlOne"/>
        </p:bldSub>
      </p:bldGraphic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16292" y="-6324264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108520" y="143"/>
            <a:ext cx="9271785" cy="6858000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674234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259632" y="1217857"/>
            <a:ext cx="4679984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ФОРМЫ  и  источники  поступления документов  в  86 управление</a:t>
            </a:r>
          </a:p>
        </p:txBody>
      </p:sp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2676324431"/>
              </p:ext>
            </p:extLst>
          </p:nvPr>
        </p:nvGraphicFramePr>
        <p:xfrm>
          <a:off x="1331639" y="2259192"/>
          <a:ext cx="7262697" cy="41768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849659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00AB99F-7399-43B5-8FEF-63FEEAC246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>
                                            <p:graphicEl>
                                              <a:dgm id="{000AB99F-7399-43B5-8FEF-63FEEAC246C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AB1B2F3-069D-4886-AD76-EB5F8C55214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>
                                            <p:graphicEl>
                                              <a:dgm id="{7AB1B2F3-069D-4886-AD76-EB5F8C55214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B40DC75-5149-48EC-BC66-9190D92DFE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>
                                            <p:graphicEl>
                                              <a:dgm id="{2B40DC75-5149-48EC-BC66-9190D92DFEA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56457DE-D573-4D79-A48A-BF2AC0D798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>
                                            <p:graphicEl>
                                              <a:dgm id="{C56457DE-D573-4D79-A48A-BF2AC0D798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6510763-4F53-4083-9325-40CE36B80A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graphicEl>
                                              <a:dgm id="{E6510763-4F53-4083-9325-40CE36B80A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0B1E328-D9A2-4D19-8D8A-BA318FA5A9D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>
                                            <p:graphicEl>
                                              <a:dgm id="{E0B1E328-D9A2-4D19-8D8A-BA318FA5A9D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4" grpId="0">
        <p:bldSub>
          <a:bldDgm bld="one"/>
        </p:bldSub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23998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108520" y="-243407"/>
            <a:ext cx="9361040" cy="7101408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068365" y="494459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305142" y="1174668"/>
            <a:ext cx="4679984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Основные операции документооборота</a:t>
            </a:r>
          </a:p>
        </p:txBody>
      </p:sp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3972658225"/>
              </p:ext>
            </p:extLst>
          </p:nvPr>
        </p:nvGraphicFramePr>
        <p:xfrm>
          <a:off x="367827" y="1921191"/>
          <a:ext cx="8271305" cy="451487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601188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98C86C7-B5F6-447D-9F91-ABED5C64742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>
                                            <p:graphicEl>
                                              <a:dgm id="{898C86C7-B5F6-447D-9F91-ABED5C64742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3D79CAE-E8BE-4003-86DF-83C6EA177F0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graphicEl>
                                              <a:dgm id="{C3D79CAE-E8BE-4003-86DF-83C6EA177F0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3E6E771-0690-4DC4-B408-735260E64DF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graphicEl>
                                              <a:dgm id="{33E6E771-0690-4DC4-B408-735260E64DF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92A3539-9509-4964-9BB3-4903903868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>
                                            <p:graphicEl>
                                              <a:dgm id="{792A3539-9509-4964-9BB3-4903903868A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BC2906D-156F-4C52-8178-ED0FA9782A3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dgm id="{ABC2906D-156F-4C52-8178-ED0FA9782A3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FC0C427-DA11-462B-B97C-1199C6B4390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>
                                            <p:graphicEl>
                                              <a:dgm id="{5FC0C427-DA11-462B-B97C-1199C6B4390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9E95E6E-4270-4122-A090-562A8A280DB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>
                                            <p:graphicEl>
                                              <a:dgm id="{49E95E6E-4270-4122-A090-562A8A280DB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90CD7FC-F36D-4157-AD5F-7EA43BAED00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>
                                            <p:graphicEl>
                                              <a:dgm id="{190CD7FC-F36D-4157-AD5F-7EA43BAED00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B543993-64F3-412E-9EE9-27B364AE1BF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>
                                            <p:graphicEl>
                                              <a:dgm id="{5B543993-64F3-412E-9EE9-27B364AE1BF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E4E63F3-D9C7-4178-8292-2E43B333754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>
                                            <p:graphicEl>
                                              <a:dgm id="{AE4E63F3-D9C7-4178-8292-2E43B333754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8EF75D4-458E-4EE9-A240-937356CF1D7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>
                                            <p:graphicEl>
                                              <a:dgm id="{88EF75D4-458E-4EE9-A240-937356CF1D7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036AB83-1FD9-4DC1-8A5E-4CD47940E87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>
                                            <p:graphicEl>
                                              <a:dgm id="{1036AB83-1FD9-4DC1-8A5E-4CD47940E87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D2A3AE8-3397-46BD-AC6E-26576C8FAB6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">
                                            <p:graphicEl>
                                              <a:dgm id="{AD2A3AE8-3397-46BD-AC6E-26576C8FAB6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D84C5DE-842A-4B78-9F35-1D8B7CA660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>
                                            <p:graphicEl>
                                              <a:dgm id="{AD84C5DE-842A-4B78-9F35-1D8B7CA660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9C9515B-617F-4AE9-AD9C-F43FB2FF8A8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">
                                            <p:graphicEl>
                                              <a:dgm id="{79C9515B-617F-4AE9-AD9C-F43FB2FF8A8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E50A779-FA1F-45B8-AF6D-63A7C6C7AA2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">
                                            <p:graphicEl>
                                              <a:dgm id="{9E50A779-FA1F-45B8-AF6D-63A7C6C7AA2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D6BAF39-2AE6-4F9C-B131-B8B42A71734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">
                                            <p:graphicEl>
                                              <a:dgm id="{7D6BAF39-2AE6-4F9C-B131-B8B42A71734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81DF22D-1C9A-46AE-B19A-57DAA8FB456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">
                                            <p:graphicEl>
                                              <a:dgm id="{D81DF22D-1C9A-46AE-B19A-57DAA8FB456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4" grpId="0">
        <p:bldSub>
          <a:bldDgm bld="one"/>
        </p:bldSub>
      </p:bldGraphic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50368" y="-6319845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37859" y="0"/>
            <a:ext cx="9210418" cy="6896897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190670" y="615585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696707" y="5528634"/>
            <a:ext cx="4679984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Работа с документом</a:t>
            </a:r>
          </a:p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 (Процесс)</a:t>
            </a:r>
          </a:p>
        </p:txBody>
      </p:sp>
      <p:graphicFrame>
        <p:nvGraphicFramePr>
          <p:cNvPr id="5" name="Схема 4"/>
          <p:cNvGraphicFramePr/>
          <p:nvPr>
            <p:extLst>
              <p:ext uri="{D42A27DB-BD31-4B8C-83A1-F6EECF244321}">
                <p14:modId xmlns:p14="http://schemas.microsoft.com/office/powerpoint/2010/main" val="1486663080"/>
              </p:ext>
            </p:extLst>
          </p:nvPr>
        </p:nvGraphicFramePr>
        <p:xfrm>
          <a:off x="1579354" y="1968797"/>
          <a:ext cx="6102555" cy="4467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" name="Выноска 1 (граница и черта) 1"/>
          <p:cNvSpPr/>
          <p:nvPr/>
        </p:nvSpPr>
        <p:spPr>
          <a:xfrm flipH="1">
            <a:off x="367826" y="2514999"/>
            <a:ext cx="2052368" cy="760945"/>
          </a:xfrm>
          <a:prstGeom prst="accentBorderCallout1">
            <a:avLst>
              <a:gd name="adj1" fmla="val 18750"/>
              <a:gd name="adj2" fmla="val -8333"/>
              <a:gd name="adj3" fmla="val 125695"/>
              <a:gd name="adj4" fmla="val -54541"/>
            </a:avLst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100" i="1" dirty="0" smtClean="0"/>
              <a:t>резолюция</a:t>
            </a:r>
          </a:p>
          <a:p>
            <a:pPr algn="ctr"/>
            <a:r>
              <a:rPr lang="ru-RU" sz="1100" i="1" dirty="0" smtClean="0"/>
              <a:t> отметка о контроле</a:t>
            </a:r>
          </a:p>
          <a:p>
            <a:pPr algn="ctr"/>
            <a:r>
              <a:rPr lang="ru-RU" sz="1100" i="1" dirty="0" smtClean="0"/>
              <a:t> плановая дата исполнения </a:t>
            </a:r>
          </a:p>
          <a:p>
            <a:pPr algn="ctr"/>
            <a:r>
              <a:rPr lang="ru-RU" sz="1100" i="1" dirty="0" smtClean="0"/>
              <a:t>направление на согласование</a:t>
            </a:r>
            <a:r>
              <a:rPr lang="ru-RU" sz="1100" b="1" i="1" dirty="0" smtClean="0"/>
              <a:t> </a:t>
            </a:r>
            <a:endParaRPr lang="ru-RU" sz="1100" b="1" i="1" dirty="0"/>
          </a:p>
        </p:txBody>
      </p:sp>
      <p:sp>
        <p:nvSpPr>
          <p:cNvPr id="392" name="Выноска 1 (граница и черта) 391"/>
          <p:cNvSpPr/>
          <p:nvPr/>
        </p:nvSpPr>
        <p:spPr>
          <a:xfrm flipH="1">
            <a:off x="2681765" y="1337243"/>
            <a:ext cx="2028825" cy="750923"/>
          </a:xfrm>
          <a:prstGeom prst="accentBorderCallout1">
            <a:avLst>
              <a:gd name="adj1" fmla="val 18750"/>
              <a:gd name="adj2" fmla="val -8333"/>
              <a:gd name="adj3" fmla="val 148889"/>
              <a:gd name="adj4" fmla="val -54526"/>
            </a:avLst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100" i="1" dirty="0"/>
              <a:t>резолюция</a:t>
            </a:r>
          </a:p>
          <a:p>
            <a:pPr algn="ctr"/>
            <a:r>
              <a:rPr lang="ru-RU" sz="1100" i="1" dirty="0"/>
              <a:t> отметка о контроле</a:t>
            </a:r>
          </a:p>
          <a:p>
            <a:pPr algn="ctr"/>
            <a:r>
              <a:rPr lang="ru-RU" sz="1100" i="1" dirty="0"/>
              <a:t> плановая дата исполнения </a:t>
            </a:r>
          </a:p>
          <a:p>
            <a:pPr algn="ctr"/>
            <a:r>
              <a:rPr lang="ru-RU" sz="1100" i="1" dirty="0" smtClean="0"/>
              <a:t>направление на  </a:t>
            </a:r>
            <a:r>
              <a:rPr lang="ru-RU" sz="1100" i="1" dirty="0"/>
              <a:t>согласование</a:t>
            </a:r>
            <a:r>
              <a:rPr lang="ru-RU" sz="1100" b="1" i="1" dirty="0"/>
              <a:t> </a:t>
            </a:r>
          </a:p>
        </p:txBody>
      </p:sp>
      <p:cxnSp>
        <p:nvCxnSpPr>
          <p:cNvPr id="4" name="Прямая со стрелкой 3"/>
          <p:cNvCxnSpPr/>
          <p:nvPr/>
        </p:nvCxnSpPr>
        <p:spPr>
          <a:xfrm>
            <a:off x="4582380" y="3177511"/>
            <a:ext cx="0" cy="686088"/>
          </a:xfrm>
          <a:prstGeom prst="straightConnector1">
            <a:avLst/>
          </a:prstGeom>
          <a:ln w="25400">
            <a:solidFill>
              <a:srgbClr val="FFC000"/>
            </a:solidFill>
            <a:prstDash val="dash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35014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77217789-BC58-4564-9887-B55107BC96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dgm id="{77217789-BC58-4564-9887-B55107BC96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8908E46-5F9C-4E0F-828D-09690A2A4A8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dgm id="{F8908E46-5F9C-4E0F-828D-09690A2A4A8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42E5912-079C-409C-ABC4-0DFD8B9335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5">
                                            <p:graphicEl>
                                              <a:dgm id="{F42E5912-079C-409C-ABC4-0DFD8B9335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9F1D446C-EB10-4E29-B045-BD41B30EED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>
                                            <p:graphicEl>
                                              <a:dgm id="{9F1D446C-EB10-4E29-B045-BD41B30EED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063F420C-58B1-4FE1-8935-1902AF69EAB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">
                                            <p:graphicEl>
                                              <a:dgm id="{063F420C-58B1-4FE1-8935-1902AF69EAB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086E269-5B2E-4DC9-8FC0-A7C19CCCCDA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">
                                            <p:graphicEl>
                                              <a:dgm id="{A086E269-5B2E-4DC9-8FC0-A7C19CCCCDA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EFA199D-DD37-4D44-8283-A6FD31664AE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>
                                            <p:graphicEl>
                                              <a:dgm id="{5EFA199D-DD37-4D44-8283-A6FD31664AE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311F10DB-EF96-4AD6-B582-4EA6AED623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">
                                            <p:graphicEl>
                                              <a:dgm id="{311F10DB-EF96-4AD6-B582-4EA6AED623F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D46B031-E784-4E68-B913-BF6D4D325F5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5">
                                            <p:graphicEl>
                                              <a:dgm id="{4D46B031-E784-4E68-B913-BF6D4D325F5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463A032-3210-4DD2-9A4E-9C2A49177D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5">
                                            <p:graphicEl>
                                              <a:dgm id="{5463A032-3210-4DD2-9A4E-9C2A49177D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CFAD818F-FE93-4E96-917D-8AE148B724B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">
                                            <p:graphicEl>
                                              <a:dgm id="{CFAD818F-FE93-4E96-917D-8AE148B724B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8919A8C6-68BC-4914-A645-42F08F6882A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5">
                                            <p:graphicEl>
                                              <a:dgm id="{8919A8C6-68BC-4914-A645-42F08F6882A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CD3EB58-1BB7-4AE6-9268-277B4A40A80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5">
                                            <p:graphicEl>
                                              <a:dgm id="{ACD3EB58-1BB7-4AE6-9268-277B4A40A80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4C117F8-5738-42E6-97AC-A5D6747C261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5">
                                            <p:graphicEl>
                                              <a:dgm id="{F4C117F8-5738-42E6-97AC-A5D6747C261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E38369C-B380-46AA-8D00-FC0BC4E003C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5">
                                            <p:graphicEl>
                                              <a:dgm id="{AE38369C-B380-46AA-8D00-FC0BC4E003C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5" grpId="0" uiExpand="1">
        <p:bldSub>
          <a:bldDgm bld="lvlOne"/>
        </p:bldSub>
      </p:bldGraphic>
      <p:bldP spid="2" grpId="0" animBg="1"/>
      <p:bldP spid="39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5005064" y="-8228689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47290" y="0"/>
            <a:ext cx="9241659" cy="6880299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212480" y="705768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117429" y="351159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672168" y="1567528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5107430" y="1093875"/>
            <a:ext cx="3661965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Работа с документом (процесс)</a:t>
            </a: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1597722629"/>
              </p:ext>
            </p:extLst>
          </p:nvPr>
        </p:nvGraphicFramePr>
        <p:xfrm>
          <a:off x="1410262" y="2026109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cxnSp>
        <p:nvCxnSpPr>
          <p:cNvPr id="395" name="Прямая со стрелкой 394"/>
          <p:cNvCxnSpPr/>
          <p:nvPr/>
        </p:nvCxnSpPr>
        <p:spPr>
          <a:xfrm>
            <a:off x="4499992" y="4629910"/>
            <a:ext cx="0" cy="375991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Прямая со стрелкой 396"/>
          <p:cNvCxnSpPr/>
          <p:nvPr/>
        </p:nvCxnSpPr>
        <p:spPr>
          <a:xfrm>
            <a:off x="4499992" y="3117096"/>
            <a:ext cx="0" cy="368684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Соединительная линия уступом 401"/>
          <p:cNvCxnSpPr/>
          <p:nvPr/>
        </p:nvCxnSpPr>
        <p:spPr>
          <a:xfrm rot="5400000" flipH="1" flipV="1">
            <a:off x="5032208" y="4302568"/>
            <a:ext cx="1215097" cy="768620"/>
          </a:xfrm>
          <a:prstGeom prst="bentConnector3">
            <a:avLst>
              <a:gd name="adj1" fmla="val -953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Прямая со стрелкой 407"/>
          <p:cNvCxnSpPr/>
          <p:nvPr/>
        </p:nvCxnSpPr>
        <p:spPr>
          <a:xfrm flipH="1">
            <a:off x="5290892" y="4079022"/>
            <a:ext cx="733175" cy="1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" name="Соединительная линия уступом 411"/>
          <p:cNvCxnSpPr/>
          <p:nvPr/>
        </p:nvCxnSpPr>
        <p:spPr>
          <a:xfrm rot="5400000">
            <a:off x="2682778" y="4344473"/>
            <a:ext cx="1335189" cy="605383"/>
          </a:xfrm>
          <a:prstGeom prst="bentConnector3">
            <a:avLst>
              <a:gd name="adj1" fmla="val 777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Прямая со стрелкой 417"/>
          <p:cNvCxnSpPr/>
          <p:nvPr/>
        </p:nvCxnSpPr>
        <p:spPr>
          <a:xfrm flipV="1">
            <a:off x="3047679" y="5297370"/>
            <a:ext cx="605383" cy="7367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Соединительная линия уступом 450"/>
          <p:cNvCxnSpPr/>
          <p:nvPr/>
        </p:nvCxnSpPr>
        <p:spPr>
          <a:xfrm rot="16200000" flipV="1">
            <a:off x="1366619" y="3505453"/>
            <a:ext cx="3265109" cy="1307783"/>
          </a:xfrm>
          <a:prstGeom prst="bentConnector3">
            <a:avLst>
              <a:gd name="adj1" fmla="val -468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/>
          <p:cNvCxnSpPr/>
          <p:nvPr/>
        </p:nvCxnSpPr>
        <p:spPr>
          <a:xfrm>
            <a:off x="2345281" y="2526790"/>
            <a:ext cx="1307785" cy="0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Соединительная линия уступом 462"/>
          <p:cNvCxnSpPr/>
          <p:nvPr/>
        </p:nvCxnSpPr>
        <p:spPr>
          <a:xfrm rot="16200000" flipH="1">
            <a:off x="4620544" y="3101570"/>
            <a:ext cx="3285442" cy="2015638"/>
          </a:xfrm>
          <a:prstGeom prst="bentConnector3">
            <a:avLst>
              <a:gd name="adj1" fmla="val -445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Прямая со стрелкой 467"/>
          <p:cNvCxnSpPr/>
          <p:nvPr/>
        </p:nvCxnSpPr>
        <p:spPr>
          <a:xfrm flipH="1">
            <a:off x="5255446" y="5752110"/>
            <a:ext cx="2023888" cy="0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Прямоугольник 469"/>
          <p:cNvSpPr/>
          <p:nvPr/>
        </p:nvSpPr>
        <p:spPr>
          <a:xfrm>
            <a:off x="4625966" y="4477643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резолюция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1" name="Прямоугольник 470"/>
          <p:cNvSpPr/>
          <p:nvPr/>
        </p:nvSpPr>
        <p:spPr>
          <a:xfrm>
            <a:off x="5748897" y="3591026"/>
            <a:ext cx="1199183" cy="657853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  </a:t>
            </a: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визирование </a:t>
            </a:r>
          </a:p>
        </p:txBody>
      </p:sp>
      <p:sp>
        <p:nvSpPr>
          <p:cNvPr id="472" name="Прямоугольник 471"/>
          <p:cNvSpPr/>
          <p:nvPr/>
        </p:nvSpPr>
        <p:spPr>
          <a:xfrm>
            <a:off x="2420196" y="3895429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визирование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3" name="Прямоугольник 472"/>
          <p:cNvSpPr/>
          <p:nvPr/>
        </p:nvSpPr>
        <p:spPr>
          <a:xfrm>
            <a:off x="4625966" y="2998327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резолюция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4" name="Прямоугольник 473"/>
          <p:cNvSpPr/>
          <p:nvPr/>
        </p:nvSpPr>
        <p:spPr>
          <a:xfrm>
            <a:off x="1449996" y="2201497"/>
            <a:ext cx="1057722" cy="5517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</a:t>
            </a: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подпись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75" name="Прямоугольник 474"/>
          <p:cNvSpPr/>
          <p:nvPr/>
        </p:nvSpPr>
        <p:spPr>
          <a:xfrm>
            <a:off x="7054442" y="2353760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подпись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7" name="Прямоугольник 476"/>
          <p:cNvSpPr/>
          <p:nvPr/>
        </p:nvSpPr>
        <p:spPr>
          <a:xfrm>
            <a:off x="2718205" y="6023949"/>
            <a:ext cx="1264330" cy="578181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 </a:t>
            </a: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регистрацию</a:t>
            </a:r>
            <a:endParaRPr lang="ru-RU" sz="1100" b="1" dirty="0">
              <a:solidFill>
                <a:schemeClr val="bg1"/>
              </a:solidFill>
            </a:endParaRPr>
          </a:p>
        </p:txBody>
      </p:sp>
      <p:grpSp>
        <p:nvGrpSpPr>
          <p:cNvPr id="411" name="Группа 410"/>
          <p:cNvGrpSpPr/>
          <p:nvPr/>
        </p:nvGrpSpPr>
        <p:grpSpPr>
          <a:xfrm>
            <a:off x="498866" y="5706835"/>
            <a:ext cx="1601390" cy="686457"/>
            <a:chOff x="2247304" y="2992834"/>
            <a:chExt cx="1601390" cy="1067593"/>
          </a:xfrm>
          <a:noFill/>
        </p:grpSpPr>
        <p:sp>
          <p:nvSpPr>
            <p:cNvPr id="413" name="Скругленный прямоугольник 412"/>
            <p:cNvSpPr/>
            <p:nvPr/>
          </p:nvSpPr>
          <p:spPr>
            <a:xfrm>
              <a:off x="2247304" y="2992834"/>
              <a:ext cx="1601390" cy="1067593"/>
            </a:xfrm>
            <a:prstGeom prst="roundRect">
              <a:avLst>
                <a:gd name="adj" fmla="val 10000"/>
              </a:avLst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14" name="Скругленный прямоугольник 4"/>
            <p:cNvSpPr/>
            <p:nvPr/>
          </p:nvSpPr>
          <p:spPr>
            <a:xfrm>
              <a:off x="2278573" y="3024103"/>
              <a:ext cx="1538852" cy="1005055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0960" tIns="60960" rIns="60960" bIns="60960" numCol="1" spcCol="1270" anchor="ctr" anchorCtr="0">
              <a:noAutofit/>
            </a:bodyPr>
            <a:lstStyle/>
            <a:p>
              <a:pPr lvl="0" algn="ctr" defTabSz="7112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ru-RU" sz="1200" b="1" kern="1200" dirty="0" smtClean="0"/>
                <a:t>Отдел документационного обеспечения</a:t>
              </a:r>
              <a:endParaRPr lang="ru-RU" sz="1200" b="1" kern="1200" dirty="0"/>
            </a:p>
          </p:txBody>
        </p:sp>
      </p:grpSp>
      <p:sp>
        <p:nvSpPr>
          <p:cNvPr id="415" name="Стрелка вниз 414"/>
          <p:cNvSpPr/>
          <p:nvPr/>
        </p:nvSpPr>
        <p:spPr>
          <a:xfrm rot="3826521">
            <a:off x="4102277" y="6174303"/>
            <a:ext cx="421605" cy="331123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6" name="Стрелка вниз 415"/>
          <p:cNvSpPr/>
          <p:nvPr/>
        </p:nvSpPr>
        <p:spPr>
          <a:xfrm rot="5400000">
            <a:off x="2199423" y="6147763"/>
            <a:ext cx="421605" cy="331123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9" name="Стрелка вниз 418"/>
          <p:cNvSpPr/>
          <p:nvPr/>
        </p:nvSpPr>
        <p:spPr>
          <a:xfrm rot="10800000">
            <a:off x="1095028" y="5114032"/>
            <a:ext cx="421605" cy="331123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0" name="Прямоугольник 419"/>
          <p:cNvSpPr/>
          <p:nvPr/>
        </p:nvSpPr>
        <p:spPr>
          <a:xfrm>
            <a:off x="770700" y="4458034"/>
            <a:ext cx="1057722" cy="5517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регистрация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21" name="Стрелка вниз 420"/>
          <p:cNvSpPr/>
          <p:nvPr/>
        </p:nvSpPr>
        <p:spPr>
          <a:xfrm rot="10800000">
            <a:off x="1102824" y="3942937"/>
            <a:ext cx="421605" cy="331123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2" name="Прямоугольник 421"/>
          <p:cNvSpPr/>
          <p:nvPr/>
        </p:nvSpPr>
        <p:spPr>
          <a:xfrm>
            <a:off x="809389" y="3305711"/>
            <a:ext cx="1057722" cy="5517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отправка документа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17" name="Стрелка вниз 416"/>
          <p:cNvSpPr/>
          <p:nvPr/>
        </p:nvSpPr>
        <p:spPr>
          <a:xfrm>
            <a:off x="4470918" y="1739682"/>
            <a:ext cx="421605" cy="331123"/>
          </a:xfrm>
          <a:prstGeom prst="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3" name="Прямоугольник 422"/>
          <p:cNvSpPr/>
          <p:nvPr/>
        </p:nvSpPr>
        <p:spPr>
          <a:xfrm>
            <a:off x="3608022" y="1440368"/>
            <a:ext cx="1057722" cy="4285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документ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24" name="Прямоугольник 423"/>
          <p:cNvSpPr/>
          <p:nvPr/>
        </p:nvSpPr>
        <p:spPr>
          <a:xfrm>
            <a:off x="4213124" y="3172729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1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39" name="Прямоугольник 438"/>
          <p:cNvSpPr/>
          <p:nvPr/>
        </p:nvSpPr>
        <p:spPr>
          <a:xfrm>
            <a:off x="4213124" y="4671712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2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0" name="Прямоугольник 439"/>
          <p:cNvSpPr/>
          <p:nvPr/>
        </p:nvSpPr>
        <p:spPr>
          <a:xfrm>
            <a:off x="6075106" y="4299909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3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1" name="Прямоугольник 440"/>
          <p:cNvSpPr/>
          <p:nvPr/>
        </p:nvSpPr>
        <p:spPr>
          <a:xfrm>
            <a:off x="2812157" y="4270624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4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2" name="Прямоугольник 441"/>
          <p:cNvSpPr/>
          <p:nvPr/>
        </p:nvSpPr>
        <p:spPr>
          <a:xfrm>
            <a:off x="2100256" y="2868657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5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3" name="Прямоугольник 442"/>
          <p:cNvSpPr/>
          <p:nvPr/>
        </p:nvSpPr>
        <p:spPr>
          <a:xfrm>
            <a:off x="7039109" y="2717791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6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4" name="Прямоугольник 443"/>
          <p:cNvSpPr/>
          <p:nvPr/>
        </p:nvSpPr>
        <p:spPr>
          <a:xfrm>
            <a:off x="4598931" y="6250305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7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5" name="Прямоугольник 444"/>
          <p:cNvSpPr/>
          <p:nvPr/>
        </p:nvSpPr>
        <p:spPr>
          <a:xfrm>
            <a:off x="1496949" y="5339220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8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6" name="Прямоугольник 445"/>
          <p:cNvSpPr/>
          <p:nvPr/>
        </p:nvSpPr>
        <p:spPr>
          <a:xfrm>
            <a:off x="1469123" y="4172885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9</a:t>
            </a:r>
            <a:endParaRPr lang="ru-RU" sz="11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93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E58A4F1-6916-4F36-A1E4-4E787079757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>
                                            <p:graphicEl>
                                              <a:dgm id="{5E58A4F1-6916-4F36-A1E4-4E787079757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CF95A05-FB97-4432-A7CE-B649276130C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">
                                            <p:graphicEl>
                                              <a:dgm id="{2CF95A05-FB97-4432-A7CE-B649276130C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425D908-F3A9-4732-9578-61EED79B59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dgm id="{6425D908-F3A9-4732-9578-61EED79B59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20B0E4C-7EE9-4CD3-B0EA-5DFF5CEE1F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">
                                            <p:graphicEl>
                                              <a:dgm id="{B20B0E4C-7EE9-4CD3-B0EA-5DFF5CEE1F2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C216CFD-E7EA-4338-B2CB-4E9712D0B3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">
                                            <p:graphicEl>
                                              <a:dgm id="{BC216CFD-E7EA-4338-B2CB-4E9712D0B31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1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500"/>
                            </p:stCondLst>
                            <p:childTnLst>
                              <p:par>
                                <p:cTn id="13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6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0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"/>
                            </p:stCondLst>
                            <p:childTnLst>
                              <p:par>
                                <p:cTn id="1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4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9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00"/>
                            </p:stCondLst>
                            <p:childTnLst>
                              <p:par>
                                <p:cTn id="16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3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"/>
                            </p:stCondLst>
                            <p:childTnLst>
                              <p:par>
                                <p:cTn id="16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7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2" grpId="0" uiExpand="1">
        <p:bldSub>
          <a:bldDgm bld="lvlOne"/>
        </p:bldSub>
      </p:bldGraphic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7" grpId="0" animBg="1"/>
      <p:bldP spid="415" grpId="0" animBg="1"/>
      <p:bldP spid="416" grpId="0" animBg="1"/>
      <p:bldP spid="419" grpId="0" animBg="1"/>
      <p:bldP spid="420" grpId="0" animBg="1"/>
      <p:bldP spid="421" grpId="0" animBg="1"/>
      <p:bldP spid="422" grpId="0" animBg="1"/>
      <p:bldP spid="417" grpId="0" animBg="1"/>
      <p:bldP spid="423" grpId="0" animBg="1"/>
      <p:bldP spid="424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5005064" y="-8228689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-100389" y="-60860"/>
            <a:ext cx="9267146" cy="6902896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185071" y="696337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117429" y="351159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5516967" y="5775490"/>
            <a:ext cx="3911982" cy="90712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Работа с документом (процесс)</a:t>
            </a: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2003337690"/>
              </p:ext>
            </p:extLst>
          </p:nvPr>
        </p:nvGraphicFramePr>
        <p:xfrm>
          <a:off x="1410262" y="2026109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cxnSp>
        <p:nvCxnSpPr>
          <p:cNvPr id="395" name="Прямая со стрелкой 394"/>
          <p:cNvCxnSpPr/>
          <p:nvPr/>
        </p:nvCxnSpPr>
        <p:spPr>
          <a:xfrm>
            <a:off x="4499992" y="4629910"/>
            <a:ext cx="0" cy="375991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Прямая со стрелкой 396"/>
          <p:cNvCxnSpPr/>
          <p:nvPr/>
        </p:nvCxnSpPr>
        <p:spPr>
          <a:xfrm>
            <a:off x="4499992" y="3117096"/>
            <a:ext cx="0" cy="368684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Соединительная линия уступом 401"/>
          <p:cNvCxnSpPr/>
          <p:nvPr/>
        </p:nvCxnSpPr>
        <p:spPr>
          <a:xfrm rot="5400000" flipH="1" flipV="1">
            <a:off x="5032208" y="4302568"/>
            <a:ext cx="1215097" cy="768620"/>
          </a:xfrm>
          <a:prstGeom prst="bentConnector3">
            <a:avLst>
              <a:gd name="adj1" fmla="val -953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Прямая со стрелкой 407"/>
          <p:cNvCxnSpPr/>
          <p:nvPr/>
        </p:nvCxnSpPr>
        <p:spPr>
          <a:xfrm flipH="1">
            <a:off x="5290892" y="4079022"/>
            <a:ext cx="733175" cy="1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" name="Соединительная линия уступом 411"/>
          <p:cNvCxnSpPr/>
          <p:nvPr/>
        </p:nvCxnSpPr>
        <p:spPr>
          <a:xfrm rot="5400000">
            <a:off x="2682778" y="4344473"/>
            <a:ext cx="1335189" cy="605383"/>
          </a:xfrm>
          <a:prstGeom prst="bentConnector3">
            <a:avLst>
              <a:gd name="adj1" fmla="val 777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Прямая со стрелкой 417"/>
          <p:cNvCxnSpPr/>
          <p:nvPr/>
        </p:nvCxnSpPr>
        <p:spPr>
          <a:xfrm flipV="1">
            <a:off x="3047679" y="5297370"/>
            <a:ext cx="605383" cy="7367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Соединительная линия уступом 450"/>
          <p:cNvCxnSpPr/>
          <p:nvPr/>
        </p:nvCxnSpPr>
        <p:spPr>
          <a:xfrm rot="16200000" flipV="1">
            <a:off x="1366619" y="3505453"/>
            <a:ext cx="3265109" cy="1307783"/>
          </a:xfrm>
          <a:prstGeom prst="bentConnector3">
            <a:avLst>
              <a:gd name="adj1" fmla="val -468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/>
          <p:cNvCxnSpPr/>
          <p:nvPr/>
        </p:nvCxnSpPr>
        <p:spPr>
          <a:xfrm>
            <a:off x="2345281" y="2526790"/>
            <a:ext cx="1307785" cy="0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Соединительная линия уступом 462"/>
          <p:cNvCxnSpPr/>
          <p:nvPr/>
        </p:nvCxnSpPr>
        <p:spPr>
          <a:xfrm rot="16200000" flipH="1">
            <a:off x="4620544" y="3101570"/>
            <a:ext cx="3285442" cy="2015638"/>
          </a:xfrm>
          <a:prstGeom prst="bentConnector3">
            <a:avLst>
              <a:gd name="adj1" fmla="val 8075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Прямая со стрелкой 467"/>
          <p:cNvCxnSpPr/>
          <p:nvPr/>
        </p:nvCxnSpPr>
        <p:spPr>
          <a:xfrm flipH="1">
            <a:off x="5255446" y="5752110"/>
            <a:ext cx="2023888" cy="0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Прямоугольник 469"/>
          <p:cNvSpPr/>
          <p:nvPr/>
        </p:nvSpPr>
        <p:spPr>
          <a:xfrm>
            <a:off x="4625966" y="4477643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резолюция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1" name="Прямоугольник 470"/>
          <p:cNvSpPr/>
          <p:nvPr/>
        </p:nvSpPr>
        <p:spPr>
          <a:xfrm>
            <a:off x="5848017" y="3669534"/>
            <a:ext cx="1183563" cy="569674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 </a:t>
            </a: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визирование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72" name="Прямоугольник 471"/>
          <p:cNvSpPr/>
          <p:nvPr/>
        </p:nvSpPr>
        <p:spPr>
          <a:xfrm>
            <a:off x="2420196" y="3895429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визирование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3" name="Прямоугольник 472"/>
          <p:cNvSpPr/>
          <p:nvPr/>
        </p:nvSpPr>
        <p:spPr>
          <a:xfrm>
            <a:off x="4625966" y="2998327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резолюция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74" name="Прямоугольник 473"/>
          <p:cNvSpPr/>
          <p:nvPr/>
        </p:nvSpPr>
        <p:spPr>
          <a:xfrm>
            <a:off x="1719700" y="2143959"/>
            <a:ext cx="1229357" cy="588538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</a:t>
            </a:r>
            <a:endParaRPr lang="ru-RU" sz="1200" b="1" dirty="0">
              <a:solidFill>
                <a:srgbClr val="FFFF00"/>
              </a:solidFill>
            </a:endParaRP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визирование</a:t>
            </a:r>
            <a:endParaRPr lang="ru-RU" sz="1100" b="1" dirty="0">
              <a:solidFill>
                <a:schemeClr val="bg1"/>
              </a:solidFill>
            </a:endParaRPr>
          </a:p>
        </p:txBody>
      </p:sp>
      <p:sp>
        <p:nvSpPr>
          <p:cNvPr id="475" name="Прямоугольник 474"/>
          <p:cNvSpPr/>
          <p:nvPr/>
        </p:nvSpPr>
        <p:spPr>
          <a:xfrm>
            <a:off x="7072443" y="2791292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визирование</a:t>
            </a:r>
            <a:endParaRPr lang="ru-RU" sz="1200" b="1" dirty="0">
              <a:solidFill>
                <a:srgbClr val="FFFF00"/>
              </a:solidFill>
            </a:endParaRPr>
          </a:p>
        </p:txBody>
      </p:sp>
      <p:cxnSp>
        <p:nvCxnSpPr>
          <p:cNvPr id="4" name="Соединительная линия уступом 3"/>
          <p:cNvCxnSpPr/>
          <p:nvPr/>
        </p:nvCxnSpPr>
        <p:spPr>
          <a:xfrm rot="10800000" flipV="1">
            <a:off x="1117430" y="6106523"/>
            <a:ext cx="3382563" cy="329546"/>
          </a:xfrm>
          <a:prstGeom prst="bentConnector3">
            <a:avLst>
              <a:gd name="adj1" fmla="val -687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Прямая со стрелкой 383"/>
          <p:cNvCxnSpPr>
            <a:endCxn id="431" idx="28"/>
          </p:cNvCxnSpPr>
          <p:nvPr/>
        </p:nvCxnSpPr>
        <p:spPr>
          <a:xfrm flipV="1">
            <a:off x="1117429" y="5406639"/>
            <a:ext cx="5022" cy="1029430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1" name="Группа 420"/>
          <p:cNvGrpSpPr/>
          <p:nvPr/>
        </p:nvGrpSpPr>
        <p:grpSpPr>
          <a:xfrm>
            <a:off x="302718" y="4761775"/>
            <a:ext cx="1601390" cy="637587"/>
            <a:chOff x="2182195" y="2214762"/>
            <a:chExt cx="1601390" cy="1067593"/>
          </a:xfrm>
          <a:noFill/>
        </p:grpSpPr>
        <p:sp>
          <p:nvSpPr>
            <p:cNvPr id="422" name="Скругленный прямоугольник 421"/>
            <p:cNvSpPr/>
            <p:nvPr/>
          </p:nvSpPr>
          <p:spPr>
            <a:xfrm>
              <a:off x="2182195" y="2214762"/>
              <a:ext cx="1601390" cy="1067593"/>
            </a:xfrm>
            <a:prstGeom prst="roundRect">
              <a:avLst>
                <a:gd name="adj" fmla="val 10000"/>
              </a:avLst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23" name="Скругленный прямоугольник 4"/>
            <p:cNvSpPr/>
            <p:nvPr/>
          </p:nvSpPr>
          <p:spPr>
            <a:xfrm>
              <a:off x="2213464" y="2246030"/>
              <a:ext cx="1538852" cy="1005055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0960" tIns="60960" rIns="60960" bIns="60960" numCol="1" spcCol="1270" anchor="ctr" anchorCtr="0">
              <a:noAutofit/>
            </a:bodyPr>
            <a:lstStyle/>
            <a:p>
              <a:pPr lvl="0" algn="ctr" defTabSz="71120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</a:pPr>
              <a:r>
                <a:rPr lang="ru-RU" sz="1200" b="1" dirty="0" smtClean="0"/>
                <a:t>Отдел документационного обеспечения</a:t>
              </a:r>
              <a:endParaRPr lang="ru-RU" sz="1200" b="1" kern="1200" dirty="0"/>
            </a:p>
          </p:txBody>
        </p:sp>
      </p:grpSp>
      <p:sp>
        <p:nvSpPr>
          <p:cNvPr id="419" name="Прямоугольник 418"/>
          <p:cNvSpPr/>
          <p:nvPr/>
        </p:nvSpPr>
        <p:spPr>
          <a:xfrm>
            <a:off x="2455897" y="6142603"/>
            <a:ext cx="1183563" cy="569674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проект документа </a:t>
            </a:r>
          </a:p>
          <a:p>
            <a:pPr algn="ctr"/>
            <a:r>
              <a:rPr lang="ru-RU" sz="1100" b="1" dirty="0" smtClean="0">
                <a:solidFill>
                  <a:schemeClr val="bg1"/>
                </a:solidFill>
              </a:rPr>
              <a:t>на подпись</a:t>
            </a:r>
            <a:endParaRPr lang="ru-RU" sz="1100" b="1" dirty="0">
              <a:solidFill>
                <a:schemeClr val="bg1"/>
              </a:solidFill>
            </a:endParaRPr>
          </a:p>
        </p:txBody>
      </p:sp>
      <p:cxnSp>
        <p:nvCxnSpPr>
          <p:cNvPr id="5" name="Соединительная линия уступом 4"/>
          <p:cNvCxnSpPr/>
          <p:nvPr/>
        </p:nvCxnSpPr>
        <p:spPr>
          <a:xfrm flipV="1">
            <a:off x="1103413" y="1321715"/>
            <a:ext cx="5689942" cy="3407747"/>
          </a:xfrm>
          <a:prstGeom prst="bentConnector3">
            <a:avLst>
              <a:gd name="adj1" fmla="val -15"/>
            </a:avLst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3" name="TextBox 382"/>
          <p:cNvSpPr txBox="1"/>
          <p:nvPr/>
        </p:nvSpPr>
        <p:spPr>
          <a:xfrm>
            <a:off x="3047681" y="17531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/>
          </a:p>
        </p:txBody>
      </p:sp>
      <p:sp>
        <p:nvSpPr>
          <p:cNvPr id="385" name="TextBox 384"/>
          <p:cNvSpPr txBox="1"/>
          <p:nvPr/>
        </p:nvSpPr>
        <p:spPr>
          <a:xfrm>
            <a:off x="4281195" y="1486716"/>
            <a:ext cx="26297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i="1" dirty="0" smtClean="0">
                <a:solidFill>
                  <a:schemeClr val="bg1"/>
                </a:solidFill>
              </a:rPr>
              <a:t>через отдел </a:t>
            </a:r>
          </a:p>
          <a:p>
            <a:pPr algn="ctr"/>
            <a:r>
              <a:rPr lang="ru-RU" sz="1200" i="1" dirty="0" smtClean="0">
                <a:solidFill>
                  <a:schemeClr val="bg1"/>
                </a:solidFill>
              </a:rPr>
              <a:t>документационного обеспечения </a:t>
            </a:r>
            <a:endParaRPr lang="ru-RU" sz="1200" i="1" dirty="0">
              <a:solidFill>
                <a:schemeClr val="bg1"/>
              </a:solidFill>
            </a:endParaRPr>
          </a:p>
        </p:txBody>
      </p:sp>
      <p:sp>
        <p:nvSpPr>
          <p:cNvPr id="445" name="Прямоугольник 444"/>
          <p:cNvSpPr/>
          <p:nvPr/>
        </p:nvSpPr>
        <p:spPr>
          <a:xfrm>
            <a:off x="4213124" y="3172729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1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7" name="Прямоугольник 446"/>
          <p:cNvSpPr/>
          <p:nvPr/>
        </p:nvSpPr>
        <p:spPr>
          <a:xfrm>
            <a:off x="4409480" y="1396306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8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8" name="Прямоугольник 447"/>
          <p:cNvSpPr/>
          <p:nvPr/>
        </p:nvSpPr>
        <p:spPr>
          <a:xfrm>
            <a:off x="1224357" y="5915853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7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49" name="Прямоугольник 448"/>
          <p:cNvSpPr/>
          <p:nvPr/>
        </p:nvSpPr>
        <p:spPr>
          <a:xfrm>
            <a:off x="7290165" y="3135397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6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50" name="Прямоугольник 449"/>
          <p:cNvSpPr/>
          <p:nvPr/>
        </p:nvSpPr>
        <p:spPr>
          <a:xfrm>
            <a:off x="2365384" y="2782037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5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52" name="Прямоугольник 451"/>
          <p:cNvSpPr/>
          <p:nvPr/>
        </p:nvSpPr>
        <p:spPr>
          <a:xfrm>
            <a:off x="2822753" y="4248961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4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53" name="Прямоугольник 452"/>
          <p:cNvSpPr/>
          <p:nvPr/>
        </p:nvSpPr>
        <p:spPr>
          <a:xfrm>
            <a:off x="6071418" y="4297709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3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54" name="Прямоугольник 453"/>
          <p:cNvSpPr/>
          <p:nvPr/>
        </p:nvSpPr>
        <p:spPr>
          <a:xfrm>
            <a:off x="4258766" y="4678117"/>
            <a:ext cx="181026" cy="2457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0000"/>
                </a:solidFill>
              </a:rPr>
              <a:t>2</a:t>
            </a:r>
            <a:endParaRPr lang="ru-RU" sz="1100" b="1" dirty="0">
              <a:solidFill>
                <a:srgbClr val="FF0000"/>
              </a:solidFill>
            </a:endParaRPr>
          </a:p>
        </p:txBody>
      </p:sp>
      <p:sp>
        <p:nvSpPr>
          <p:cNvPr id="459" name="Скругленный прямоугольник 4"/>
          <p:cNvSpPr/>
          <p:nvPr/>
        </p:nvSpPr>
        <p:spPr>
          <a:xfrm>
            <a:off x="6801854" y="1003691"/>
            <a:ext cx="2110274" cy="142378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lvl="0" algn="ctr" defTabSz="71120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</a:pPr>
            <a:r>
              <a:rPr lang="ru-RU" sz="1600" b="1" kern="1200" dirty="0" smtClean="0">
                <a:solidFill>
                  <a:srgbClr val="FF0000"/>
                </a:solidFill>
              </a:rPr>
              <a:t>Первый заместитель Генерального прокурора РФ</a:t>
            </a:r>
            <a:endParaRPr lang="ru-RU" sz="1600" b="1" kern="1200" dirty="0">
              <a:solidFill>
                <a:srgbClr val="FF0000"/>
              </a:solidFill>
            </a:endParaRPr>
          </a:p>
        </p:txBody>
      </p:sp>
      <p:sp>
        <p:nvSpPr>
          <p:cNvPr id="443" name="Прямоугольник 442"/>
          <p:cNvSpPr/>
          <p:nvPr/>
        </p:nvSpPr>
        <p:spPr>
          <a:xfrm>
            <a:off x="5658630" y="2006882"/>
            <a:ext cx="870875" cy="4285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документ</a:t>
            </a:r>
            <a:endParaRPr lang="ru-RU" sz="1100" b="1" dirty="0">
              <a:solidFill>
                <a:schemeClr val="bg1"/>
              </a:solidFill>
            </a:endParaRPr>
          </a:p>
        </p:txBody>
      </p:sp>
      <p:cxnSp>
        <p:nvCxnSpPr>
          <p:cNvPr id="460" name="Соединительная линия уступом 459"/>
          <p:cNvCxnSpPr/>
          <p:nvPr/>
        </p:nvCxnSpPr>
        <p:spPr>
          <a:xfrm flipV="1">
            <a:off x="4139952" y="1717553"/>
            <a:ext cx="2684111" cy="305574"/>
          </a:xfrm>
          <a:prstGeom prst="bentConnector3">
            <a:avLst>
              <a:gd name="adj1" fmla="val -58"/>
            </a:avLst>
          </a:prstGeom>
          <a:ln w="19050">
            <a:solidFill>
              <a:schemeClr val="bg1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Прямоугольник 440"/>
          <p:cNvSpPr/>
          <p:nvPr/>
        </p:nvSpPr>
        <p:spPr>
          <a:xfrm>
            <a:off x="3124205" y="1533023"/>
            <a:ext cx="1057722" cy="29205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FFFF00"/>
                </a:solidFill>
              </a:rPr>
              <a:t>подпись</a:t>
            </a:r>
            <a:endParaRPr lang="ru-RU" sz="1200" b="1" dirty="0">
              <a:solidFill>
                <a:srgbClr val="FFFF00"/>
              </a:solidFill>
            </a:endParaRPr>
          </a:p>
        </p:txBody>
      </p:sp>
      <p:sp>
        <p:nvSpPr>
          <p:cNvPr id="442" name="Стрелка вниз 441"/>
          <p:cNvSpPr/>
          <p:nvPr/>
        </p:nvSpPr>
        <p:spPr>
          <a:xfrm rot="5400000">
            <a:off x="6527736" y="2042831"/>
            <a:ext cx="421605" cy="331123"/>
          </a:xfrm>
          <a:prstGeom prst="down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tx1"/>
                </a:solidFill>
              </a:ln>
            </a:endParaRPr>
          </a:p>
        </p:txBody>
      </p:sp>
      <p:sp>
        <p:nvSpPr>
          <p:cNvPr id="465" name="Стрелка вниз 464"/>
          <p:cNvSpPr/>
          <p:nvPr/>
        </p:nvSpPr>
        <p:spPr>
          <a:xfrm rot="5400000">
            <a:off x="5140603" y="2073378"/>
            <a:ext cx="421605" cy="331123"/>
          </a:xfrm>
          <a:prstGeom prst="downArrow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tx1"/>
                </a:soli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2122940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E58A4F1-6916-4F36-A1E4-4E787079757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2">
                                            <p:graphicEl>
                                              <a:dgm id="{5E58A4F1-6916-4F36-A1E4-4E787079757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CF95A05-FB97-4432-A7CE-B649276130C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">
                                            <p:graphicEl>
                                              <a:dgm id="{2CF95A05-FB97-4432-A7CE-B649276130C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425D908-F3A9-4732-9578-61EED79B59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">
                                            <p:graphicEl>
                                              <a:dgm id="{6425D908-F3A9-4732-9578-61EED79B59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20B0E4C-7EE9-4CD3-B0EA-5DFF5CEE1F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">
                                            <p:graphicEl>
                                              <a:dgm id="{B20B0E4C-7EE9-4CD3-B0EA-5DFF5CEE1F2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C216CFD-E7EA-4338-B2CB-4E9712D0B3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">
                                            <p:graphicEl>
                                              <a:dgm id="{BC216CFD-E7EA-4338-B2CB-4E9712D0B31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0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"/>
                            </p:stCondLst>
                            <p:childTnLst>
                              <p:par>
                                <p:cTn id="1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4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7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4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8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2" grpId="0" uiExpand="1">
        <p:bldSub>
          <a:bldDgm bld="lvlAtOnce"/>
        </p:bldSub>
      </p:bldGraphic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19" grpId="0" animBg="1"/>
      <p:bldP spid="385" grpId="0"/>
      <p:bldP spid="445" grpId="0" animBg="1"/>
      <p:bldP spid="447" grpId="0" animBg="1"/>
      <p:bldP spid="448" grpId="0" animBg="1"/>
      <p:bldP spid="449" grpId="0" animBg="1"/>
      <p:bldP spid="450" grpId="0" animBg="1"/>
      <p:bldP spid="452" grpId="0" animBg="1"/>
      <p:bldP spid="453" grpId="0" animBg="1"/>
      <p:bldP spid="454" grpId="0" animBg="1"/>
      <p:bldP spid="459" grpId="0" animBg="1"/>
      <p:bldP spid="443" grpId="0" animBg="1"/>
      <p:bldP spid="441" grpId="0" animBg="1"/>
      <p:bldP spid="442" grpId="0" animBg="1"/>
      <p:bldP spid="46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4">
            <a:extLst>
              <a:ext uri="{FF2B5EF4-FFF2-40B4-BE49-F238E27FC236}">
                <a16:creationId xmlns:a16="http://schemas.microsoft.com/office/drawing/2014/main" xmlns="" id="{3373AE12-780B-40F4-8039-F51E545740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-3923998" y="-6295973"/>
            <a:ext cx="19853323" cy="20160000"/>
          </a:xfrm>
          <a:prstGeom prst="rect">
            <a:avLst/>
          </a:prstGeom>
        </p:spPr>
      </p:pic>
      <p:sp>
        <p:nvSpPr>
          <p:cNvPr id="382" name="Shape 305">
            <a:extLst>
              <a:ext uri="{FF2B5EF4-FFF2-40B4-BE49-F238E27FC236}">
                <a16:creationId xmlns:a16="http://schemas.microsoft.com/office/drawing/2014/main" xmlns="" id="{27DE2DF4-D2FF-465A-967B-8957837999F3}"/>
              </a:ext>
            </a:extLst>
          </p:cNvPr>
          <p:cNvSpPr/>
          <p:nvPr/>
        </p:nvSpPr>
        <p:spPr>
          <a:xfrm>
            <a:off x="1982" y="6383"/>
            <a:ext cx="9163265" cy="6858000"/>
          </a:xfrm>
          <a:prstGeom prst="rect">
            <a:avLst/>
          </a:prstGeom>
          <a:gradFill>
            <a:gsLst>
              <a:gs pos="0">
                <a:srgbClr val="63C8D1"/>
              </a:gs>
              <a:gs pos="100000">
                <a:srgbClr val="034383"/>
              </a:gs>
            </a:gsLst>
            <a:lin ang="7951112"/>
          </a:gra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200" dirty="0">
              <a:solidFill>
                <a:prstClr val="black"/>
              </a:solidFill>
              <a:latin typeface="Candara" panose="020E0502030303020204" pitchFamily="34" charset="0"/>
              <a:ea typeface="Helvetica Light"/>
              <a:cs typeface="Helvetica Light"/>
              <a:sym typeface="Helvetica Light"/>
            </a:endParaRPr>
          </a:p>
        </p:txBody>
      </p:sp>
      <p:grpSp>
        <p:nvGrpSpPr>
          <p:cNvPr id="381" name="Group 380"/>
          <p:cNvGrpSpPr/>
          <p:nvPr/>
        </p:nvGrpSpPr>
        <p:grpSpPr>
          <a:xfrm>
            <a:off x="6068365" y="494459"/>
            <a:ext cx="2981889" cy="5600694"/>
            <a:chOff x="8243223" y="-278296"/>
            <a:chExt cx="4047495" cy="7602154"/>
          </a:xfrm>
          <a:solidFill>
            <a:schemeClr val="accent1">
              <a:alpha val="8000"/>
            </a:schemeClr>
          </a:solidFill>
        </p:grpSpPr>
        <p:sp>
          <p:nvSpPr>
            <p:cNvPr id="181" name="Freeform 6"/>
            <p:cNvSpPr>
              <a:spLocks/>
            </p:cNvSpPr>
            <p:nvPr/>
          </p:nvSpPr>
          <p:spPr bwMode="auto">
            <a:xfrm rot="10800000">
              <a:off x="11713876" y="3067548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5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5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 rot="10800000">
              <a:off x="11891489" y="2957140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5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5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5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 rot="10800000">
              <a:off x="11765079" y="327076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 rot="10800000">
              <a:off x="11550664" y="3000343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 rot="10800000">
              <a:off x="11690674" y="2832331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2 w 136"/>
                <a:gd name="T15" fmla="*/ 129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 rot="10800000">
              <a:off x="11905890" y="277952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 rot="10800000">
              <a:off x="11854686" y="3489179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6 w 136"/>
                <a:gd name="T23" fmla="*/ 92 h 136"/>
                <a:gd name="T24" fmla="*/ 0 w 136"/>
                <a:gd name="T25" fmla="*/ 66 h 136"/>
                <a:gd name="T26" fmla="*/ 6 w 136"/>
                <a:gd name="T27" fmla="*/ 41 h 136"/>
                <a:gd name="T28" fmla="*/ 21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1"/>
                  </a:lnTo>
                  <a:lnTo>
                    <a:pt x="21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 rot="10800000">
              <a:off x="11649871" y="3406773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 rot="10800000">
              <a:off x="11533863" y="321955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18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6 w 136"/>
                <a:gd name="T27" fmla="*/ 41 h 136"/>
                <a:gd name="T28" fmla="*/ 20 w 136"/>
                <a:gd name="T29" fmla="*/ 18 h 136"/>
                <a:gd name="T30" fmla="*/ 40 w 136"/>
                <a:gd name="T31" fmla="*/ 3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18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0" y="18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 rot="10800000">
              <a:off x="11384252" y="293393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 rot="10800000">
              <a:off x="11509061" y="2749125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 rot="10800000">
              <a:off x="11697875" y="2631516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4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 rot="10800000">
              <a:off x="11700275" y="3616388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6 w 216"/>
                <a:gd name="T23" fmla="*/ 210 h 216"/>
                <a:gd name="T24" fmla="*/ 37 w 216"/>
                <a:gd name="T25" fmla="*/ 190 h 216"/>
                <a:gd name="T26" fmla="*/ 14 w 216"/>
                <a:gd name="T27" fmla="*/ 164 h 216"/>
                <a:gd name="T28" fmla="*/ 3 w 216"/>
                <a:gd name="T29" fmla="*/ 135 h 216"/>
                <a:gd name="T30" fmla="*/ 0 w 216"/>
                <a:gd name="T31" fmla="*/ 101 h 216"/>
                <a:gd name="T32" fmla="*/ 8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 rot="10800000">
              <a:off x="11536263" y="3545182"/>
              <a:ext cx="108808" cy="108008"/>
            </a:xfrm>
            <a:custGeom>
              <a:avLst/>
              <a:gdLst>
                <a:gd name="T0" fmla="*/ 69 w 136"/>
                <a:gd name="T1" fmla="*/ 0 h 135"/>
                <a:gd name="T2" fmla="*/ 95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8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3 w 136"/>
                <a:gd name="T31" fmla="*/ 6 h 135"/>
                <a:gd name="T32" fmla="*/ 69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 rot="10800000">
              <a:off x="11397852" y="3369970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9 h 135"/>
                <a:gd name="T10" fmla="*/ 133 w 139"/>
                <a:gd name="T11" fmla="*/ 95 h 135"/>
                <a:gd name="T12" fmla="*/ 118 w 139"/>
                <a:gd name="T13" fmla="*/ 118 h 135"/>
                <a:gd name="T14" fmla="*/ 95 w 139"/>
                <a:gd name="T15" fmla="*/ 133 h 135"/>
                <a:gd name="T16" fmla="*/ 69 w 139"/>
                <a:gd name="T17" fmla="*/ 135 h 135"/>
                <a:gd name="T18" fmla="*/ 44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4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4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 rot="10800000">
              <a:off x="11345049" y="3153154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 rot="10800000">
              <a:off x="11217840" y="2866733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6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4 h 136"/>
                <a:gd name="T28" fmla="*/ 17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6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4"/>
                  </a:lnTo>
                  <a:lnTo>
                    <a:pt x="17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 rot="10800000">
              <a:off x="11301046" y="26411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 rot="10800000">
              <a:off x="11469858" y="249550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 rot="10800000">
              <a:off x="11674673" y="240830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 rot="10800000">
              <a:off x="11930692" y="2421901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2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 rot="10800000">
              <a:off x="12147507" y="247230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17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0 h 136"/>
                <a:gd name="T20" fmla="*/ 18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1 h 136"/>
                <a:gd name="T28" fmla="*/ 18 w 136"/>
                <a:gd name="T29" fmla="*/ 17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0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 rot="10800000">
              <a:off x="12018698" y="37940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 rot="10800000">
              <a:off x="11797082" y="381240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 rot="10800000">
              <a:off x="11580266" y="3763599"/>
              <a:ext cx="172813" cy="173613"/>
            </a:xfrm>
            <a:custGeom>
              <a:avLst/>
              <a:gdLst>
                <a:gd name="T0" fmla="*/ 115 w 216"/>
                <a:gd name="T1" fmla="*/ 0 h 217"/>
                <a:gd name="T2" fmla="*/ 150 w 216"/>
                <a:gd name="T3" fmla="*/ 6 h 217"/>
                <a:gd name="T4" fmla="*/ 178 w 216"/>
                <a:gd name="T5" fmla="*/ 26 h 217"/>
                <a:gd name="T6" fmla="*/ 201 w 216"/>
                <a:gd name="T7" fmla="*/ 52 h 217"/>
                <a:gd name="T8" fmla="*/ 213 w 216"/>
                <a:gd name="T9" fmla="*/ 81 h 217"/>
                <a:gd name="T10" fmla="*/ 216 w 216"/>
                <a:gd name="T11" fmla="*/ 116 h 217"/>
                <a:gd name="T12" fmla="*/ 210 w 216"/>
                <a:gd name="T13" fmla="*/ 150 h 217"/>
                <a:gd name="T14" fmla="*/ 190 w 216"/>
                <a:gd name="T15" fmla="*/ 179 h 217"/>
                <a:gd name="T16" fmla="*/ 164 w 216"/>
                <a:gd name="T17" fmla="*/ 202 h 217"/>
                <a:gd name="T18" fmla="*/ 135 w 216"/>
                <a:gd name="T19" fmla="*/ 214 h 217"/>
                <a:gd name="T20" fmla="*/ 101 w 216"/>
                <a:gd name="T21" fmla="*/ 217 h 217"/>
                <a:gd name="T22" fmla="*/ 69 w 216"/>
                <a:gd name="T23" fmla="*/ 211 h 217"/>
                <a:gd name="T24" fmla="*/ 37 w 216"/>
                <a:gd name="T25" fmla="*/ 191 h 217"/>
                <a:gd name="T26" fmla="*/ 14 w 216"/>
                <a:gd name="T27" fmla="*/ 168 h 217"/>
                <a:gd name="T28" fmla="*/ 3 w 216"/>
                <a:gd name="T29" fmla="*/ 136 h 217"/>
                <a:gd name="T30" fmla="*/ 0 w 216"/>
                <a:gd name="T31" fmla="*/ 101 h 217"/>
                <a:gd name="T32" fmla="*/ 5 w 216"/>
                <a:gd name="T33" fmla="*/ 67 h 217"/>
                <a:gd name="T34" fmla="*/ 26 w 216"/>
                <a:gd name="T35" fmla="*/ 38 h 217"/>
                <a:gd name="T36" fmla="*/ 52 w 216"/>
                <a:gd name="T37" fmla="*/ 15 h 217"/>
                <a:gd name="T38" fmla="*/ 80 w 216"/>
                <a:gd name="T39" fmla="*/ 3 h 217"/>
                <a:gd name="T40" fmla="*/ 115 w 21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7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1" y="217"/>
                  </a:lnTo>
                  <a:lnTo>
                    <a:pt x="69" y="211"/>
                  </a:lnTo>
                  <a:lnTo>
                    <a:pt x="37" y="191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 rot="10800000">
              <a:off x="11389052" y="364839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2 w 219"/>
                <a:gd name="T5" fmla="*/ 26 h 216"/>
                <a:gd name="T6" fmla="*/ 205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3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5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2" y="26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5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 rot="10800000">
              <a:off x="11241041" y="347797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 rot="10800000">
              <a:off x="11156235" y="327236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9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4 h 220"/>
                <a:gd name="T10" fmla="*/ 216 w 216"/>
                <a:gd name="T11" fmla="*/ 116 h 220"/>
                <a:gd name="T12" fmla="*/ 211 w 216"/>
                <a:gd name="T13" fmla="*/ 150 h 220"/>
                <a:gd name="T14" fmla="*/ 193 w 216"/>
                <a:gd name="T15" fmla="*/ 179 h 220"/>
                <a:gd name="T16" fmla="*/ 167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4 h 220"/>
                <a:gd name="T32" fmla="*/ 6 w 216"/>
                <a:gd name="T33" fmla="*/ 70 h 220"/>
                <a:gd name="T34" fmla="*/ 26 w 216"/>
                <a:gd name="T35" fmla="*/ 38 h 220"/>
                <a:gd name="T36" fmla="*/ 52 w 216"/>
                <a:gd name="T37" fmla="*/ 18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 rot="10800000">
              <a:off x="11167436" y="308354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3 h 136"/>
                <a:gd name="T24" fmla="*/ 0 w 138"/>
                <a:gd name="T25" fmla="*/ 70 h 136"/>
                <a:gd name="T26" fmla="*/ 5 w 138"/>
                <a:gd name="T27" fmla="*/ 41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3"/>
                  </a:lnTo>
                  <a:lnTo>
                    <a:pt x="0" y="70"/>
                  </a:lnTo>
                  <a:lnTo>
                    <a:pt x="5" y="41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 rot="10800000">
              <a:off x="11020225" y="276512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5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5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 rot="10800000">
              <a:off x="11130634" y="257151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2 h 219"/>
                <a:gd name="T14" fmla="*/ 190 w 216"/>
                <a:gd name="T15" fmla="*/ 181 h 219"/>
                <a:gd name="T16" fmla="*/ 164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4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 rot="10800000">
              <a:off x="11285045" y="2410700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9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7 h 219"/>
                <a:gd name="T20" fmla="*/ 101 w 216"/>
                <a:gd name="T21" fmla="*/ 219 h 219"/>
                <a:gd name="T22" fmla="*/ 69 w 216"/>
                <a:gd name="T23" fmla="*/ 211 h 219"/>
                <a:gd name="T24" fmla="*/ 37 w 216"/>
                <a:gd name="T25" fmla="*/ 194 h 219"/>
                <a:gd name="T26" fmla="*/ 14 w 216"/>
                <a:gd name="T27" fmla="*/ 168 h 219"/>
                <a:gd name="T28" fmla="*/ 3 w 216"/>
                <a:gd name="T29" fmla="*/ 139 h 219"/>
                <a:gd name="T30" fmla="*/ 0 w 216"/>
                <a:gd name="T31" fmla="*/ 104 h 219"/>
                <a:gd name="T32" fmla="*/ 5 w 216"/>
                <a:gd name="T33" fmla="*/ 70 h 219"/>
                <a:gd name="T34" fmla="*/ 23 w 216"/>
                <a:gd name="T35" fmla="*/ 41 h 219"/>
                <a:gd name="T36" fmla="*/ 49 w 216"/>
                <a:gd name="T37" fmla="*/ 18 h 219"/>
                <a:gd name="T38" fmla="*/ 80 w 216"/>
                <a:gd name="T39" fmla="*/ 6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9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5" y="70"/>
                  </a:lnTo>
                  <a:lnTo>
                    <a:pt x="23" y="41"/>
                  </a:lnTo>
                  <a:lnTo>
                    <a:pt x="49" y="18"/>
                  </a:lnTo>
                  <a:lnTo>
                    <a:pt x="80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 rot="10800000">
              <a:off x="11473858" y="2290691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5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9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41 w 220"/>
                <a:gd name="T25" fmla="*/ 190 h 219"/>
                <a:gd name="T26" fmla="*/ 18 w 220"/>
                <a:gd name="T27" fmla="*/ 167 h 219"/>
                <a:gd name="T28" fmla="*/ 6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9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0"/>
                  </a:lnTo>
                  <a:lnTo>
                    <a:pt x="18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4" name="Freeform 39"/>
            <p:cNvSpPr>
              <a:spLocks/>
            </p:cNvSpPr>
            <p:nvPr/>
          </p:nvSpPr>
          <p:spPr bwMode="auto">
            <a:xfrm rot="10800000">
              <a:off x="11686674" y="222348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0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5" name="Freeform 40"/>
            <p:cNvSpPr>
              <a:spLocks/>
            </p:cNvSpPr>
            <p:nvPr/>
          </p:nvSpPr>
          <p:spPr bwMode="auto">
            <a:xfrm rot="10800000">
              <a:off x="11909890" y="2212285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6" name="Freeform 41"/>
            <p:cNvSpPr>
              <a:spLocks/>
            </p:cNvSpPr>
            <p:nvPr/>
          </p:nvSpPr>
          <p:spPr bwMode="auto">
            <a:xfrm rot="10800000">
              <a:off x="12115505" y="395081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7" name="Freeform 42"/>
            <p:cNvSpPr>
              <a:spLocks/>
            </p:cNvSpPr>
            <p:nvPr/>
          </p:nvSpPr>
          <p:spPr bwMode="auto">
            <a:xfrm rot="10800000">
              <a:off x="11896289" y="399241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8" name="Freeform 43"/>
            <p:cNvSpPr>
              <a:spLocks/>
            </p:cNvSpPr>
            <p:nvPr/>
          </p:nvSpPr>
          <p:spPr bwMode="auto">
            <a:xfrm rot="10800000">
              <a:off x="11672273" y="397641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9" name="Freeform 44"/>
            <p:cNvSpPr>
              <a:spLocks/>
            </p:cNvSpPr>
            <p:nvPr/>
          </p:nvSpPr>
          <p:spPr bwMode="auto">
            <a:xfrm rot="10800000">
              <a:off x="11460257" y="39044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0" name="Freeform 45"/>
            <p:cNvSpPr>
              <a:spLocks/>
            </p:cNvSpPr>
            <p:nvPr/>
          </p:nvSpPr>
          <p:spPr bwMode="auto">
            <a:xfrm rot="10800000">
              <a:off x="11273844" y="37844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5 h 216"/>
                <a:gd name="T4" fmla="*/ 182 w 219"/>
                <a:gd name="T5" fmla="*/ 25 h 216"/>
                <a:gd name="T6" fmla="*/ 205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9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1 w 219"/>
                <a:gd name="T25" fmla="*/ 190 h 216"/>
                <a:gd name="T26" fmla="*/ 18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5"/>
                  </a:lnTo>
                  <a:lnTo>
                    <a:pt x="182" y="25"/>
                  </a:lnTo>
                  <a:lnTo>
                    <a:pt x="205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1" y="190"/>
                  </a:lnTo>
                  <a:lnTo>
                    <a:pt x="18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1" name="Freeform 46"/>
            <p:cNvSpPr>
              <a:spLocks/>
            </p:cNvSpPr>
            <p:nvPr/>
          </p:nvSpPr>
          <p:spPr bwMode="auto">
            <a:xfrm rot="10800000">
              <a:off x="11121033" y="3618788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6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9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2" name="Freeform 47"/>
            <p:cNvSpPr>
              <a:spLocks/>
            </p:cNvSpPr>
            <p:nvPr/>
          </p:nvSpPr>
          <p:spPr bwMode="auto">
            <a:xfrm rot="10800000">
              <a:off x="11015425" y="34227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3" name="Freeform 48"/>
            <p:cNvSpPr>
              <a:spLocks/>
            </p:cNvSpPr>
            <p:nvPr/>
          </p:nvSpPr>
          <p:spPr bwMode="auto">
            <a:xfrm rot="10800000">
              <a:off x="10961821" y="320595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4" name="Freeform 49"/>
            <p:cNvSpPr>
              <a:spLocks/>
            </p:cNvSpPr>
            <p:nvPr/>
          </p:nvSpPr>
          <p:spPr bwMode="auto">
            <a:xfrm rot="10800000">
              <a:off x="10961821" y="2981941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5" name="Freeform 50"/>
            <p:cNvSpPr>
              <a:spLocks/>
            </p:cNvSpPr>
            <p:nvPr/>
          </p:nvSpPr>
          <p:spPr bwMode="auto">
            <a:xfrm rot="10800000">
              <a:off x="10856213" y="26987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6" name="Freeform 51"/>
            <p:cNvSpPr>
              <a:spLocks/>
            </p:cNvSpPr>
            <p:nvPr/>
          </p:nvSpPr>
          <p:spPr bwMode="auto">
            <a:xfrm rot="10800000">
              <a:off x="10960221" y="250270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7" name="Freeform 52"/>
            <p:cNvSpPr>
              <a:spLocks/>
            </p:cNvSpPr>
            <p:nvPr/>
          </p:nvSpPr>
          <p:spPr bwMode="auto">
            <a:xfrm rot="10800000">
              <a:off x="11105031" y="23322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2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8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7 h 216"/>
                <a:gd name="T28" fmla="*/ 5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2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8" name="Freeform 53"/>
            <p:cNvSpPr>
              <a:spLocks/>
            </p:cNvSpPr>
            <p:nvPr/>
          </p:nvSpPr>
          <p:spPr bwMode="auto">
            <a:xfrm rot="10800000">
              <a:off x="11280244" y="21938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0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1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9" name="Freeform 54"/>
            <p:cNvSpPr>
              <a:spLocks/>
            </p:cNvSpPr>
            <p:nvPr/>
          </p:nvSpPr>
          <p:spPr bwMode="auto">
            <a:xfrm rot="10800000">
              <a:off x="11481059" y="2097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3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0" name="Freeform 55"/>
            <p:cNvSpPr>
              <a:spLocks/>
            </p:cNvSpPr>
            <p:nvPr/>
          </p:nvSpPr>
          <p:spPr bwMode="auto">
            <a:xfrm rot="10800000">
              <a:off x="11700275" y="204107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1" name="Freeform 56"/>
            <p:cNvSpPr>
              <a:spLocks/>
            </p:cNvSpPr>
            <p:nvPr/>
          </p:nvSpPr>
          <p:spPr bwMode="auto">
            <a:xfrm rot="10800000">
              <a:off x="11924291" y="2034673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3 h 216"/>
                <a:gd name="T6" fmla="*/ 202 w 216"/>
                <a:gd name="T7" fmla="*/ 49 h 216"/>
                <a:gd name="T8" fmla="*/ 213 w 216"/>
                <a:gd name="T9" fmla="*/ 81 h 216"/>
                <a:gd name="T10" fmla="*/ 216 w 216"/>
                <a:gd name="T11" fmla="*/ 115 h 216"/>
                <a:gd name="T12" fmla="*/ 211 w 216"/>
                <a:gd name="T13" fmla="*/ 150 h 216"/>
                <a:gd name="T14" fmla="*/ 190 w 216"/>
                <a:gd name="T15" fmla="*/ 179 h 216"/>
                <a:gd name="T16" fmla="*/ 164 w 216"/>
                <a:gd name="T17" fmla="*/ 202 h 216"/>
                <a:gd name="T18" fmla="*/ 136 w 216"/>
                <a:gd name="T19" fmla="*/ 213 h 216"/>
                <a:gd name="T20" fmla="*/ 101 w 216"/>
                <a:gd name="T21" fmla="*/ 216 h 216"/>
                <a:gd name="T22" fmla="*/ 66 w 216"/>
                <a:gd name="T23" fmla="*/ 208 h 216"/>
                <a:gd name="T24" fmla="*/ 38 w 216"/>
                <a:gd name="T25" fmla="*/ 190 h 216"/>
                <a:gd name="T26" fmla="*/ 15 w 216"/>
                <a:gd name="T27" fmla="*/ 164 h 216"/>
                <a:gd name="T28" fmla="*/ 3 w 216"/>
                <a:gd name="T29" fmla="*/ 136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8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3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6" y="208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2" name="Freeform 57"/>
            <p:cNvSpPr>
              <a:spLocks/>
            </p:cNvSpPr>
            <p:nvPr/>
          </p:nvSpPr>
          <p:spPr bwMode="auto">
            <a:xfrm rot="10800000">
              <a:off x="11995496" y="416042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3" name="Freeform 58"/>
            <p:cNvSpPr>
              <a:spLocks/>
            </p:cNvSpPr>
            <p:nvPr/>
          </p:nvSpPr>
          <p:spPr bwMode="auto">
            <a:xfrm rot="10800000">
              <a:off x="11771480" y="417002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6 h 216"/>
                <a:gd name="T4" fmla="*/ 181 w 219"/>
                <a:gd name="T5" fmla="*/ 26 h 216"/>
                <a:gd name="T6" fmla="*/ 204 w 219"/>
                <a:gd name="T7" fmla="*/ 52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3 w 219"/>
                <a:gd name="T21" fmla="*/ 216 h 216"/>
                <a:gd name="T22" fmla="*/ 69 w 219"/>
                <a:gd name="T23" fmla="*/ 211 h 216"/>
                <a:gd name="T24" fmla="*/ 40 w 219"/>
                <a:gd name="T25" fmla="*/ 190 h 216"/>
                <a:gd name="T26" fmla="*/ 17 w 219"/>
                <a:gd name="T27" fmla="*/ 165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7 h 216"/>
                <a:gd name="T34" fmla="*/ 28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3" y="216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5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8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4" name="Freeform 59"/>
            <p:cNvSpPr>
              <a:spLocks/>
            </p:cNvSpPr>
            <p:nvPr/>
          </p:nvSpPr>
          <p:spPr bwMode="auto">
            <a:xfrm rot="10800000">
              <a:off x="11550664" y="4130826"/>
              <a:ext cx="175213" cy="172813"/>
            </a:xfrm>
            <a:custGeom>
              <a:avLst/>
              <a:gdLst>
                <a:gd name="T0" fmla="*/ 116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7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0 h 216"/>
                <a:gd name="T26" fmla="*/ 18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6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0"/>
                  </a:lnTo>
                  <a:lnTo>
                    <a:pt x="18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5" name="Freeform 60"/>
            <p:cNvSpPr>
              <a:spLocks/>
            </p:cNvSpPr>
            <p:nvPr/>
          </p:nvSpPr>
          <p:spPr bwMode="auto">
            <a:xfrm rot="10800000">
              <a:off x="11342649" y="40452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6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6" name="Freeform 61"/>
            <p:cNvSpPr>
              <a:spLocks/>
            </p:cNvSpPr>
            <p:nvPr/>
          </p:nvSpPr>
          <p:spPr bwMode="auto">
            <a:xfrm rot="10800000">
              <a:off x="11158635" y="392041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4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7" name="Freeform 62"/>
            <p:cNvSpPr>
              <a:spLocks/>
            </p:cNvSpPr>
            <p:nvPr/>
          </p:nvSpPr>
          <p:spPr bwMode="auto">
            <a:xfrm rot="10800000">
              <a:off x="11003424" y="375959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6 h 219"/>
                <a:gd name="T12" fmla="*/ 208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7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8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70 h 219"/>
                <a:gd name="T34" fmla="*/ 26 w 217"/>
                <a:gd name="T35" fmla="*/ 38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08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8" name="Freeform 63"/>
            <p:cNvSpPr>
              <a:spLocks/>
            </p:cNvSpPr>
            <p:nvPr/>
          </p:nvSpPr>
          <p:spPr bwMode="auto">
            <a:xfrm rot="10800000">
              <a:off x="10883415" y="3569984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5 h 216"/>
                <a:gd name="T4" fmla="*/ 179 w 220"/>
                <a:gd name="T5" fmla="*/ 26 h 216"/>
                <a:gd name="T6" fmla="*/ 202 w 220"/>
                <a:gd name="T7" fmla="*/ 49 h 216"/>
                <a:gd name="T8" fmla="*/ 214 w 220"/>
                <a:gd name="T9" fmla="*/ 80 h 216"/>
                <a:gd name="T10" fmla="*/ 220 w 220"/>
                <a:gd name="T11" fmla="*/ 115 h 216"/>
                <a:gd name="T12" fmla="*/ 211 w 220"/>
                <a:gd name="T13" fmla="*/ 149 h 216"/>
                <a:gd name="T14" fmla="*/ 194 w 220"/>
                <a:gd name="T15" fmla="*/ 178 h 216"/>
                <a:gd name="T16" fmla="*/ 168 w 220"/>
                <a:gd name="T17" fmla="*/ 201 h 216"/>
                <a:gd name="T18" fmla="*/ 136 w 220"/>
                <a:gd name="T19" fmla="*/ 213 h 216"/>
                <a:gd name="T20" fmla="*/ 101 w 220"/>
                <a:gd name="T21" fmla="*/ 216 h 216"/>
                <a:gd name="T22" fmla="*/ 67 w 220"/>
                <a:gd name="T23" fmla="*/ 210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5 h 216"/>
                <a:gd name="T30" fmla="*/ 0 w 220"/>
                <a:gd name="T31" fmla="*/ 100 h 216"/>
                <a:gd name="T32" fmla="*/ 9 w 220"/>
                <a:gd name="T33" fmla="*/ 66 h 216"/>
                <a:gd name="T34" fmla="*/ 26 w 220"/>
                <a:gd name="T35" fmla="*/ 37 h 216"/>
                <a:gd name="T36" fmla="*/ 52 w 220"/>
                <a:gd name="T37" fmla="*/ 14 h 216"/>
                <a:gd name="T38" fmla="*/ 81 w 220"/>
                <a:gd name="T39" fmla="*/ 2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78"/>
                  </a:lnTo>
                  <a:lnTo>
                    <a:pt x="168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9" name="Freeform 64"/>
            <p:cNvSpPr>
              <a:spLocks/>
            </p:cNvSpPr>
            <p:nvPr/>
          </p:nvSpPr>
          <p:spPr bwMode="auto">
            <a:xfrm rot="10800000">
              <a:off x="10807409" y="335796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0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 rot="10800000">
              <a:off x="10777808" y="313635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 rot="10800000">
              <a:off x="10793809" y="291553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2" name="Freeform 67"/>
            <p:cNvSpPr>
              <a:spLocks/>
            </p:cNvSpPr>
            <p:nvPr/>
          </p:nvSpPr>
          <p:spPr bwMode="auto">
            <a:xfrm rot="10800000">
              <a:off x="10689801" y="263151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5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3" name="Freeform 68"/>
            <p:cNvSpPr>
              <a:spLocks/>
            </p:cNvSpPr>
            <p:nvPr/>
          </p:nvSpPr>
          <p:spPr bwMode="auto">
            <a:xfrm rot="10800000">
              <a:off x="10791408" y="243310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4" name="Freeform 69"/>
            <p:cNvSpPr>
              <a:spLocks/>
            </p:cNvSpPr>
            <p:nvPr/>
          </p:nvSpPr>
          <p:spPr bwMode="auto">
            <a:xfrm rot="10800000">
              <a:off x="10927418" y="225548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5" name="Freeform 70"/>
            <p:cNvSpPr>
              <a:spLocks/>
            </p:cNvSpPr>
            <p:nvPr/>
          </p:nvSpPr>
          <p:spPr bwMode="auto">
            <a:xfrm rot="10800000">
              <a:off x="11093830" y="210587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6" name="Freeform 71"/>
            <p:cNvSpPr>
              <a:spLocks/>
            </p:cNvSpPr>
            <p:nvPr/>
          </p:nvSpPr>
          <p:spPr bwMode="auto">
            <a:xfrm rot="10800000">
              <a:off x="11285045" y="198586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8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9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7 h 219"/>
                <a:gd name="T36" fmla="*/ 49 w 216"/>
                <a:gd name="T37" fmla="*/ 14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8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7"/>
                  </a:lnTo>
                  <a:lnTo>
                    <a:pt x="49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7" name="Freeform 72"/>
            <p:cNvSpPr>
              <a:spLocks/>
            </p:cNvSpPr>
            <p:nvPr/>
          </p:nvSpPr>
          <p:spPr bwMode="auto">
            <a:xfrm rot="10800000">
              <a:off x="11711476" y="1859460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3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4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5 h 219"/>
                <a:gd name="T38" fmla="*/ 84 w 220"/>
                <a:gd name="T39" fmla="*/ 3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8" name="Freeform 73"/>
            <p:cNvSpPr>
              <a:spLocks/>
            </p:cNvSpPr>
            <p:nvPr/>
          </p:nvSpPr>
          <p:spPr bwMode="auto">
            <a:xfrm rot="10800000">
              <a:off x="11935492" y="185465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2 w 219"/>
                <a:gd name="T7" fmla="*/ 49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0 h 219"/>
                <a:gd name="T26" fmla="*/ 17 w 219"/>
                <a:gd name="T27" fmla="*/ 164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9" name="Freeform 74"/>
            <p:cNvSpPr>
              <a:spLocks/>
            </p:cNvSpPr>
            <p:nvPr/>
          </p:nvSpPr>
          <p:spPr bwMode="auto">
            <a:xfrm rot="10800000">
              <a:off x="12092303" y="432443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0" name="Freeform 75"/>
            <p:cNvSpPr>
              <a:spLocks/>
            </p:cNvSpPr>
            <p:nvPr/>
          </p:nvSpPr>
          <p:spPr bwMode="auto">
            <a:xfrm rot="10800000">
              <a:off x="11870687" y="43492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1" name="Freeform 76"/>
            <p:cNvSpPr>
              <a:spLocks/>
            </p:cNvSpPr>
            <p:nvPr/>
          </p:nvSpPr>
          <p:spPr bwMode="auto">
            <a:xfrm rot="10800000">
              <a:off x="11647471" y="4333240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2" name="Freeform 77"/>
            <p:cNvSpPr>
              <a:spLocks/>
            </p:cNvSpPr>
            <p:nvPr/>
          </p:nvSpPr>
          <p:spPr bwMode="auto">
            <a:xfrm rot="10800000">
              <a:off x="11462657" y="4310038"/>
              <a:ext cx="110408" cy="111208"/>
            </a:xfrm>
            <a:custGeom>
              <a:avLst/>
              <a:gdLst>
                <a:gd name="T0" fmla="*/ 69 w 138"/>
                <a:gd name="T1" fmla="*/ 0 h 139"/>
                <a:gd name="T2" fmla="*/ 95 w 138"/>
                <a:gd name="T3" fmla="*/ 6 h 139"/>
                <a:gd name="T4" fmla="*/ 118 w 138"/>
                <a:gd name="T5" fmla="*/ 20 h 139"/>
                <a:gd name="T6" fmla="*/ 132 w 138"/>
                <a:gd name="T7" fmla="*/ 43 h 139"/>
                <a:gd name="T8" fmla="*/ 138 w 138"/>
                <a:gd name="T9" fmla="*/ 69 h 139"/>
                <a:gd name="T10" fmla="*/ 132 w 138"/>
                <a:gd name="T11" fmla="*/ 95 h 139"/>
                <a:gd name="T12" fmla="*/ 118 w 138"/>
                <a:gd name="T13" fmla="*/ 118 h 139"/>
                <a:gd name="T14" fmla="*/ 95 w 138"/>
                <a:gd name="T15" fmla="*/ 133 h 139"/>
                <a:gd name="T16" fmla="*/ 69 w 138"/>
                <a:gd name="T17" fmla="*/ 139 h 139"/>
                <a:gd name="T18" fmla="*/ 43 w 138"/>
                <a:gd name="T19" fmla="*/ 133 h 139"/>
                <a:gd name="T20" fmla="*/ 20 w 138"/>
                <a:gd name="T21" fmla="*/ 118 h 139"/>
                <a:gd name="T22" fmla="*/ 5 w 138"/>
                <a:gd name="T23" fmla="*/ 95 h 139"/>
                <a:gd name="T24" fmla="*/ 0 w 138"/>
                <a:gd name="T25" fmla="*/ 69 h 139"/>
                <a:gd name="T26" fmla="*/ 5 w 138"/>
                <a:gd name="T27" fmla="*/ 43 h 139"/>
                <a:gd name="T28" fmla="*/ 20 w 138"/>
                <a:gd name="T29" fmla="*/ 20 h 139"/>
                <a:gd name="T30" fmla="*/ 43 w 138"/>
                <a:gd name="T31" fmla="*/ 6 h 139"/>
                <a:gd name="T32" fmla="*/ 69 w 138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3" name="Freeform 78"/>
            <p:cNvSpPr>
              <a:spLocks/>
            </p:cNvSpPr>
            <p:nvPr/>
          </p:nvSpPr>
          <p:spPr bwMode="auto">
            <a:xfrm rot="10800000">
              <a:off x="11259443" y="421803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4" name="Freeform 79"/>
            <p:cNvSpPr>
              <a:spLocks/>
            </p:cNvSpPr>
            <p:nvPr/>
          </p:nvSpPr>
          <p:spPr bwMode="auto">
            <a:xfrm rot="10800000">
              <a:off x="11042627" y="405642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81 w 219"/>
                <a:gd name="T5" fmla="*/ 26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37 h 219"/>
                <a:gd name="T36" fmla="*/ 51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81" y="26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37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5" name="Freeform 80"/>
            <p:cNvSpPr>
              <a:spLocks/>
            </p:cNvSpPr>
            <p:nvPr/>
          </p:nvSpPr>
          <p:spPr bwMode="auto">
            <a:xfrm rot="10800000">
              <a:off x="10885815" y="389800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7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4 h 219"/>
                <a:gd name="T26" fmla="*/ 17 w 219"/>
                <a:gd name="T27" fmla="*/ 168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70 h 219"/>
                <a:gd name="T34" fmla="*/ 25 w 219"/>
                <a:gd name="T35" fmla="*/ 38 h 219"/>
                <a:gd name="T36" fmla="*/ 51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5" y="38"/>
                  </a:lnTo>
                  <a:lnTo>
                    <a:pt x="51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6" name="Freeform 81"/>
            <p:cNvSpPr>
              <a:spLocks/>
            </p:cNvSpPr>
            <p:nvPr/>
          </p:nvSpPr>
          <p:spPr bwMode="auto">
            <a:xfrm rot="10800000">
              <a:off x="10759406" y="371319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7" name="Freeform 82"/>
            <p:cNvSpPr>
              <a:spLocks/>
            </p:cNvSpPr>
            <p:nvPr/>
          </p:nvSpPr>
          <p:spPr bwMode="auto">
            <a:xfrm rot="10800000">
              <a:off x="10666600" y="350998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3 h 219"/>
                <a:gd name="T24" fmla="*/ 41 w 220"/>
                <a:gd name="T25" fmla="*/ 193 h 219"/>
                <a:gd name="T26" fmla="*/ 18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 rot="10800000">
              <a:off x="10613795" y="3293164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3 w 219"/>
                <a:gd name="T3" fmla="*/ 9 h 217"/>
                <a:gd name="T4" fmla="*/ 181 w 219"/>
                <a:gd name="T5" fmla="*/ 26 h 217"/>
                <a:gd name="T6" fmla="*/ 204 w 219"/>
                <a:gd name="T7" fmla="*/ 52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4 h 217"/>
                <a:gd name="T26" fmla="*/ 17 w 219"/>
                <a:gd name="T27" fmla="*/ 168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 rot="10800000">
              <a:off x="10597794" y="306994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0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 rot="10800000">
              <a:off x="10625797" y="284593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7 w 219"/>
                <a:gd name="T9" fmla="*/ 83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8 h 219"/>
                <a:gd name="T16" fmla="*/ 168 w 219"/>
                <a:gd name="T17" fmla="*/ 201 h 219"/>
                <a:gd name="T18" fmla="*/ 139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9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8"/>
                  </a:lnTo>
                  <a:lnTo>
                    <a:pt x="168" y="201"/>
                  </a:lnTo>
                  <a:lnTo>
                    <a:pt x="139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 rot="10800000">
              <a:off x="10556192" y="2599513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2" name="Freeform 87"/>
            <p:cNvSpPr>
              <a:spLocks/>
            </p:cNvSpPr>
            <p:nvPr/>
          </p:nvSpPr>
          <p:spPr bwMode="auto">
            <a:xfrm rot="10800000">
              <a:off x="10657799" y="23986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4 h 136"/>
                <a:gd name="T8" fmla="*/ 135 w 135"/>
                <a:gd name="T9" fmla="*/ 67 h 136"/>
                <a:gd name="T10" fmla="*/ 129 w 135"/>
                <a:gd name="T11" fmla="*/ 96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4"/>
                  </a:lnTo>
                  <a:lnTo>
                    <a:pt x="135" y="67"/>
                  </a:lnTo>
                  <a:lnTo>
                    <a:pt x="129" y="96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3" name="Freeform 88"/>
            <p:cNvSpPr>
              <a:spLocks/>
            </p:cNvSpPr>
            <p:nvPr/>
          </p:nvSpPr>
          <p:spPr bwMode="auto">
            <a:xfrm rot="10800000">
              <a:off x="10786608" y="2216286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5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4" name="Freeform 89"/>
            <p:cNvSpPr>
              <a:spLocks/>
            </p:cNvSpPr>
            <p:nvPr/>
          </p:nvSpPr>
          <p:spPr bwMode="auto">
            <a:xfrm rot="10800000">
              <a:off x="10943419" y="2057874"/>
              <a:ext cx="111208" cy="108008"/>
            </a:xfrm>
            <a:custGeom>
              <a:avLst/>
              <a:gdLst>
                <a:gd name="T0" fmla="*/ 66 w 139"/>
                <a:gd name="T1" fmla="*/ 0 h 135"/>
                <a:gd name="T2" fmla="*/ 95 w 139"/>
                <a:gd name="T3" fmla="*/ 6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5 h 135"/>
                <a:gd name="T12" fmla="*/ 118 w 139"/>
                <a:gd name="T13" fmla="*/ 115 h 135"/>
                <a:gd name="T14" fmla="*/ 95 w 139"/>
                <a:gd name="T15" fmla="*/ 133 h 135"/>
                <a:gd name="T16" fmla="*/ 69 w 139"/>
                <a:gd name="T17" fmla="*/ 135 h 135"/>
                <a:gd name="T18" fmla="*/ 43 w 139"/>
                <a:gd name="T19" fmla="*/ 133 h 135"/>
                <a:gd name="T20" fmla="*/ 20 w 139"/>
                <a:gd name="T21" fmla="*/ 118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6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5" name="Freeform 90"/>
            <p:cNvSpPr>
              <a:spLocks/>
            </p:cNvSpPr>
            <p:nvPr/>
          </p:nvSpPr>
          <p:spPr bwMode="auto">
            <a:xfrm rot="10800000">
              <a:off x="12002697" y="455485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5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5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6" name="Freeform 91"/>
            <p:cNvSpPr>
              <a:spLocks/>
            </p:cNvSpPr>
            <p:nvPr/>
          </p:nvSpPr>
          <p:spPr bwMode="auto">
            <a:xfrm rot="10800000">
              <a:off x="11778681" y="455725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3 w 136"/>
                <a:gd name="T27" fmla="*/ 40 h 135"/>
                <a:gd name="T28" fmla="*/ 18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7" name="Freeform 92"/>
            <p:cNvSpPr>
              <a:spLocks/>
            </p:cNvSpPr>
            <p:nvPr/>
          </p:nvSpPr>
          <p:spPr bwMode="auto">
            <a:xfrm rot="10800000">
              <a:off x="11557064" y="4524454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2 w 136"/>
                <a:gd name="T15" fmla="*/ 130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8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8" name="Freeform 93"/>
            <p:cNvSpPr>
              <a:spLocks/>
            </p:cNvSpPr>
            <p:nvPr/>
          </p:nvSpPr>
          <p:spPr bwMode="auto">
            <a:xfrm rot="10800000">
              <a:off x="11345049" y="4455649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6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9 w 136"/>
                <a:gd name="T13" fmla="*/ 118 h 138"/>
                <a:gd name="T14" fmla="*/ 96 w 136"/>
                <a:gd name="T15" fmla="*/ 132 h 138"/>
                <a:gd name="T16" fmla="*/ 70 w 136"/>
                <a:gd name="T17" fmla="*/ 138 h 138"/>
                <a:gd name="T18" fmla="*/ 44 w 136"/>
                <a:gd name="T19" fmla="*/ 132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4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6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6" y="132"/>
                  </a:lnTo>
                  <a:lnTo>
                    <a:pt x="70" y="138"/>
                  </a:lnTo>
                  <a:lnTo>
                    <a:pt x="44" y="132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9" name="Freeform 94"/>
            <p:cNvSpPr>
              <a:spLocks/>
            </p:cNvSpPr>
            <p:nvPr/>
          </p:nvSpPr>
          <p:spPr bwMode="auto">
            <a:xfrm rot="10800000">
              <a:off x="11144234" y="4356442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0" name="Freeform 95"/>
            <p:cNvSpPr>
              <a:spLocks/>
            </p:cNvSpPr>
            <p:nvPr/>
          </p:nvSpPr>
          <p:spPr bwMode="auto">
            <a:xfrm rot="10800000">
              <a:off x="10961821" y="422763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1" name="Freeform 96"/>
            <p:cNvSpPr>
              <a:spLocks/>
            </p:cNvSpPr>
            <p:nvPr/>
          </p:nvSpPr>
          <p:spPr bwMode="auto">
            <a:xfrm rot="10800000">
              <a:off x="10392179" y="2532309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2" name="Freeform 97"/>
            <p:cNvSpPr>
              <a:spLocks/>
            </p:cNvSpPr>
            <p:nvPr/>
          </p:nvSpPr>
          <p:spPr bwMode="auto">
            <a:xfrm rot="10800000">
              <a:off x="10489787" y="2329894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3 w 138"/>
                <a:gd name="T7" fmla="*/ 43 h 138"/>
                <a:gd name="T8" fmla="*/ 138 w 138"/>
                <a:gd name="T9" fmla="*/ 69 h 138"/>
                <a:gd name="T10" fmla="*/ 133 w 138"/>
                <a:gd name="T11" fmla="*/ 95 h 138"/>
                <a:gd name="T12" fmla="*/ 118 w 138"/>
                <a:gd name="T13" fmla="*/ 118 h 138"/>
                <a:gd name="T14" fmla="*/ 95 w 138"/>
                <a:gd name="T15" fmla="*/ 133 h 138"/>
                <a:gd name="T16" fmla="*/ 69 w 138"/>
                <a:gd name="T17" fmla="*/ 138 h 138"/>
                <a:gd name="T18" fmla="*/ 43 w 138"/>
                <a:gd name="T19" fmla="*/ 133 h 138"/>
                <a:gd name="T20" fmla="*/ 20 w 138"/>
                <a:gd name="T21" fmla="*/ 118 h 138"/>
                <a:gd name="T22" fmla="*/ 6 w 138"/>
                <a:gd name="T23" fmla="*/ 95 h 138"/>
                <a:gd name="T24" fmla="*/ 0 w 138"/>
                <a:gd name="T25" fmla="*/ 69 h 138"/>
                <a:gd name="T26" fmla="*/ 6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3" name="Freeform 98"/>
            <p:cNvSpPr>
              <a:spLocks/>
            </p:cNvSpPr>
            <p:nvPr/>
          </p:nvSpPr>
          <p:spPr bwMode="auto">
            <a:xfrm rot="10800000">
              <a:off x="10616196" y="21450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 rot="10800000">
              <a:off x="10765807" y="1979469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 rot="10800000">
              <a:off x="12101904" y="4722868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5 h 139"/>
                <a:gd name="T12" fmla="*/ 115 w 135"/>
                <a:gd name="T13" fmla="*/ 119 h 139"/>
                <a:gd name="T14" fmla="*/ 92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5 h 139"/>
                <a:gd name="T24" fmla="*/ 0 w 135"/>
                <a:gd name="T25" fmla="*/ 70 h 139"/>
                <a:gd name="T26" fmla="*/ 3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 rot="10800000">
              <a:off x="11877887" y="4738870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29 w 135"/>
                <a:gd name="T7" fmla="*/ 40 h 136"/>
                <a:gd name="T8" fmla="*/ 135 w 135"/>
                <a:gd name="T9" fmla="*/ 66 h 136"/>
                <a:gd name="T10" fmla="*/ 129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2 w 135"/>
                <a:gd name="T27" fmla="*/ 43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 rot="10800000">
              <a:off x="11653871" y="4722869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3 h 136"/>
                <a:gd name="T4" fmla="*/ 118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2 h 136"/>
                <a:gd name="T12" fmla="*/ 118 w 139"/>
                <a:gd name="T13" fmla="*/ 116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6 h 136"/>
                <a:gd name="T22" fmla="*/ 6 w 139"/>
                <a:gd name="T23" fmla="*/ 92 h 136"/>
                <a:gd name="T24" fmla="*/ 0 w 139"/>
                <a:gd name="T25" fmla="*/ 67 h 136"/>
                <a:gd name="T26" fmla="*/ 6 w 139"/>
                <a:gd name="T27" fmla="*/ 41 h 136"/>
                <a:gd name="T28" fmla="*/ 20 w 139"/>
                <a:gd name="T29" fmla="*/ 20 h 136"/>
                <a:gd name="T30" fmla="*/ 44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 rot="10800000">
              <a:off x="11434655" y="4677265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3 h 135"/>
                <a:gd name="T4" fmla="*/ 118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3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6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 rot="10800000">
              <a:off x="11225040" y="460125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3 w 136"/>
                <a:gd name="T15" fmla="*/ 130 h 135"/>
                <a:gd name="T16" fmla="*/ 67 w 136"/>
                <a:gd name="T17" fmla="*/ 135 h 135"/>
                <a:gd name="T18" fmla="*/ 41 w 136"/>
                <a:gd name="T19" fmla="*/ 133 h 135"/>
                <a:gd name="T20" fmla="*/ 18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67" y="135"/>
                  </a:lnTo>
                  <a:lnTo>
                    <a:pt x="41" y="133"/>
                  </a:lnTo>
                  <a:lnTo>
                    <a:pt x="18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 rot="10800000">
              <a:off x="11026625" y="4494852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29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 rot="10800000">
              <a:off x="10846613" y="436364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1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1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 rot="10800000">
              <a:off x="10685801" y="420683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0 w 135"/>
                <a:gd name="T19" fmla="*/ 130 h 135"/>
                <a:gd name="T20" fmla="*/ 20 w 135"/>
                <a:gd name="T21" fmla="*/ 115 h 135"/>
                <a:gd name="T22" fmla="*/ 3 w 135"/>
                <a:gd name="T23" fmla="*/ 92 h 135"/>
                <a:gd name="T24" fmla="*/ 0 w 135"/>
                <a:gd name="T25" fmla="*/ 66 h 135"/>
                <a:gd name="T26" fmla="*/ 3 w 135"/>
                <a:gd name="T27" fmla="*/ 40 h 135"/>
                <a:gd name="T28" fmla="*/ 20 w 135"/>
                <a:gd name="T29" fmla="*/ 17 h 135"/>
                <a:gd name="T30" fmla="*/ 40 w 135"/>
                <a:gd name="T31" fmla="*/ 3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 rot="10800000">
              <a:off x="10323374" y="226268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2 w 135"/>
                <a:gd name="T15" fmla="*/ 130 h 136"/>
                <a:gd name="T16" fmla="*/ 69 w 135"/>
                <a:gd name="T17" fmla="*/ 136 h 136"/>
                <a:gd name="T18" fmla="*/ 40 w 135"/>
                <a:gd name="T19" fmla="*/ 130 h 136"/>
                <a:gd name="T20" fmla="*/ 20 w 135"/>
                <a:gd name="T21" fmla="*/ 116 h 136"/>
                <a:gd name="T22" fmla="*/ 2 w 135"/>
                <a:gd name="T23" fmla="*/ 96 h 136"/>
                <a:gd name="T24" fmla="*/ 0 w 135"/>
                <a:gd name="T25" fmla="*/ 70 h 136"/>
                <a:gd name="T26" fmla="*/ 2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2" y="96"/>
                  </a:lnTo>
                  <a:lnTo>
                    <a:pt x="0" y="70"/>
                  </a:lnTo>
                  <a:lnTo>
                    <a:pt x="2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 rot="10800000">
              <a:off x="10445783" y="2073875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6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9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6 w 135"/>
                <a:gd name="T23" fmla="*/ 95 h 138"/>
                <a:gd name="T24" fmla="*/ 0 w 135"/>
                <a:gd name="T25" fmla="*/ 69 h 138"/>
                <a:gd name="T26" fmla="*/ 6 w 135"/>
                <a:gd name="T27" fmla="*/ 43 h 138"/>
                <a:gd name="T28" fmla="*/ 20 w 135"/>
                <a:gd name="T29" fmla="*/ 20 h 138"/>
                <a:gd name="T30" fmla="*/ 40 w 135"/>
                <a:gd name="T31" fmla="*/ 6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 rot="10800000">
              <a:off x="10588194" y="1902663"/>
              <a:ext cx="111208" cy="108808"/>
            </a:xfrm>
            <a:custGeom>
              <a:avLst/>
              <a:gdLst>
                <a:gd name="T0" fmla="*/ 69 w 139"/>
                <a:gd name="T1" fmla="*/ 0 h 136"/>
                <a:gd name="T2" fmla="*/ 95 w 139"/>
                <a:gd name="T3" fmla="*/ 6 h 136"/>
                <a:gd name="T4" fmla="*/ 118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3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0 h 136"/>
                <a:gd name="T28" fmla="*/ 20 w 139"/>
                <a:gd name="T29" fmla="*/ 20 h 136"/>
                <a:gd name="T30" fmla="*/ 43 w 139"/>
                <a:gd name="T31" fmla="*/ 6 h 136"/>
                <a:gd name="T32" fmla="*/ 69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 rot="10800000">
              <a:off x="11977095" y="491488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17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17 h 135"/>
                <a:gd name="T30" fmla="*/ 43 w 138"/>
                <a:gd name="T31" fmla="*/ 3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17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7" name="Freeform 112"/>
            <p:cNvSpPr>
              <a:spLocks/>
            </p:cNvSpPr>
            <p:nvPr/>
          </p:nvSpPr>
          <p:spPr bwMode="auto">
            <a:xfrm rot="10800000">
              <a:off x="11753078" y="4912482"/>
              <a:ext cx="111208" cy="110408"/>
            </a:xfrm>
            <a:custGeom>
              <a:avLst/>
              <a:gdLst>
                <a:gd name="T0" fmla="*/ 70 w 139"/>
                <a:gd name="T1" fmla="*/ 0 h 138"/>
                <a:gd name="T2" fmla="*/ 95 w 139"/>
                <a:gd name="T3" fmla="*/ 6 h 138"/>
                <a:gd name="T4" fmla="*/ 119 w 139"/>
                <a:gd name="T5" fmla="*/ 20 h 138"/>
                <a:gd name="T6" fmla="*/ 133 w 139"/>
                <a:gd name="T7" fmla="*/ 43 h 138"/>
                <a:gd name="T8" fmla="*/ 139 w 139"/>
                <a:gd name="T9" fmla="*/ 69 h 138"/>
                <a:gd name="T10" fmla="*/ 133 w 139"/>
                <a:gd name="T11" fmla="*/ 95 h 138"/>
                <a:gd name="T12" fmla="*/ 119 w 139"/>
                <a:gd name="T13" fmla="*/ 118 h 138"/>
                <a:gd name="T14" fmla="*/ 95 w 139"/>
                <a:gd name="T15" fmla="*/ 133 h 138"/>
                <a:gd name="T16" fmla="*/ 70 w 139"/>
                <a:gd name="T17" fmla="*/ 138 h 138"/>
                <a:gd name="T18" fmla="*/ 44 w 139"/>
                <a:gd name="T19" fmla="*/ 133 h 138"/>
                <a:gd name="T20" fmla="*/ 21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1 w 139"/>
                <a:gd name="T29" fmla="*/ 20 h 138"/>
                <a:gd name="T30" fmla="*/ 44 w 139"/>
                <a:gd name="T31" fmla="*/ 6 h 138"/>
                <a:gd name="T32" fmla="*/ 70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70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9" y="69"/>
                  </a:lnTo>
                  <a:lnTo>
                    <a:pt x="133" y="95"/>
                  </a:lnTo>
                  <a:lnTo>
                    <a:pt x="119" y="118"/>
                  </a:lnTo>
                  <a:lnTo>
                    <a:pt x="95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8" name="Freeform 113"/>
            <p:cNvSpPr>
              <a:spLocks/>
            </p:cNvSpPr>
            <p:nvPr/>
          </p:nvSpPr>
          <p:spPr bwMode="auto">
            <a:xfrm rot="10800000">
              <a:off x="11532262" y="488208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0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9" name="Freeform 114"/>
            <p:cNvSpPr>
              <a:spLocks/>
            </p:cNvSpPr>
            <p:nvPr/>
          </p:nvSpPr>
          <p:spPr bwMode="auto">
            <a:xfrm rot="10800000">
              <a:off x="11315447" y="482687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8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0" name="Freeform 115"/>
            <p:cNvSpPr>
              <a:spLocks/>
            </p:cNvSpPr>
            <p:nvPr/>
          </p:nvSpPr>
          <p:spPr bwMode="auto">
            <a:xfrm rot="10800000">
              <a:off x="11107432" y="4741270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3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2 h 136"/>
                <a:gd name="T12" fmla="*/ 116 w 136"/>
                <a:gd name="T13" fmla="*/ 115 h 136"/>
                <a:gd name="T14" fmla="*/ 93 w 136"/>
                <a:gd name="T15" fmla="*/ 130 h 136"/>
                <a:gd name="T16" fmla="*/ 70 w 136"/>
                <a:gd name="T17" fmla="*/ 136 h 136"/>
                <a:gd name="T18" fmla="*/ 41 w 136"/>
                <a:gd name="T19" fmla="*/ 130 h 136"/>
                <a:gd name="T20" fmla="*/ 21 w 136"/>
                <a:gd name="T21" fmla="*/ 115 h 136"/>
                <a:gd name="T22" fmla="*/ 3 w 136"/>
                <a:gd name="T23" fmla="*/ 92 h 136"/>
                <a:gd name="T24" fmla="*/ 0 w 136"/>
                <a:gd name="T25" fmla="*/ 69 h 136"/>
                <a:gd name="T26" fmla="*/ 3 w 136"/>
                <a:gd name="T27" fmla="*/ 41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3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30"/>
                  </a:lnTo>
                  <a:lnTo>
                    <a:pt x="70" y="136"/>
                  </a:lnTo>
                  <a:lnTo>
                    <a:pt x="41" y="130"/>
                  </a:lnTo>
                  <a:lnTo>
                    <a:pt x="21" y="115"/>
                  </a:lnTo>
                  <a:lnTo>
                    <a:pt x="3" y="92"/>
                  </a:lnTo>
                  <a:lnTo>
                    <a:pt x="0" y="69"/>
                  </a:lnTo>
                  <a:lnTo>
                    <a:pt x="3" y="41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1" name="Freeform 116"/>
            <p:cNvSpPr>
              <a:spLocks/>
            </p:cNvSpPr>
            <p:nvPr/>
          </p:nvSpPr>
          <p:spPr bwMode="auto">
            <a:xfrm rot="10800000">
              <a:off x="10911418" y="463326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72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72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2" name="Freeform 117"/>
            <p:cNvSpPr>
              <a:spLocks/>
            </p:cNvSpPr>
            <p:nvPr/>
          </p:nvSpPr>
          <p:spPr bwMode="auto">
            <a:xfrm rot="10800000">
              <a:off x="10731404" y="449965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18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3" name="Freeform 118"/>
            <p:cNvSpPr>
              <a:spLocks/>
            </p:cNvSpPr>
            <p:nvPr/>
          </p:nvSpPr>
          <p:spPr bwMode="auto">
            <a:xfrm rot="10800000">
              <a:off x="10156962" y="2196284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6 h 135"/>
                <a:gd name="T4" fmla="*/ 115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8 h 135"/>
                <a:gd name="T14" fmla="*/ 95 w 136"/>
                <a:gd name="T15" fmla="*/ 133 h 135"/>
                <a:gd name="T16" fmla="*/ 69 w 136"/>
                <a:gd name="T17" fmla="*/ 135 h 135"/>
                <a:gd name="T18" fmla="*/ 43 w 136"/>
                <a:gd name="T19" fmla="*/ 133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4" name="Freeform 119"/>
            <p:cNvSpPr>
              <a:spLocks/>
            </p:cNvSpPr>
            <p:nvPr/>
          </p:nvSpPr>
          <p:spPr bwMode="auto">
            <a:xfrm rot="10800000">
              <a:off x="11629070" y="5080495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5" name="Freeform 120"/>
            <p:cNvSpPr>
              <a:spLocks/>
            </p:cNvSpPr>
            <p:nvPr/>
          </p:nvSpPr>
          <p:spPr bwMode="auto">
            <a:xfrm rot="10800000">
              <a:off x="11409854" y="503889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 rot="10800000">
              <a:off x="9952147" y="3498779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29 w 135"/>
                <a:gd name="T11" fmla="*/ 95 h 135"/>
                <a:gd name="T12" fmla="*/ 115 w 135"/>
                <a:gd name="T13" fmla="*/ 118 h 135"/>
                <a:gd name="T14" fmla="*/ 95 w 135"/>
                <a:gd name="T15" fmla="*/ 132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 rot="10800000">
              <a:off x="10394580" y="1591440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1 h 139"/>
                <a:gd name="T8" fmla="*/ 136 w 136"/>
                <a:gd name="T9" fmla="*/ 67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6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 rot="10800000">
              <a:off x="10563392" y="144663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 rot="10800000">
              <a:off x="10747405" y="13194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7 h 136"/>
                <a:gd name="T10" fmla="*/ 130 w 136"/>
                <a:gd name="T11" fmla="*/ 95 h 136"/>
                <a:gd name="T12" fmla="*/ 115 w 136"/>
                <a:gd name="T13" fmla="*/ 116 h 136"/>
                <a:gd name="T14" fmla="*/ 95 w 136"/>
                <a:gd name="T15" fmla="*/ 133 h 136"/>
                <a:gd name="T16" fmla="*/ 69 w 136"/>
                <a:gd name="T17" fmla="*/ 136 h 136"/>
                <a:gd name="T18" fmla="*/ 40 w 136"/>
                <a:gd name="T19" fmla="*/ 133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 rot="10800000">
              <a:off x="10943420" y="1211413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5 h 135"/>
                <a:gd name="T4" fmla="*/ 115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5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3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0 w 136"/>
                <a:gd name="T31" fmla="*/ 5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 rot="10800000">
              <a:off x="11149035" y="1123406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5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8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 rot="10800000">
              <a:off x="11363450" y="1057002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 rot="10800000">
              <a:off x="11585066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4" name="Freeform 129"/>
            <p:cNvSpPr>
              <a:spLocks/>
            </p:cNvSpPr>
            <p:nvPr/>
          </p:nvSpPr>
          <p:spPr bwMode="auto">
            <a:xfrm rot="10800000">
              <a:off x="11806682" y="996997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5 h 135"/>
                <a:gd name="T4" fmla="*/ 115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5" name="Freeform 130"/>
            <p:cNvSpPr>
              <a:spLocks/>
            </p:cNvSpPr>
            <p:nvPr/>
          </p:nvSpPr>
          <p:spPr bwMode="auto">
            <a:xfrm rot="10800000">
              <a:off x="12032299" y="999397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6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6 w 136"/>
                <a:gd name="T13" fmla="*/ 118 h 138"/>
                <a:gd name="T14" fmla="*/ 96 w 136"/>
                <a:gd name="T15" fmla="*/ 133 h 138"/>
                <a:gd name="T16" fmla="*/ 70 w 136"/>
                <a:gd name="T17" fmla="*/ 138 h 138"/>
                <a:gd name="T18" fmla="*/ 44 w 136"/>
                <a:gd name="T19" fmla="*/ 133 h 138"/>
                <a:gd name="T20" fmla="*/ 21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1 w 136"/>
                <a:gd name="T29" fmla="*/ 20 h 138"/>
                <a:gd name="T30" fmla="*/ 41 w 136"/>
                <a:gd name="T31" fmla="*/ 6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6" y="133"/>
                  </a:lnTo>
                  <a:lnTo>
                    <a:pt x="70" y="138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6" name="Freeform 131"/>
            <p:cNvSpPr>
              <a:spLocks/>
            </p:cNvSpPr>
            <p:nvPr/>
          </p:nvSpPr>
          <p:spPr bwMode="auto">
            <a:xfrm rot="10800000">
              <a:off x="10192165" y="445084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0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5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5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7" name="Freeform 132"/>
            <p:cNvSpPr>
              <a:spLocks/>
            </p:cNvSpPr>
            <p:nvPr/>
          </p:nvSpPr>
          <p:spPr bwMode="auto">
            <a:xfrm rot="10800000">
              <a:off x="10062555" y="4266835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6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9 w 139"/>
                <a:gd name="T13" fmla="*/ 115 h 135"/>
                <a:gd name="T14" fmla="*/ 96 w 139"/>
                <a:gd name="T15" fmla="*/ 130 h 135"/>
                <a:gd name="T16" fmla="*/ 70 w 139"/>
                <a:gd name="T17" fmla="*/ 135 h 135"/>
                <a:gd name="T18" fmla="*/ 44 w 139"/>
                <a:gd name="T19" fmla="*/ 130 h 135"/>
                <a:gd name="T20" fmla="*/ 21 w 139"/>
                <a:gd name="T21" fmla="*/ 115 h 135"/>
                <a:gd name="T22" fmla="*/ 6 w 139"/>
                <a:gd name="T23" fmla="*/ 92 h 135"/>
                <a:gd name="T24" fmla="*/ 0 w 139"/>
                <a:gd name="T25" fmla="*/ 69 h 135"/>
                <a:gd name="T26" fmla="*/ 6 w 139"/>
                <a:gd name="T27" fmla="*/ 40 h 135"/>
                <a:gd name="T28" fmla="*/ 21 w 139"/>
                <a:gd name="T29" fmla="*/ 20 h 135"/>
                <a:gd name="T30" fmla="*/ 44 w 139"/>
                <a:gd name="T31" fmla="*/ 6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8" name="Freeform 133"/>
            <p:cNvSpPr>
              <a:spLocks/>
            </p:cNvSpPr>
            <p:nvPr/>
          </p:nvSpPr>
          <p:spPr bwMode="auto">
            <a:xfrm rot="10800000">
              <a:off x="9954548" y="4070821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3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3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9" name="Freeform 134"/>
            <p:cNvSpPr>
              <a:spLocks/>
            </p:cNvSpPr>
            <p:nvPr/>
          </p:nvSpPr>
          <p:spPr bwMode="auto">
            <a:xfrm rot="10800000">
              <a:off x="9866541" y="3865206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4 h 136"/>
                <a:gd name="T8" fmla="*/ 139 w 139"/>
                <a:gd name="T9" fmla="*/ 70 h 136"/>
                <a:gd name="T10" fmla="*/ 133 w 139"/>
                <a:gd name="T11" fmla="*/ 95 h 136"/>
                <a:gd name="T12" fmla="*/ 119 w 139"/>
                <a:gd name="T13" fmla="*/ 119 h 136"/>
                <a:gd name="T14" fmla="*/ 96 w 139"/>
                <a:gd name="T15" fmla="*/ 133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9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9" y="70"/>
                  </a:lnTo>
                  <a:lnTo>
                    <a:pt x="133" y="95"/>
                  </a:lnTo>
                  <a:lnTo>
                    <a:pt x="119" y="119"/>
                  </a:lnTo>
                  <a:lnTo>
                    <a:pt x="96" y="133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0" name="Freeform 135"/>
            <p:cNvSpPr>
              <a:spLocks/>
            </p:cNvSpPr>
            <p:nvPr/>
          </p:nvSpPr>
          <p:spPr bwMode="auto">
            <a:xfrm rot="10800000">
              <a:off x="9801736" y="365079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67 h 136"/>
                <a:gd name="T10" fmla="*/ 130 w 136"/>
                <a:gd name="T11" fmla="*/ 96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3 h 136"/>
                <a:gd name="T20" fmla="*/ 17 w 136"/>
                <a:gd name="T21" fmla="*/ 116 h 136"/>
                <a:gd name="T22" fmla="*/ 3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67"/>
                  </a:lnTo>
                  <a:lnTo>
                    <a:pt x="130" y="96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17" y="116"/>
                  </a:lnTo>
                  <a:lnTo>
                    <a:pt x="3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1" name="Freeform 136"/>
            <p:cNvSpPr>
              <a:spLocks/>
            </p:cNvSpPr>
            <p:nvPr/>
          </p:nvSpPr>
          <p:spPr bwMode="auto">
            <a:xfrm rot="10800000">
              <a:off x="9760933" y="342917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6 h 136"/>
                <a:gd name="T26" fmla="*/ 6 w 135"/>
                <a:gd name="T27" fmla="*/ 40 h 136"/>
                <a:gd name="T28" fmla="*/ 20 w 135"/>
                <a:gd name="T29" fmla="*/ 17 h 136"/>
                <a:gd name="T30" fmla="*/ 40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0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2" name="Freeform 137"/>
            <p:cNvSpPr>
              <a:spLocks/>
            </p:cNvSpPr>
            <p:nvPr/>
          </p:nvSpPr>
          <p:spPr bwMode="auto">
            <a:xfrm rot="10800000">
              <a:off x="9740132" y="3208358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3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8 h 135"/>
                <a:gd name="T14" fmla="*/ 95 w 138"/>
                <a:gd name="T15" fmla="*/ 132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8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3" name="Freeform 138"/>
            <p:cNvSpPr>
              <a:spLocks/>
            </p:cNvSpPr>
            <p:nvPr/>
          </p:nvSpPr>
          <p:spPr bwMode="auto">
            <a:xfrm rot="10800000">
              <a:off x="9744132" y="2981941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5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1 w 136"/>
                <a:gd name="T19" fmla="*/ 133 h 139"/>
                <a:gd name="T20" fmla="*/ 20 w 136"/>
                <a:gd name="T21" fmla="*/ 119 h 139"/>
                <a:gd name="T22" fmla="*/ 6 w 136"/>
                <a:gd name="T23" fmla="*/ 95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1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5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1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1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4" name="Freeform 139"/>
            <p:cNvSpPr>
              <a:spLocks/>
            </p:cNvSpPr>
            <p:nvPr/>
          </p:nvSpPr>
          <p:spPr bwMode="auto">
            <a:xfrm rot="10800000">
              <a:off x="9772134" y="27611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0 w 135"/>
                <a:gd name="T19" fmla="*/ 132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0" y="132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5" name="Freeform 140"/>
            <p:cNvSpPr>
              <a:spLocks/>
            </p:cNvSpPr>
            <p:nvPr/>
          </p:nvSpPr>
          <p:spPr bwMode="auto">
            <a:xfrm rot="10800000">
              <a:off x="10380979" y="136582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3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3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6" name="Freeform 141"/>
            <p:cNvSpPr>
              <a:spLocks/>
            </p:cNvSpPr>
            <p:nvPr/>
          </p:nvSpPr>
          <p:spPr bwMode="auto">
            <a:xfrm rot="10800000">
              <a:off x="10558592" y="1229814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7" name="Freeform 142"/>
            <p:cNvSpPr>
              <a:spLocks/>
            </p:cNvSpPr>
            <p:nvPr/>
          </p:nvSpPr>
          <p:spPr bwMode="auto">
            <a:xfrm rot="10800000">
              <a:off x="10749806" y="110980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2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3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2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2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8" name="Freeform 143"/>
            <p:cNvSpPr>
              <a:spLocks/>
            </p:cNvSpPr>
            <p:nvPr/>
          </p:nvSpPr>
          <p:spPr bwMode="auto">
            <a:xfrm rot="10800000">
              <a:off x="10950620" y="1010598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1 h 136"/>
                <a:gd name="T28" fmla="*/ 21 w 136"/>
                <a:gd name="T29" fmla="*/ 21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1"/>
                  </a:lnTo>
                  <a:lnTo>
                    <a:pt x="21" y="21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9" name="Freeform 144"/>
            <p:cNvSpPr>
              <a:spLocks/>
            </p:cNvSpPr>
            <p:nvPr/>
          </p:nvSpPr>
          <p:spPr bwMode="auto">
            <a:xfrm rot="10800000">
              <a:off x="11160235" y="932192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5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6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0" name="Freeform 145"/>
            <p:cNvSpPr>
              <a:spLocks/>
            </p:cNvSpPr>
            <p:nvPr/>
          </p:nvSpPr>
          <p:spPr bwMode="auto">
            <a:xfrm rot="10800000">
              <a:off x="11375451" y="872188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1" name="Freeform 146"/>
            <p:cNvSpPr>
              <a:spLocks/>
            </p:cNvSpPr>
            <p:nvPr/>
          </p:nvSpPr>
          <p:spPr bwMode="auto">
            <a:xfrm rot="10800000">
              <a:off x="11596267" y="832985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3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6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18 h 136"/>
                <a:gd name="T30" fmla="*/ 41 w 136"/>
                <a:gd name="T31" fmla="*/ 3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3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6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18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2" name="Freeform 147"/>
            <p:cNvSpPr>
              <a:spLocks/>
            </p:cNvSpPr>
            <p:nvPr/>
          </p:nvSpPr>
          <p:spPr bwMode="auto">
            <a:xfrm rot="10800000">
              <a:off x="11820283" y="8169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3" name="Freeform 148"/>
            <p:cNvSpPr>
              <a:spLocks/>
            </p:cNvSpPr>
            <p:nvPr/>
          </p:nvSpPr>
          <p:spPr bwMode="auto">
            <a:xfrm rot="10800000">
              <a:off x="12044300" y="821784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17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0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3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0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4" name="Freeform 149"/>
            <p:cNvSpPr>
              <a:spLocks/>
            </p:cNvSpPr>
            <p:nvPr/>
          </p:nvSpPr>
          <p:spPr bwMode="auto">
            <a:xfrm rot="10800000">
              <a:off x="10224167" y="47580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9 h 135"/>
                <a:gd name="T10" fmla="*/ 132 w 135"/>
                <a:gd name="T11" fmla="*/ 95 h 135"/>
                <a:gd name="T12" fmla="*/ 118 w 135"/>
                <a:gd name="T13" fmla="*/ 118 h 135"/>
                <a:gd name="T14" fmla="*/ 95 w 135"/>
                <a:gd name="T15" fmla="*/ 133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8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5" name="Freeform 150"/>
            <p:cNvSpPr>
              <a:spLocks/>
            </p:cNvSpPr>
            <p:nvPr/>
          </p:nvSpPr>
          <p:spPr bwMode="auto">
            <a:xfrm rot="10800000">
              <a:off x="10074556" y="458925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6 h 136"/>
                <a:gd name="T4" fmla="*/ 115 w 135"/>
                <a:gd name="T5" fmla="*/ 21 h 136"/>
                <a:gd name="T6" fmla="*/ 130 w 135"/>
                <a:gd name="T7" fmla="*/ 41 h 136"/>
                <a:gd name="T8" fmla="*/ 135 w 135"/>
                <a:gd name="T9" fmla="*/ 67 h 136"/>
                <a:gd name="T10" fmla="*/ 130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0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70 h 136"/>
                <a:gd name="T26" fmla="*/ 3 w 135"/>
                <a:gd name="T27" fmla="*/ 44 h 136"/>
                <a:gd name="T28" fmla="*/ 20 w 135"/>
                <a:gd name="T29" fmla="*/ 21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5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6" name="Freeform 151"/>
            <p:cNvSpPr>
              <a:spLocks/>
            </p:cNvSpPr>
            <p:nvPr/>
          </p:nvSpPr>
          <p:spPr bwMode="auto">
            <a:xfrm rot="10800000">
              <a:off x="9942547" y="4406845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2 w 136"/>
                <a:gd name="T3" fmla="*/ 6 h 139"/>
                <a:gd name="T4" fmla="*/ 116 w 136"/>
                <a:gd name="T5" fmla="*/ 20 h 139"/>
                <a:gd name="T6" fmla="*/ 130 w 136"/>
                <a:gd name="T7" fmla="*/ 43 h 139"/>
                <a:gd name="T8" fmla="*/ 136 w 136"/>
                <a:gd name="T9" fmla="*/ 69 h 139"/>
                <a:gd name="T10" fmla="*/ 130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1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7" name="Freeform 152"/>
            <p:cNvSpPr>
              <a:spLocks/>
            </p:cNvSpPr>
            <p:nvPr/>
          </p:nvSpPr>
          <p:spPr bwMode="auto">
            <a:xfrm rot="10800000">
              <a:off x="9827338" y="4215632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0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5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3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4 h 136"/>
                <a:gd name="T28" fmla="*/ 21 w 139"/>
                <a:gd name="T29" fmla="*/ 20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5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8" name="Freeform 153"/>
            <p:cNvSpPr>
              <a:spLocks/>
            </p:cNvSpPr>
            <p:nvPr/>
          </p:nvSpPr>
          <p:spPr bwMode="auto">
            <a:xfrm rot="10800000">
              <a:off x="9732931" y="4013217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6 w 135"/>
                <a:gd name="T17" fmla="*/ 135 h 135"/>
                <a:gd name="T18" fmla="*/ 40 w 135"/>
                <a:gd name="T19" fmla="*/ 130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17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9" name="Freeform 154"/>
            <p:cNvSpPr>
              <a:spLocks/>
            </p:cNvSpPr>
            <p:nvPr/>
          </p:nvSpPr>
          <p:spPr bwMode="auto">
            <a:xfrm rot="10800000">
              <a:off x="9659326" y="380040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0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0" name="Freeform 155"/>
            <p:cNvSpPr>
              <a:spLocks/>
            </p:cNvSpPr>
            <p:nvPr/>
          </p:nvSpPr>
          <p:spPr bwMode="auto">
            <a:xfrm rot="10800000">
              <a:off x="9604122" y="3584385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1" name="Freeform 156"/>
            <p:cNvSpPr>
              <a:spLocks/>
            </p:cNvSpPr>
            <p:nvPr/>
          </p:nvSpPr>
          <p:spPr bwMode="auto">
            <a:xfrm rot="10800000">
              <a:off x="9571320" y="3362769"/>
              <a:ext cx="111208" cy="108008"/>
            </a:xfrm>
            <a:custGeom>
              <a:avLst/>
              <a:gdLst>
                <a:gd name="T0" fmla="*/ 70 w 139"/>
                <a:gd name="T1" fmla="*/ 0 h 135"/>
                <a:gd name="T2" fmla="*/ 96 w 139"/>
                <a:gd name="T3" fmla="*/ 5 h 135"/>
                <a:gd name="T4" fmla="*/ 119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5 h 135"/>
                <a:gd name="T12" fmla="*/ 119 w 139"/>
                <a:gd name="T13" fmla="*/ 115 h 135"/>
                <a:gd name="T14" fmla="*/ 96 w 139"/>
                <a:gd name="T15" fmla="*/ 129 h 135"/>
                <a:gd name="T16" fmla="*/ 70 w 139"/>
                <a:gd name="T17" fmla="*/ 135 h 135"/>
                <a:gd name="T18" fmla="*/ 44 w 139"/>
                <a:gd name="T19" fmla="*/ 132 h 135"/>
                <a:gd name="T20" fmla="*/ 21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1 w 139"/>
                <a:gd name="T29" fmla="*/ 20 h 135"/>
                <a:gd name="T30" fmla="*/ 44 w 139"/>
                <a:gd name="T31" fmla="*/ 5 h 135"/>
                <a:gd name="T32" fmla="*/ 70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70" y="0"/>
                  </a:moveTo>
                  <a:lnTo>
                    <a:pt x="96" y="5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9" y="115"/>
                  </a:lnTo>
                  <a:lnTo>
                    <a:pt x="96" y="129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5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2" name="Freeform 157"/>
            <p:cNvSpPr>
              <a:spLocks/>
            </p:cNvSpPr>
            <p:nvPr/>
          </p:nvSpPr>
          <p:spPr bwMode="auto">
            <a:xfrm rot="10800000">
              <a:off x="9560119" y="313875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5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3 h 136"/>
                <a:gd name="T20" fmla="*/ 20 w 138"/>
                <a:gd name="T21" fmla="*/ 116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3" name="Freeform 158"/>
            <p:cNvSpPr>
              <a:spLocks/>
            </p:cNvSpPr>
            <p:nvPr/>
          </p:nvSpPr>
          <p:spPr bwMode="auto">
            <a:xfrm rot="10800000">
              <a:off x="9571320" y="2915537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9 h 135"/>
                <a:gd name="T10" fmla="*/ 130 w 136"/>
                <a:gd name="T11" fmla="*/ 95 h 135"/>
                <a:gd name="T12" fmla="*/ 116 w 136"/>
                <a:gd name="T13" fmla="*/ 118 h 135"/>
                <a:gd name="T14" fmla="*/ 95 w 136"/>
                <a:gd name="T15" fmla="*/ 132 h 135"/>
                <a:gd name="T16" fmla="*/ 70 w 136"/>
                <a:gd name="T17" fmla="*/ 135 h 135"/>
                <a:gd name="T18" fmla="*/ 44 w 136"/>
                <a:gd name="T19" fmla="*/ 132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5" y="132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4" name="Freeform 159"/>
            <p:cNvSpPr>
              <a:spLocks/>
            </p:cNvSpPr>
            <p:nvPr/>
          </p:nvSpPr>
          <p:spPr bwMode="auto">
            <a:xfrm rot="10800000">
              <a:off x="9604122" y="2691520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2 w 135"/>
                <a:gd name="T3" fmla="*/ 6 h 139"/>
                <a:gd name="T4" fmla="*/ 115 w 135"/>
                <a:gd name="T5" fmla="*/ 21 h 139"/>
                <a:gd name="T6" fmla="*/ 130 w 135"/>
                <a:gd name="T7" fmla="*/ 44 h 139"/>
                <a:gd name="T8" fmla="*/ 135 w 135"/>
                <a:gd name="T9" fmla="*/ 70 h 139"/>
                <a:gd name="T10" fmla="*/ 130 w 135"/>
                <a:gd name="T11" fmla="*/ 96 h 139"/>
                <a:gd name="T12" fmla="*/ 115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0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5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5" name="Freeform 160"/>
            <p:cNvSpPr>
              <a:spLocks/>
            </p:cNvSpPr>
            <p:nvPr/>
          </p:nvSpPr>
          <p:spPr bwMode="auto">
            <a:xfrm rot="10800000">
              <a:off x="10200966" y="1285018"/>
              <a:ext cx="108808" cy="110408"/>
            </a:xfrm>
            <a:custGeom>
              <a:avLst/>
              <a:gdLst>
                <a:gd name="T0" fmla="*/ 67 w 136"/>
                <a:gd name="T1" fmla="*/ 0 h 138"/>
                <a:gd name="T2" fmla="*/ 93 w 136"/>
                <a:gd name="T3" fmla="*/ 5 h 138"/>
                <a:gd name="T4" fmla="*/ 116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6 w 136"/>
                <a:gd name="T13" fmla="*/ 118 h 138"/>
                <a:gd name="T14" fmla="*/ 93 w 136"/>
                <a:gd name="T15" fmla="*/ 132 h 138"/>
                <a:gd name="T16" fmla="*/ 70 w 136"/>
                <a:gd name="T17" fmla="*/ 138 h 138"/>
                <a:gd name="T18" fmla="*/ 41 w 136"/>
                <a:gd name="T19" fmla="*/ 132 h 138"/>
                <a:gd name="T20" fmla="*/ 21 w 136"/>
                <a:gd name="T21" fmla="*/ 118 h 138"/>
                <a:gd name="T22" fmla="*/ 3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18 w 136"/>
                <a:gd name="T29" fmla="*/ 20 h 138"/>
                <a:gd name="T30" fmla="*/ 41 w 136"/>
                <a:gd name="T31" fmla="*/ 5 h 138"/>
                <a:gd name="T32" fmla="*/ 67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6" y="118"/>
                  </a:lnTo>
                  <a:lnTo>
                    <a:pt x="93" y="132"/>
                  </a:lnTo>
                  <a:lnTo>
                    <a:pt x="70" y="138"/>
                  </a:lnTo>
                  <a:lnTo>
                    <a:pt x="41" y="132"/>
                  </a:lnTo>
                  <a:lnTo>
                    <a:pt x="21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8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6" name="Freeform 161"/>
            <p:cNvSpPr>
              <a:spLocks/>
            </p:cNvSpPr>
            <p:nvPr/>
          </p:nvSpPr>
          <p:spPr bwMode="auto">
            <a:xfrm rot="10800000">
              <a:off x="10373778" y="114180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0 h 139"/>
                <a:gd name="T6" fmla="*/ 130 w 136"/>
                <a:gd name="T7" fmla="*/ 44 h 139"/>
                <a:gd name="T8" fmla="*/ 136 w 136"/>
                <a:gd name="T9" fmla="*/ 69 h 139"/>
                <a:gd name="T10" fmla="*/ 130 w 136"/>
                <a:gd name="T11" fmla="*/ 95 h 139"/>
                <a:gd name="T12" fmla="*/ 115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72 h 139"/>
                <a:gd name="T26" fmla="*/ 6 w 136"/>
                <a:gd name="T27" fmla="*/ 44 h 139"/>
                <a:gd name="T28" fmla="*/ 20 w 136"/>
                <a:gd name="T29" fmla="*/ 20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4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72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7" name="Freeform 162"/>
            <p:cNvSpPr>
              <a:spLocks/>
            </p:cNvSpPr>
            <p:nvPr/>
          </p:nvSpPr>
          <p:spPr bwMode="auto">
            <a:xfrm rot="10800000">
              <a:off x="10754606" y="90659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3 w 136"/>
                <a:gd name="T3" fmla="*/ 6 h 136"/>
                <a:gd name="T4" fmla="*/ 116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3 w 136"/>
                <a:gd name="T11" fmla="*/ 92 h 136"/>
                <a:gd name="T12" fmla="*/ 116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8" name="Freeform 163"/>
            <p:cNvSpPr>
              <a:spLocks/>
            </p:cNvSpPr>
            <p:nvPr/>
          </p:nvSpPr>
          <p:spPr bwMode="auto">
            <a:xfrm rot="10800000">
              <a:off x="11386652" y="688174"/>
              <a:ext cx="110408" cy="108008"/>
            </a:xfrm>
            <a:custGeom>
              <a:avLst/>
              <a:gdLst>
                <a:gd name="T0" fmla="*/ 66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3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3 h 135"/>
                <a:gd name="T16" fmla="*/ 69 w 138"/>
                <a:gd name="T17" fmla="*/ 135 h 135"/>
                <a:gd name="T18" fmla="*/ 43 w 138"/>
                <a:gd name="T19" fmla="*/ 133 h 135"/>
                <a:gd name="T20" fmla="*/ 20 w 138"/>
                <a:gd name="T21" fmla="*/ 118 h 135"/>
                <a:gd name="T22" fmla="*/ 5 w 138"/>
                <a:gd name="T23" fmla="*/ 95 h 135"/>
                <a:gd name="T24" fmla="*/ 0 w 138"/>
                <a:gd name="T25" fmla="*/ 69 h 135"/>
                <a:gd name="T26" fmla="*/ 5 w 138"/>
                <a:gd name="T27" fmla="*/ 43 h 135"/>
                <a:gd name="T28" fmla="*/ 20 w 138"/>
                <a:gd name="T29" fmla="*/ 20 h 135"/>
                <a:gd name="T30" fmla="*/ 43 w 138"/>
                <a:gd name="T31" fmla="*/ 6 h 135"/>
                <a:gd name="T32" fmla="*/ 66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9" name="Freeform 164"/>
            <p:cNvSpPr>
              <a:spLocks/>
            </p:cNvSpPr>
            <p:nvPr/>
          </p:nvSpPr>
          <p:spPr bwMode="auto">
            <a:xfrm rot="10800000">
              <a:off x="11610668" y="652972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3 w 135"/>
                <a:gd name="T7" fmla="*/ 41 h 136"/>
                <a:gd name="T8" fmla="*/ 135 w 135"/>
                <a:gd name="T9" fmla="*/ 66 h 136"/>
                <a:gd name="T10" fmla="*/ 133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0" name="Freeform 165"/>
            <p:cNvSpPr>
              <a:spLocks/>
            </p:cNvSpPr>
            <p:nvPr/>
          </p:nvSpPr>
          <p:spPr bwMode="auto">
            <a:xfrm rot="10800000">
              <a:off x="11833884" y="639371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9 w 136"/>
                <a:gd name="T5" fmla="*/ 21 h 136"/>
                <a:gd name="T6" fmla="*/ 133 w 136"/>
                <a:gd name="T7" fmla="*/ 44 h 136"/>
                <a:gd name="T8" fmla="*/ 136 w 136"/>
                <a:gd name="T9" fmla="*/ 67 h 136"/>
                <a:gd name="T10" fmla="*/ 133 w 136"/>
                <a:gd name="T11" fmla="*/ 96 h 136"/>
                <a:gd name="T12" fmla="*/ 119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4 w 136"/>
                <a:gd name="T19" fmla="*/ 133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4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9" y="21"/>
                  </a:lnTo>
                  <a:lnTo>
                    <a:pt x="133" y="44"/>
                  </a:lnTo>
                  <a:lnTo>
                    <a:pt x="136" y="67"/>
                  </a:lnTo>
                  <a:lnTo>
                    <a:pt x="133" y="96"/>
                  </a:lnTo>
                  <a:lnTo>
                    <a:pt x="119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3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4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1" name="Freeform 166"/>
            <p:cNvSpPr>
              <a:spLocks/>
            </p:cNvSpPr>
            <p:nvPr/>
          </p:nvSpPr>
          <p:spPr bwMode="auto">
            <a:xfrm rot="10800000">
              <a:off x="12057901" y="64417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8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2" name="Freeform 167"/>
            <p:cNvSpPr>
              <a:spLocks/>
            </p:cNvSpPr>
            <p:nvPr/>
          </p:nvSpPr>
          <p:spPr bwMode="auto">
            <a:xfrm rot="10800000">
              <a:off x="11015425" y="5456522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50 w 216"/>
                <a:gd name="T3" fmla="*/ 6 h 216"/>
                <a:gd name="T4" fmla="*/ 179 w 216"/>
                <a:gd name="T5" fmla="*/ 26 h 216"/>
                <a:gd name="T6" fmla="*/ 202 w 216"/>
                <a:gd name="T7" fmla="*/ 52 h 216"/>
                <a:gd name="T8" fmla="*/ 213 w 216"/>
                <a:gd name="T9" fmla="*/ 81 h 216"/>
                <a:gd name="T10" fmla="*/ 216 w 216"/>
                <a:gd name="T11" fmla="*/ 115 h 216"/>
                <a:gd name="T12" fmla="*/ 210 w 216"/>
                <a:gd name="T13" fmla="*/ 150 h 216"/>
                <a:gd name="T14" fmla="*/ 190 w 216"/>
                <a:gd name="T15" fmla="*/ 179 h 216"/>
                <a:gd name="T16" fmla="*/ 167 w 216"/>
                <a:gd name="T17" fmla="*/ 202 h 216"/>
                <a:gd name="T18" fmla="*/ 135 w 216"/>
                <a:gd name="T19" fmla="*/ 213 h 216"/>
                <a:gd name="T20" fmla="*/ 101 w 216"/>
                <a:gd name="T21" fmla="*/ 216 h 216"/>
                <a:gd name="T22" fmla="*/ 69 w 216"/>
                <a:gd name="T23" fmla="*/ 210 h 216"/>
                <a:gd name="T24" fmla="*/ 37 w 216"/>
                <a:gd name="T25" fmla="*/ 190 h 216"/>
                <a:gd name="T26" fmla="*/ 14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52 w 216"/>
                <a:gd name="T37" fmla="*/ 14 h 216"/>
                <a:gd name="T38" fmla="*/ 81 w 216"/>
                <a:gd name="T39" fmla="*/ 3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3" name="Freeform 168"/>
            <p:cNvSpPr>
              <a:spLocks/>
            </p:cNvSpPr>
            <p:nvPr/>
          </p:nvSpPr>
          <p:spPr bwMode="auto">
            <a:xfrm rot="10800000">
              <a:off x="10805010" y="537091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2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1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4" name="Freeform 169"/>
            <p:cNvSpPr>
              <a:spLocks/>
            </p:cNvSpPr>
            <p:nvPr/>
          </p:nvSpPr>
          <p:spPr bwMode="auto">
            <a:xfrm rot="10800000">
              <a:off x="10108959" y="489408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2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5" name="Freeform 170"/>
            <p:cNvSpPr>
              <a:spLocks/>
            </p:cNvSpPr>
            <p:nvPr/>
          </p:nvSpPr>
          <p:spPr bwMode="auto">
            <a:xfrm rot="10800000">
              <a:off x="9956948" y="4727669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21 h 136"/>
                <a:gd name="T6" fmla="*/ 133 w 138"/>
                <a:gd name="T7" fmla="*/ 41 h 136"/>
                <a:gd name="T8" fmla="*/ 138 w 138"/>
                <a:gd name="T9" fmla="*/ 67 h 136"/>
                <a:gd name="T10" fmla="*/ 133 w 138"/>
                <a:gd name="T11" fmla="*/ 93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6 h 136"/>
                <a:gd name="T24" fmla="*/ 0 w 138"/>
                <a:gd name="T25" fmla="*/ 70 h 136"/>
                <a:gd name="T26" fmla="*/ 6 w 138"/>
                <a:gd name="T27" fmla="*/ 44 h 136"/>
                <a:gd name="T28" fmla="*/ 20 w 138"/>
                <a:gd name="T29" fmla="*/ 21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21"/>
                  </a:lnTo>
                  <a:lnTo>
                    <a:pt x="133" y="41"/>
                  </a:lnTo>
                  <a:lnTo>
                    <a:pt x="138" y="67"/>
                  </a:lnTo>
                  <a:lnTo>
                    <a:pt x="133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6" name="Freeform 171"/>
            <p:cNvSpPr>
              <a:spLocks/>
            </p:cNvSpPr>
            <p:nvPr/>
          </p:nvSpPr>
          <p:spPr bwMode="auto">
            <a:xfrm rot="10800000">
              <a:off x="9822538" y="4550056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4 h 136"/>
                <a:gd name="T8" fmla="*/ 136 w 136"/>
                <a:gd name="T9" fmla="*/ 70 h 136"/>
                <a:gd name="T10" fmla="*/ 133 w 136"/>
                <a:gd name="T11" fmla="*/ 95 h 136"/>
                <a:gd name="T12" fmla="*/ 115 w 136"/>
                <a:gd name="T13" fmla="*/ 119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9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3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7" name="Freeform 172"/>
            <p:cNvSpPr>
              <a:spLocks/>
            </p:cNvSpPr>
            <p:nvPr/>
          </p:nvSpPr>
          <p:spPr bwMode="auto">
            <a:xfrm rot="10800000">
              <a:off x="9604122" y="4158027"/>
              <a:ext cx="108008" cy="111208"/>
            </a:xfrm>
            <a:custGeom>
              <a:avLst/>
              <a:gdLst>
                <a:gd name="T0" fmla="*/ 69 w 135"/>
                <a:gd name="T1" fmla="*/ 0 h 139"/>
                <a:gd name="T2" fmla="*/ 95 w 135"/>
                <a:gd name="T3" fmla="*/ 6 h 139"/>
                <a:gd name="T4" fmla="*/ 118 w 135"/>
                <a:gd name="T5" fmla="*/ 21 h 139"/>
                <a:gd name="T6" fmla="*/ 133 w 135"/>
                <a:gd name="T7" fmla="*/ 44 h 139"/>
                <a:gd name="T8" fmla="*/ 135 w 135"/>
                <a:gd name="T9" fmla="*/ 70 h 139"/>
                <a:gd name="T10" fmla="*/ 133 w 135"/>
                <a:gd name="T11" fmla="*/ 96 h 139"/>
                <a:gd name="T12" fmla="*/ 118 w 135"/>
                <a:gd name="T13" fmla="*/ 119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9 h 139"/>
                <a:gd name="T22" fmla="*/ 6 w 135"/>
                <a:gd name="T23" fmla="*/ 96 h 139"/>
                <a:gd name="T24" fmla="*/ 0 w 135"/>
                <a:gd name="T25" fmla="*/ 70 h 139"/>
                <a:gd name="T26" fmla="*/ 6 w 135"/>
                <a:gd name="T27" fmla="*/ 44 h 139"/>
                <a:gd name="T28" fmla="*/ 20 w 135"/>
                <a:gd name="T29" fmla="*/ 21 h 139"/>
                <a:gd name="T30" fmla="*/ 43 w 135"/>
                <a:gd name="T31" fmla="*/ 6 h 139"/>
                <a:gd name="T32" fmla="*/ 69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9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3" y="44"/>
                  </a:lnTo>
                  <a:lnTo>
                    <a:pt x="135" y="70"/>
                  </a:lnTo>
                  <a:lnTo>
                    <a:pt x="133" y="96"/>
                  </a:lnTo>
                  <a:lnTo>
                    <a:pt x="118" y="119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8" name="Freeform 173"/>
            <p:cNvSpPr>
              <a:spLocks/>
            </p:cNvSpPr>
            <p:nvPr/>
          </p:nvSpPr>
          <p:spPr bwMode="auto">
            <a:xfrm rot="10800000">
              <a:off x="9412108" y="351718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3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32 h 135"/>
                <a:gd name="T16" fmla="*/ 69 w 136"/>
                <a:gd name="T17" fmla="*/ 135 h 135"/>
                <a:gd name="T18" fmla="*/ 44 w 136"/>
                <a:gd name="T19" fmla="*/ 132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2"/>
                  </a:lnTo>
                  <a:lnTo>
                    <a:pt x="69" y="135"/>
                  </a:lnTo>
                  <a:lnTo>
                    <a:pt x="44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9" name="Freeform 174"/>
            <p:cNvSpPr>
              <a:spLocks/>
            </p:cNvSpPr>
            <p:nvPr/>
          </p:nvSpPr>
          <p:spPr bwMode="auto">
            <a:xfrm rot="10800000">
              <a:off x="9387306" y="329316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2 w 135"/>
                <a:gd name="T3" fmla="*/ 3 h 136"/>
                <a:gd name="T4" fmla="*/ 115 w 135"/>
                <a:gd name="T5" fmla="*/ 20 h 136"/>
                <a:gd name="T6" fmla="*/ 130 w 135"/>
                <a:gd name="T7" fmla="*/ 40 h 136"/>
                <a:gd name="T8" fmla="*/ 135 w 135"/>
                <a:gd name="T9" fmla="*/ 66 h 136"/>
                <a:gd name="T10" fmla="*/ 130 w 135"/>
                <a:gd name="T11" fmla="*/ 92 h 136"/>
                <a:gd name="T12" fmla="*/ 115 w 135"/>
                <a:gd name="T13" fmla="*/ 115 h 136"/>
                <a:gd name="T14" fmla="*/ 92 w 135"/>
                <a:gd name="T15" fmla="*/ 130 h 136"/>
                <a:gd name="T16" fmla="*/ 66 w 135"/>
                <a:gd name="T17" fmla="*/ 136 h 136"/>
                <a:gd name="T18" fmla="*/ 40 w 135"/>
                <a:gd name="T19" fmla="*/ 130 h 136"/>
                <a:gd name="T20" fmla="*/ 17 w 135"/>
                <a:gd name="T21" fmla="*/ 115 h 136"/>
                <a:gd name="T22" fmla="*/ 3 w 135"/>
                <a:gd name="T23" fmla="*/ 95 h 136"/>
                <a:gd name="T24" fmla="*/ 0 w 135"/>
                <a:gd name="T25" fmla="*/ 69 h 136"/>
                <a:gd name="T26" fmla="*/ 3 w 135"/>
                <a:gd name="T27" fmla="*/ 40 h 136"/>
                <a:gd name="T28" fmla="*/ 17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0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0" name="Freeform 175"/>
            <p:cNvSpPr>
              <a:spLocks/>
            </p:cNvSpPr>
            <p:nvPr/>
          </p:nvSpPr>
          <p:spPr bwMode="auto">
            <a:xfrm rot="10800000">
              <a:off x="9398507" y="2845932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5 w 138"/>
                <a:gd name="T23" fmla="*/ 95 h 136"/>
                <a:gd name="T24" fmla="*/ 0 w 138"/>
                <a:gd name="T25" fmla="*/ 69 h 136"/>
                <a:gd name="T26" fmla="*/ 5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1" name="Freeform 176"/>
            <p:cNvSpPr>
              <a:spLocks/>
            </p:cNvSpPr>
            <p:nvPr/>
          </p:nvSpPr>
          <p:spPr bwMode="auto">
            <a:xfrm rot="10800000">
              <a:off x="9435310" y="26251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6 w 136"/>
                <a:gd name="T3" fmla="*/ 3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6 w 136"/>
                <a:gd name="T15" fmla="*/ 130 h 135"/>
                <a:gd name="T16" fmla="*/ 70 w 136"/>
                <a:gd name="T17" fmla="*/ 135 h 135"/>
                <a:gd name="T18" fmla="*/ 44 w 136"/>
                <a:gd name="T19" fmla="*/ 130 h 135"/>
                <a:gd name="T20" fmla="*/ 21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1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6" y="3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6" y="130"/>
                  </a:lnTo>
                  <a:lnTo>
                    <a:pt x="70" y="135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2" name="Freeform 177"/>
            <p:cNvSpPr>
              <a:spLocks/>
            </p:cNvSpPr>
            <p:nvPr/>
          </p:nvSpPr>
          <p:spPr bwMode="auto">
            <a:xfrm rot="10800000">
              <a:off x="9366505" y="2097077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4 h 219"/>
                <a:gd name="T10" fmla="*/ 219 w 219"/>
                <a:gd name="T11" fmla="*/ 119 h 219"/>
                <a:gd name="T12" fmla="*/ 211 w 219"/>
                <a:gd name="T13" fmla="*/ 150 h 219"/>
                <a:gd name="T14" fmla="*/ 193 w 219"/>
                <a:gd name="T15" fmla="*/ 182 h 219"/>
                <a:gd name="T16" fmla="*/ 168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7 w 219"/>
                <a:gd name="T23" fmla="*/ 211 h 219"/>
                <a:gd name="T24" fmla="*/ 38 w 219"/>
                <a:gd name="T25" fmla="*/ 193 h 219"/>
                <a:gd name="T26" fmla="*/ 15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9" y="119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3" name="Freeform 178"/>
            <p:cNvSpPr>
              <a:spLocks/>
            </p:cNvSpPr>
            <p:nvPr/>
          </p:nvSpPr>
          <p:spPr bwMode="auto">
            <a:xfrm rot="10800000">
              <a:off x="9568919" y="16978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3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3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4" name="Freeform 179"/>
            <p:cNvSpPr>
              <a:spLocks/>
            </p:cNvSpPr>
            <p:nvPr/>
          </p:nvSpPr>
          <p:spPr bwMode="auto">
            <a:xfrm rot="10800000">
              <a:off x="9693728" y="151143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0 w 219"/>
                <a:gd name="T15" fmla="*/ 179 h 219"/>
                <a:gd name="T16" fmla="*/ 164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4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5" name="Freeform 180"/>
            <p:cNvSpPr>
              <a:spLocks/>
            </p:cNvSpPr>
            <p:nvPr/>
          </p:nvSpPr>
          <p:spPr bwMode="auto">
            <a:xfrm rot="10800000">
              <a:off x="9834539" y="1337822"/>
              <a:ext cx="175213" cy="173613"/>
            </a:xfrm>
            <a:custGeom>
              <a:avLst/>
              <a:gdLst>
                <a:gd name="T0" fmla="*/ 115 w 219"/>
                <a:gd name="T1" fmla="*/ 0 h 217"/>
                <a:gd name="T2" fmla="*/ 150 w 219"/>
                <a:gd name="T3" fmla="*/ 6 h 217"/>
                <a:gd name="T4" fmla="*/ 179 w 219"/>
                <a:gd name="T5" fmla="*/ 26 h 217"/>
                <a:gd name="T6" fmla="*/ 202 w 219"/>
                <a:gd name="T7" fmla="*/ 49 h 217"/>
                <a:gd name="T8" fmla="*/ 213 w 219"/>
                <a:gd name="T9" fmla="*/ 81 h 217"/>
                <a:gd name="T10" fmla="*/ 219 w 219"/>
                <a:gd name="T11" fmla="*/ 116 h 217"/>
                <a:gd name="T12" fmla="*/ 211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6 w 219"/>
                <a:gd name="T19" fmla="*/ 214 h 217"/>
                <a:gd name="T20" fmla="*/ 101 w 219"/>
                <a:gd name="T21" fmla="*/ 217 h 217"/>
                <a:gd name="T22" fmla="*/ 66 w 219"/>
                <a:gd name="T23" fmla="*/ 208 h 217"/>
                <a:gd name="T24" fmla="*/ 38 w 219"/>
                <a:gd name="T25" fmla="*/ 191 h 217"/>
                <a:gd name="T26" fmla="*/ 15 w 219"/>
                <a:gd name="T27" fmla="*/ 165 h 217"/>
                <a:gd name="T28" fmla="*/ 3 w 219"/>
                <a:gd name="T29" fmla="*/ 136 h 217"/>
                <a:gd name="T30" fmla="*/ 0 w 219"/>
                <a:gd name="T31" fmla="*/ 101 h 217"/>
                <a:gd name="T32" fmla="*/ 6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1 w 219"/>
                <a:gd name="T39" fmla="*/ 3 h 217"/>
                <a:gd name="T40" fmla="*/ 115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7"/>
                  </a:lnTo>
                  <a:lnTo>
                    <a:pt x="66" y="208"/>
                  </a:lnTo>
                  <a:lnTo>
                    <a:pt x="38" y="191"/>
                  </a:lnTo>
                  <a:lnTo>
                    <a:pt x="15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6" name="Freeform 181"/>
            <p:cNvSpPr>
              <a:spLocks/>
            </p:cNvSpPr>
            <p:nvPr/>
          </p:nvSpPr>
          <p:spPr bwMode="auto">
            <a:xfrm rot="10800000">
              <a:off x="9988950" y="1177010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0 w 219"/>
                <a:gd name="T15" fmla="*/ 179 h 216"/>
                <a:gd name="T16" fmla="*/ 164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1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6 w 219"/>
                <a:gd name="T33" fmla="*/ 69 h 216"/>
                <a:gd name="T34" fmla="*/ 26 w 219"/>
                <a:gd name="T35" fmla="*/ 38 h 216"/>
                <a:gd name="T36" fmla="*/ 52 w 219"/>
                <a:gd name="T37" fmla="*/ 15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1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7" name="Freeform 182"/>
            <p:cNvSpPr>
              <a:spLocks/>
            </p:cNvSpPr>
            <p:nvPr/>
          </p:nvSpPr>
          <p:spPr bwMode="auto">
            <a:xfrm rot="10800000">
              <a:off x="10156962" y="102659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3 h 219"/>
                <a:gd name="T32" fmla="*/ 5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8" name="Freeform 183"/>
            <p:cNvSpPr>
              <a:spLocks/>
            </p:cNvSpPr>
            <p:nvPr/>
          </p:nvSpPr>
          <p:spPr bwMode="auto">
            <a:xfrm rot="10800000">
              <a:off x="10336975" y="89298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9" name="Freeform 184"/>
            <p:cNvSpPr>
              <a:spLocks/>
            </p:cNvSpPr>
            <p:nvPr/>
          </p:nvSpPr>
          <p:spPr bwMode="auto">
            <a:xfrm rot="10800000">
              <a:off x="10528990" y="775381"/>
              <a:ext cx="172813" cy="172813"/>
            </a:xfrm>
            <a:custGeom>
              <a:avLst/>
              <a:gdLst>
                <a:gd name="T0" fmla="*/ 116 w 216"/>
                <a:gd name="T1" fmla="*/ 0 h 216"/>
                <a:gd name="T2" fmla="*/ 150 w 216"/>
                <a:gd name="T3" fmla="*/ 5 h 216"/>
                <a:gd name="T4" fmla="*/ 179 w 216"/>
                <a:gd name="T5" fmla="*/ 26 h 216"/>
                <a:gd name="T6" fmla="*/ 202 w 216"/>
                <a:gd name="T7" fmla="*/ 49 h 216"/>
                <a:gd name="T8" fmla="*/ 214 w 216"/>
                <a:gd name="T9" fmla="*/ 80 h 216"/>
                <a:gd name="T10" fmla="*/ 216 w 216"/>
                <a:gd name="T11" fmla="*/ 115 h 216"/>
                <a:gd name="T12" fmla="*/ 211 w 216"/>
                <a:gd name="T13" fmla="*/ 150 h 216"/>
                <a:gd name="T14" fmla="*/ 191 w 216"/>
                <a:gd name="T15" fmla="*/ 178 h 216"/>
                <a:gd name="T16" fmla="*/ 165 w 216"/>
                <a:gd name="T17" fmla="*/ 201 h 216"/>
                <a:gd name="T18" fmla="*/ 136 w 216"/>
                <a:gd name="T19" fmla="*/ 213 h 216"/>
                <a:gd name="T20" fmla="*/ 101 w 216"/>
                <a:gd name="T21" fmla="*/ 216 h 216"/>
                <a:gd name="T22" fmla="*/ 67 w 216"/>
                <a:gd name="T23" fmla="*/ 210 h 216"/>
                <a:gd name="T24" fmla="*/ 38 w 216"/>
                <a:gd name="T25" fmla="*/ 190 h 216"/>
                <a:gd name="T26" fmla="*/ 15 w 216"/>
                <a:gd name="T27" fmla="*/ 167 h 216"/>
                <a:gd name="T28" fmla="*/ 3 w 216"/>
                <a:gd name="T29" fmla="*/ 135 h 216"/>
                <a:gd name="T30" fmla="*/ 0 w 216"/>
                <a:gd name="T31" fmla="*/ 101 h 216"/>
                <a:gd name="T32" fmla="*/ 6 w 216"/>
                <a:gd name="T33" fmla="*/ 66 h 216"/>
                <a:gd name="T34" fmla="*/ 26 w 216"/>
                <a:gd name="T35" fmla="*/ 37 h 216"/>
                <a:gd name="T36" fmla="*/ 49 w 216"/>
                <a:gd name="T37" fmla="*/ 14 h 216"/>
                <a:gd name="T38" fmla="*/ 81 w 216"/>
                <a:gd name="T39" fmla="*/ 3 h 216"/>
                <a:gd name="T40" fmla="*/ 116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6" y="0"/>
                  </a:moveTo>
                  <a:lnTo>
                    <a:pt x="150" y="5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4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8"/>
                  </a:lnTo>
                  <a:lnTo>
                    <a:pt x="165" y="201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0" name="Freeform 185"/>
            <p:cNvSpPr>
              <a:spLocks/>
            </p:cNvSpPr>
            <p:nvPr/>
          </p:nvSpPr>
          <p:spPr bwMode="auto">
            <a:xfrm rot="10800000">
              <a:off x="10726604" y="67137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82 w 220"/>
                <a:gd name="T5" fmla="*/ 25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1" name="Freeform 186"/>
            <p:cNvSpPr>
              <a:spLocks/>
            </p:cNvSpPr>
            <p:nvPr/>
          </p:nvSpPr>
          <p:spPr bwMode="auto">
            <a:xfrm rot="10800000">
              <a:off x="11400253" y="503361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5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4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5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2" name="Freeform 187"/>
            <p:cNvSpPr>
              <a:spLocks/>
            </p:cNvSpPr>
            <p:nvPr/>
          </p:nvSpPr>
          <p:spPr bwMode="auto">
            <a:xfrm rot="10800000">
              <a:off x="11589867" y="43855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3" name="Freeform 188"/>
            <p:cNvSpPr>
              <a:spLocks/>
            </p:cNvSpPr>
            <p:nvPr/>
          </p:nvSpPr>
          <p:spPr bwMode="auto">
            <a:xfrm rot="10800000">
              <a:off x="12037099" y="43455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3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3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3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4" name="Freeform 189"/>
            <p:cNvSpPr>
              <a:spLocks/>
            </p:cNvSpPr>
            <p:nvPr/>
          </p:nvSpPr>
          <p:spPr bwMode="auto">
            <a:xfrm rot="10800000">
              <a:off x="11769080" y="5774945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6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7 h 219"/>
                <a:gd name="T20" fmla="*/ 101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6 h 219"/>
                <a:gd name="T30" fmla="*/ 0 w 220"/>
                <a:gd name="T31" fmla="*/ 101 h 219"/>
                <a:gd name="T32" fmla="*/ 9 w 220"/>
                <a:gd name="T33" fmla="*/ 67 h 219"/>
                <a:gd name="T34" fmla="*/ 26 w 220"/>
                <a:gd name="T35" fmla="*/ 38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5" name="Freeform 190"/>
            <p:cNvSpPr>
              <a:spLocks/>
            </p:cNvSpPr>
            <p:nvPr/>
          </p:nvSpPr>
          <p:spPr bwMode="auto">
            <a:xfrm rot="10800000">
              <a:off x="11545864" y="57581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5 h 219"/>
                <a:gd name="T4" fmla="*/ 182 w 219"/>
                <a:gd name="T5" fmla="*/ 26 h 219"/>
                <a:gd name="T6" fmla="*/ 202 w 219"/>
                <a:gd name="T7" fmla="*/ 51 h 219"/>
                <a:gd name="T8" fmla="*/ 216 w 219"/>
                <a:gd name="T9" fmla="*/ 80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6 w 219"/>
                <a:gd name="T19" fmla="*/ 213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5"/>
                  </a:lnTo>
                  <a:lnTo>
                    <a:pt x="182" y="26"/>
                  </a:lnTo>
                  <a:lnTo>
                    <a:pt x="202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6" name="Freeform 191"/>
            <p:cNvSpPr>
              <a:spLocks/>
            </p:cNvSpPr>
            <p:nvPr/>
          </p:nvSpPr>
          <p:spPr bwMode="auto">
            <a:xfrm rot="10800000">
              <a:off x="11107432" y="567093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0 h 219"/>
                <a:gd name="T26" fmla="*/ 17 w 219"/>
                <a:gd name="T27" fmla="*/ 164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7" name="Freeform 192"/>
            <p:cNvSpPr>
              <a:spLocks/>
            </p:cNvSpPr>
            <p:nvPr/>
          </p:nvSpPr>
          <p:spPr bwMode="auto">
            <a:xfrm rot="10800000">
              <a:off x="10895416" y="560133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49 h 219"/>
                <a:gd name="T14" fmla="*/ 190 w 216"/>
                <a:gd name="T15" fmla="*/ 181 h 219"/>
                <a:gd name="T16" fmla="*/ 167 w 216"/>
                <a:gd name="T17" fmla="*/ 204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49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8" name="Freeform 193"/>
            <p:cNvSpPr>
              <a:spLocks/>
            </p:cNvSpPr>
            <p:nvPr/>
          </p:nvSpPr>
          <p:spPr bwMode="auto">
            <a:xfrm rot="10800000">
              <a:off x="10687401" y="5511726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6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1 h 219"/>
                <a:gd name="T10" fmla="*/ 220 w 220"/>
                <a:gd name="T11" fmla="*/ 115 h 219"/>
                <a:gd name="T12" fmla="*/ 211 w 220"/>
                <a:gd name="T13" fmla="*/ 150 h 219"/>
                <a:gd name="T14" fmla="*/ 194 w 220"/>
                <a:gd name="T15" fmla="*/ 179 h 219"/>
                <a:gd name="T16" fmla="*/ 168 w 220"/>
                <a:gd name="T17" fmla="*/ 202 h 219"/>
                <a:gd name="T18" fmla="*/ 136 w 220"/>
                <a:gd name="T19" fmla="*/ 213 h 219"/>
                <a:gd name="T20" fmla="*/ 101 w 220"/>
                <a:gd name="T21" fmla="*/ 219 h 219"/>
                <a:gd name="T22" fmla="*/ 67 w 220"/>
                <a:gd name="T23" fmla="*/ 210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5 h 219"/>
                <a:gd name="T30" fmla="*/ 0 w 220"/>
                <a:gd name="T31" fmla="*/ 101 h 219"/>
                <a:gd name="T32" fmla="*/ 6 w 220"/>
                <a:gd name="T33" fmla="*/ 66 h 219"/>
                <a:gd name="T34" fmla="*/ 26 w 220"/>
                <a:gd name="T35" fmla="*/ 37 h 219"/>
                <a:gd name="T36" fmla="*/ 52 w 220"/>
                <a:gd name="T37" fmla="*/ 14 h 219"/>
                <a:gd name="T38" fmla="*/ 81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4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9" name="Freeform 194"/>
            <p:cNvSpPr>
              <a:spLocks/>
            </p:cNvSpPr>
            <p:nvPr/>
          </p:nvSpPr>
          <p:spPr bwMode="auto">
            <a:xfrm rot="10800000">
              <a:off x="10491387" y="5407718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8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3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1 h 219"/>
                <a:gd name="T16" fmla="*/ 168 w 217"/>
                <a:gd name="T17" fmla="*/ 204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3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8 h 219"/>
                <a:gd name="T30" fmla="*/ 0 w 217"/>
                <a:gd name="T31" fmla="*/ 103 h 219"/>
                <a:gd name="T32" fmla="*/ 6 w 217"/>
                <a:gd name="T33" fmla="*/ 69 h 219"/>
                <a:gd name="T34" fmla="*/ 23 w 217"/>
                <a:gd name="T35" fmla="*/ 40 h 219"/>
                <a:gd name="T36" fmla="*/ 49 w 217"/>
                <a:gd name="T37" fmla="*/ 17 h 219"/>
                <a:gd name="T38" fmla="*/ 81 w 217"/>
                <a:gd name="T39" fmla="*/ 5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0" name="Freeform 195"/>
            <p:cNvSpPr>
              <a:spLocks/>
            </p:cNvSpPr>
            <p:nvPr/>
          </p:nvSpPr>
          <p:spPr bwMode="auto">
            <a:xfrm rot="10800000">
              <a:off x="10302573" y="528610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1" name="Freeform 196"/>
            <p:cNvSpPr>
              <a:spLocks/>
            </p:cNvSpPr>
            <p:nvPr/>
          </p:nvSpPr>
          <p:spPr bwMode="auto">
            <a:xfrm rot="10800000">
              <a:off x="10124960" y="515010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40 w 219"/>
                <a:gd name="T25" fmla="*/ 191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2" name="Freeform 197"/>
            <p:cNvSpPr>
              <a:spLocks/>
            </p:cNvSpPr>
            <p:nvPr/>
          </p:nvSpPr>
          <p:spPr bwMode="auto">
            <a:xfrm rot="10800000">
              <a:off x="9806537" y="4834077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8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6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8 h 216"/>
                <a:gd name="T36" fmla="*/ 52 w 219"/>
                <a:gd name="T37" fmla="*/ 15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3" name="Freeform 198"/>
            <p:cNvSpPr>
              <a:spLocks/>
            </p:cNvSpPr>
            <p:nvPr/>
          </p:nvSpPr>
          <p:spPr bwMode="auto">
            <a:xfrm rot="10800000">
              <a:off x="9702529" y="4688466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0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3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4" name="Freeform 199"/>
            <p:cNvSpPr>
              <a:spLocks/>
            </p:cNvSpPr>
            <p:nvPr/>
          </p:nvSpPr>
          <p:spPr bwMode="auto">
            <a:xfrm rot="10800000">
              <a:off x="9545718" y="4469250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8 h 219"/>
                <a:gd name="T6" fmla="*/ 202 w 220"/>
                <a:gd name="T7" fmla="*/ 54 h 219"/>
                <a:gd name="T8" fmla="*/ 214 w 220"/>
                <a:gd name="T9" fmla="*/ 83 h 219"/>
                <a:gd name="T10" fmla="*/ 220 w 220"/>
                <a:gd name="T11" fmla="*/ 118 h 219"/>
                <a:gd name="T12" fmla="*/ 211 w 220"/>
                <a:gd name="T13" fmla="*/ 152 h 219"/>
                <a:gd name="T14" fmla="*/ 194 w 220"/>
                <a:gd name="T15" fmla="*/ 181 h 219"/>
                <a:gd name="T16" fmla="*/ 168 w 220"/>
                <a:gd name="T17" fmla="*/ 204 h 219"/>
                <a:gd name="T18" fmla="*/ 136 w 220"/>
                <a:gd name="T19" fmla="*/ 216 h 219"/>
                <a:gd name="T20" fmla="*/ 101 w 220"/>
                <a:gd name="T21" fmla="*/ 219 h 219"/>
                <a:gd name="T22" fmla="*/ 67 w 220"/>
                <a:gd name="T23" fmla="*/ 213 h 219"/>
                <a:gd name="T24" fmla="*/ 38 w 220"/>
                <a:gd name="T25" fmla="*/ 193 h 219"/>
                <a:gd name="T26" fmla="*/ 15 w 220"/>
                <a:gd name="T27" fmla="*/ 167 h 219"/>
                <a:gd name="T28" fmla="*/ 3 w 220"/>
                <a:gd name="T29" fmla="*/ 138 h 219"/>
                <a:gd name="T30" fmla="*/ 0 w 220"/>
                <a:gd name="T31" fmla="*/ 103 h 219"/>
                <a:gd name="T32" fmla="*/ 6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1 w 220"/>
                <a:gd name="T39" fmla="*/ 5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8"/>
                  </a:lnTo>
                  <a:lnTo>
                    <a:pt x="202" y="54"/>
                  </a:lnTo>
                  <a:lnTo>
                    <a:pt x="214" y="83"/>
                  </a:lnTo>
                  <a:lnTo>
                    <a:pt x="220" y="118"/>
                  </a:lnTo>
                  <a:lnTo>
                    <a:pt x="211" y="152"/>
                  </a:lnTo>
                  <a:lnTo>
                    <a:pt x="194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5" name="Freeform 200"/>
            <p:cNvSpPr>
              <a:spLocks/>
            </p:cNvSpPr>
            <p:nvPr/>
          </p:nvSpPr>
          <p:spPr bwMode="auto">
            <a:xfrm rot="10800000">
              <a:off x="9440110" y="42708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6" name="Freeform 201"/>
            <p:cNvSpPr>
              <a:spLocks/>
            </p:cNvSpPr>
            <p:nvPr/>
          </p:nvSpPr>
          <p:spPr bwMode="auto">
            <a:xfrm rot="10800000">
              <a:off x="9352104" y="406602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10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5 w 216"/>
                <a:gd name="T35" fmla="*/ 38 h 219"/>
                <a:gd name="T36" fmla="*/ 51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5" y="38"/>
                  </a:lnTo>
                  <a:lnTo>
                    <a:pt x="51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7" name="Freeform 202"/>
            <p:cNvSpPr>
              <a:spLocks/>
            </p:cNvSpPr>
            <p:nvPr/>
          </p:nvSpPr>
          <p:spPr bwMode="auto">
            <a:xfrm rot="10800000">
              <a:off x="9225695" y="3637189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8" name="Freeform 203"/>
            <p:cNvSpPr>
              <a:spLocks/>
            </p:cNvSpPr>
            <p:nvPr/>
          </p:nvSpPr>
          <p:spPr bwMode="auto">
            <a:xfrm rot="10800000">
              <a:off x="9188892" y="3415573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4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1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1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9" name="Freeform 204"/>
            <p:cNvSpPr>
              <a:spLocks/>
            </p:cNvSpPr>
            <p:nvPr/>
          </p:nvSpPr>
          <p:spPr bwMode="auto">
            <a:xfrm rot="10800000">
              <a:off x="9174491" y="296834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" name="Freeform 206"/>
            <p:cNvSpPr>
              <a:spLocks/>
            </p:cNvSpPr>
            <p:nvPr/>
          </p:nvSpPr>
          <p:spPr bwMode="auto">
            <a:xfrm rot="10800000">
              <a:off x="9195292" y="274432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0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9 h 220"/>
                <a:gd name="T12" fmla="*/ 213 w 219"/>
                <a:gd name="T13" fmla="*/ 153 h 220"/>
                <a:gd name="T14" fmla="*/ 193 w 219"/>
                <a:gd name="T15" fmla="*/ 182 h 220"/>
                <a:gd name="T16" fmla="*/ 167 w 219"/>
                <a:gd name="T17" fmla="*/ 202 h 220"/>
                <a:gd name="T18" fmla="*/ 138 w 219"/>
                <a:gd name="T19" fmla="*/ 217 h 220"/>
                <a:gd name="T20" fmla="*/ 103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4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3" y="153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3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 rot="10800000">
              <a:off x="9202493" y="2029872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9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3 h 219"/>
                <a:gd name="T14" fmla="*/ 190 w 216"/>
                <a:gd name="T15" fmla="*/ 182 h 219"/>
                <a:gd name="T16" fmla="*/ 167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9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3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 rot="10800000">
              <a:off x="9294500" y="1824257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49 w 216"/>
                <a:gd name="T3" fmla="*/ 9 h 220"/>
                <a:gd name="T4" fmla="*/ 178 w 216"/>
                <a:gd name="T5" fmla="*/ 26 h 220"/>
                <a:gd name="T6" fmla="*/ 201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0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5 w 216"/>
                <a:gd name="T19" fmla="*/ 217 h 220"/>
                <a:gd name="T20" fmla="*/ 100 w 216"/>
                <a:gd name="T21" fmla="*/ 220 h 220"/>
                <a:gd name="T22" fmla="*/ 66 w 216"/>
                <a:gd name="T23" fmla="*/ 211 h 220"/>
                <a:gd name="T24" fmla="*/ 37 w 216"/>
                <a:gd name="T25" fmla="*/ 194 h 220"/>
                <a:gd name="T26" fmla="*/ 14 w 216"/>
                <a:gd name="T27" fmla="*/ 168 h 220"/>
                <a:gd name="T28" fmla="*/ 2 w 216"/>
                <a:gd name="T29" fmla="*/ 136 h 220"/>
                <a:gd name="T30" fmla="*/ 0 w 216"/>
                <a:gd name="T31" fmla="*/ 101 h 220"/>
                <a:gd name="T32" fmla="*/ 5 w 216"/>
                <a:gd name="T33" fmla="*/ 67 h 220"/>
                <a:gd name="T34" fmla="*/ 23 w 216"/>
                <a:gd name="T35" fmla="*/ 38 h 220"/>
                <a:gd name="T36" fmla="*/ 49 w 216"/>
                <a:gd name="T37" fmla="*/ 15 h 220"/>
                <a:gd name="T38" fmla="*/ 80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0" y="220"/>
                  </a:lnTo>
                  <a:lnTo>
                    <a:pt x="66" y="211"/>
                  </a:lnTo>
                  <a:lnTo>
                    <a:pt x="37" y="194"/>
                  </a:lnTo>
                  <a:lnTo>
                    <a:pt x="14" y="168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3" y="38"/>
                  </a:lnTo>
                  <a:lnTo>
                    <a:pt x="49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 rot="10800000">
              <a:off x="9403307" y="162904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1 w 216"/>
                <a:gd name="T13" fmla="*/ 150 h 219"/>
                <a:gd name="T14" fmla="*/ 193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4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 rot="10800000">
              <a:off x="9524916" y="1441829"/>
              <a:ext cx="176013" cy="175213"/>
            </a:xfrm>
            <a:custGeom>
              <a:avLst/>
              <a:gdLst>
                <a:gd name="T0" fmla="*/ 119 w 220"/>
                <a:gd name="T1" fmla="*/ 0 h 219"/>
                <a:gd name="T2" fmla="*/ 150 w 220"/>
                <a:gd name="T3" fmla="*/ 9 h 219"/>
                <a:gd name="T4" fmla="*/ 182 w 220"/>
                <a:gd name="T5" fmla="*/ 26 h 219"/>
                <a:gd name="T6" fmla="*/ 202 w 220"/>
                <a:gd name="T7" fmla="*/ 52 h 219"/>
                <a:gd name="T8" fmla="*/ 217 w 220"/>
                <a:gd name="T9" fmla="*/ 83 h 219"/>
                <a:gd name="T10" fmla="*/ 220 w 220"/>
                <a:gd name="T11" fmla="*/ 118 h 219"/>
                <a:gd name="T12" fmla="*/ 211 w 220"/>
                <a:gd name="T13" fmla="*/ 150 h 219"/>
                <a:gd name="T14" fmla="*/ 194 w 220"/>
                <a:gd name="T15" fmla="*/ 181 h 219"/>
                <a:gd name="T16" fmla="*/ 168 w 220"/>
                <a:gd name="T17" fmla="*/ 202 h 219"/>
                <a:gd name="T18" fmla="*/ 136 w 220"/>
                <a:gd name="T19" fmla="*/ 216 h 219"/>
                <a:gd name="T20" fmla="*/ 104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4 h 219"/>
                <a:gd name="T32" fmla="*/ 9 w 220"/>
                <a:gd name="T33" fmla="*/ 69 h 219"/>
                <a:gd name="T34" fmla="*/ 26 w 220"/>
                <a:gd name="T35" fmla="*/ 40 h 219"/>
                <a:gd name="T36" fmla="*/ 52 w 220"/>
                <a:gd name="T37" fmla="*/ 17 h 219"/>
                <a:gd name="T38" fmla="*/ 84 w 220"/>
                <a:gd name="T39" fmla="*/ 6 h 219"/>
                <a:gd name="T40" fmla="*/ 119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9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20" y="118"/>
                  </a:lnTo>
                  <a:lnTo>
                    <a:pt x="211" y="150"/>
                  </a:lnTo>
                  <a:lnTo>
                    <a:pt x="194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 rot="10800000">
              <a:off x="9663326" y="1266617"/>
              <a:ext cx="173613" cy="172813"/>
            </a:xfrm>
            <a:custGeom>
              <a:avLst/>
              <a:gdLst>
                <a:gd name="T0" fmla="*/ 116 w 217"/>
                <a:gd name="T1" fmla="*/ 0 h 216"/>
                <a:gd name="T2" fmla="*/ 150 w 217"/>
                <a:gd name="T3" fmla="*/ 6 h 216"/>
                <a:gd name="T4" fmla="*/ 179 w 217"/>
                <a:gd name="T5" fmla="*/ 26 h 216"/>
                <a:gd name="T6" fmla="*/ 202 w 217"/>
                <a:gd name="T7" fmla="*/ 52 h 216"/>
                <a:gd name="T8" fmla="*/ 214 w 217"/>
                <a:gd name="T9" fmla="*/ 81 h 216"/>
                <a:gd name="T10" fmla="*/ 217 w 217"/>
                <a:gd name="T11" fmla="*/ 115 h 216"/>
                <a:gd name="T12" fmla="*/ 211 w 217"/>
                <a:gd name="T13" fmla="*/ 150 h 216"/>
                <a:gd name="T14" fmla="*/ 193 w 217"/>
                <a:gd name="T15" fmla="*/ 179 h 216"/>
                <a:gd name="T16" fmla="*/ 168 w 217"/>
                <a:gd name="T17" fmla="*/ 202 h 216"/>
                <a:gd name="T18" fmla="*/ 136 w 217"/>
                <a:gd name="T19" fmla="*/ 213 h 216"/>
                <a:gd name="T20" fmla="*/ 101 w 217"/>
                <a:gd name="T21" fmla="*/ 216 h 216"/>
                <a:gd name="T22" fmla="*/ 67 w 217"/>
                <a:gd name="T23" fmla="*/ 210 h 216"/>
                <a:gd name="T24" fmla="*/ 38 w 217"/>
                <a:gd name="T25" fmla="*/ 193 h 216"/>
                <a:gd name="T26" fmla="*/ 15 w 217"/>
                <a:gd name="T27" fmla="*/ 167 h 216"/>
                <a:gd name="T28" fmla="*/ 3 w 217"/>
                <a:gd name="T29" fmla="*/ 135 h 216"/>
                <a:gd name="T30" fmla="*/ 0 w 217"/>
                <a:gd name="T31" fmla="*/ 101 h 216"/>
                <a:gd name="T32" fmla="*/ 6 w 217"/>
                <a:gd name="T33" fmla="*/ 66 h 216"/>
                <a:gd name="T34" fmla="*/ 26 w 217"/>
                <a:gd name="T35" fmla="*/ 37 h 216"/>
                <a:gd name="T36" fmla="*/ 52 w 217"/>
                <a:gd name="T37" fmla="*/ 14 h 216"/>
                <a:gd name="T38" fmla="*/ 81 w 217"/>
                <a:gd name="T39" fmla="*/ 3 h 216"/>
                <a:gd name="T40" fmla="*/ 116 w 217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 rot="10800000">
              <a:off x="9813737" y="110100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8 w 219"/>
                <a:gd name="T19" fmla="*/ 217 h 219"/>
                <a:gd name="T20" fmla="*/ 104 w 219"/>
                <a:gd name="T21" fmla="*/ 219 h 219"/>
                <a:gd name="T22" fmla="*/ 69 w 219"/>
                <a:gd name="T23" fmla="*/ 214 h 219"/>
                <a:gd name="T24" fmla="*/ 40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8" y="217"/>
                  </a:lnTo>
                  <a:lnTo>
                    <a:pt x="104" y="219"/>
                  </a:lnTo>
                  <a:lnTo>
                    <a:pt x="69" y="214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 rot="10800000">
              <a:off x="9977749" y="945793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4 w 216"/>
                <a:gd name="T9" fmla="*/ 83 h 219"/>
                <a:gd name="T10" fmla="*/ 216 w 216"/>
                <a:gd name="T11" fmla="*/ 115 h 219"/>
                <a:gd name="T12" fmla="*/ 211 w 216"/>
                <a:gd name="T13" fmla="*/ 149 h 219"/>
                <a:gd name="T14" fmla="*/ 191 w 216"/>
                <a:gd name="T15" fmla="*/ 181 h 219"/>
                <a:gd name="T16" fmla="*/ 165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49 w 216"/>
                <a:gd name="T37" fmla="*/ 17 h 219"/>
                <a:gd name="T38" fmla="*/ 81 w 216"/>
                <a:gd name="T39" fmla="*/ 2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4" y="83"/>
                  </a:lnTo>
                  <a:lnTo>
                    <a:pt x="216" y="115"/>
                  </a:lnTo>
                  <a:lnTo>
                    <a:pt x="211" y="149"/>
                  </a:lnTo>
                  <a:lnTo>
                    <a:pt x="191" y="181"/>
                  </a:lnTo>
                  <a:lnTo>
                    <a:pt x="165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 rot="10800000">
              <a:off x="10152962" y="805783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 rot="10800000">
              <a:off x="10336975" y="68097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3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 rot="10800000">
              <a:off x="10530590" y="57056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49 h 216"/>
                <a:gd name="T8" fmla="*/ 217 w 220"/>
                <a:gd name="T9" fmla="*/ 81 h 216"/>
                <a:gd name="T10" fmla="*/ 220 w 220"/>
                <a:gd name="T11" fmla="*/ 116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8 w 220"/>
                <a:gd name="T27" fmla="*/ 167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7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7" y="81"/>
                  </a:lnTo>
                  <a:lnTo>
                    <a:pt x="220" y="116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 rot="10800000">
              <a:off x="10733804" y="47375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 rot="10800000">
              <a:off x="10943420" y="395353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2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1 h 219"/>
                <a:gd name="T24" fmla="*/ 38 w 220"/>
                <a:gd name="T25" fmla="*/ 193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38" y="193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 rot="10800000">
              <a:off x="11379451" y="28654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2 w 219"/>
                <a:gd name="T3" fmla="*/ 8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5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8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2" y="8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5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8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 rot="10800000">
              <a:off x="11601067" y="25934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 rot="10800000">
              <a:off x="11825084" y="2473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 rot="10800000">
              <a:off x="12048300" y="256943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1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9 w 219"/>
                <a:gd name="T23" fmla="*/ 211 h 216"/>
                <a:gd name="T24" fmla="*/ 37 w 219"/>
                <a:gd name="T25" fmla="*/ 190 h 216"/>
                <a:gd name="T26" fmla="*/ 17 w 219"/>
                <a:gd name="T27" fmla="*/ 167 h 216"/>
                <a:gd name="T28" fmla="*/ 2 w 219"/>
                <a:gd name="T29" fmla="*/ 136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8 h 216"/>
                <a:gd name="T36" fmla="*/ 51 w 219"/>
                <a:gd name="T37" fmla="*/ 15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1" y="15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 rot="10800000">
              <a:off x="12092303" y="594535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 rot="10800000">
              <a:off x="11868287" y="5954158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8 h 219"/>
                <a:gd name="T4" fmla="*/ 179 w 220"/>
                <a:gd name="T5" fmla="*/ 26 h 219"/>
                <a:gd name="T6" fmla="*/ 202 w 220"/>
                <a:gd name="T7" fmla="*/ 51 h 219"/>
                <a:gd name="T8" fmla="*/ 217 w 220"/>
                <a:gd name="T9" fmla="*/ 83 h 219"/>
                <a:gd name="T10" fmla="*/ 220 w 220"/>
                <a:gd name="T11" fmla="*/ 115 h 219"/>
                <a:gd name="T12" fmla="*/ 211 w 220"/>
                <a:gd name="T13" fmla="*/ 149 h 219"/>
                <a:gd name="T14" fmla="*/ 194 w 220"/>
                <a:gd name="T15" fmla="*/ 181 h 219"/>
                <a:gd name="T16" fmla="*/ 168 w 220"/>
                <a:gd name="T17" fmla="*/ 201 h 219"/>
                <a:gd name="T18" fmla="*/ 136 w 220"/>
                <a:gd name="T19" fmla="*/ 216 h 219"/>
                <a:gd name="T20" fmla="*/ 101 w 220"/>
                <a:gd name="T21" fmla="*/ 219 h 219"/>
                <a:gd name="T22" fmla="*/ 70 w 220"/>
                <a:gd name="T23" fmla="*/ 210 h 219"/>
                <a:gd name="T24" fmla="*/ 38 w 220"/>
                <a:gd name="T25" fmla="*/ 193 h 219"/>
                <a:gd name="T26" fmla="*/ 18 w 220"/>
                <a:gd name="T27" fmla="*/ 167 h 219"/>
                <a:gd name="T28" fmla="*/ 3 w 220"/>
                <a:gd name="T29" fmla="*/ 135 h 219"/>
                <a:gd name="T30" fmla="*/ 0 w 220"/>
                <a:gd name="T31" fmla="*/ 103 h 219"/>
                <a:gd name="T32" fmla="*/ 9 w 220"/>
                <a:gd name="T33" fmla="*/ 69 h 219"/>
                <a:gd name="T34" fmla="*/ 26 w 220"/>
                <a:gd name="T35" fmla="*/ 37 h 219"/>
                <a:gd name="T36" fmla="*/ 52 w 220"/>
                <a:gd name="T37" fmla="*/ 17 h 219"/>
                <a:gd name="T38" fmla="*/ 84 w 220"/>
                <a:gd name="T39" fmla="*/ 2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20" y="115"/>
                  </a:lnTo>
                  <a:lnTo>
                    <a:pt x="211" y="149"/>
                  </a:lnTo>
                  <a:lnTo>
                    <a:pt x="194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 rot="10800000">
              <a:off x="11645071" y="594775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 rot="10800000">
              <a:off x="11421054" y="592455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9 h 216"/>
                <a:gd name="T4" fmla="*/ 178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1 w 219"/>
                <a:gd name="T21" fmla="*/ 216 h 216"/>
                <a:gd name="T22" fmla="*/ 66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5 w 219"/>
                <a:gd name="T33" fmla="*/ 69 h 216"/>
                <a:gd name="T34" fmla="*/ 26 w 219"/>
                <a:gd name="T35" fmla="*/ 37 h 216"/>
                <a:gd name="T36" fmla="*/ 52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1" y="216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 rot="10800000">
              <a:off x="10985022" y="582054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0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5 w 219"/>
                <a:gd name="T19" fmla="*/ 213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0 h 219"/>
                <a:gd name="T26" fmla="*/ 14 w 219"/>
                <a:gd name="T27" fmla="*/ 167 h 219"/>
                <a:gd name="T28" fmla="*/ 2 w 219"/>
                <a:gd name="T29" fmla="*/ 135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7 h 219"/>
                <a:gd name="T36" fmla="*/ 51 w 219"/>
                <a:gd name="T37" fmla="*/ 14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 rot="10800000">
              <a:off x="10775407" y="5746943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07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07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 rot="10800000">
              <a:off x="10569792" y="5654936"/>
              <a:ext cx="176013" cy="172813"/>
            </a:xfrm>
            <a:custGeom>
              <a:avLst/>
              <a:gdLst>
                <a:gd name="T0" fmla="*/ 116 w 220"/>
                <a:gd name="T1" fmla="*/ 0 h 216"/>
                <a:gd name="T2" fmla="*/ 150 w 220"/>
                <a:gd name="T3" fmla="*/ 6 h 216"/>
                <a:gd name="T4" fmla="*/ 179 w 220"/>
                <a:gd name="T5" fmla="*/ 26 h 216"/>
                <a:gd name="T6" fmla="*/ 202 w 220"/>
                <a:gd name="T7" fmla="*/ 52 h 216"/>
                <a:gd name="T8" fmla="*/ 217 w 220"/>
                <a:gd name="T9" fmla="*/ 81 h 216"/>
                <a:gd name="T10" fmla="*/ 220 w 220"/>
                <a:gd name="T11" fmla="*/ 115 h 216"/>
                <a:gd name="T12" fmla="*/ 211 w 220"/>
                <a:gd name="T13" fmla="*/ 150 h 216"/>
                <a:gd name="T14" fmla="*/ 191 w 220"/>
                <a:gd name="T15" fmla="*/ 179 h 216"/>
                <a:gd name="T16" fmla="*/ 168 w 220"/>
                <a:gd name="T17" fmla="*/ 202 h 216"/>
                <a:gd name="T18" fmla="*/ 136 w 220"/>
                <a:gd name="T19" fmla="*/ 213 h 216"/>
                <a:gd name="T20" fmla="*/ 101 w 220"/>
                <a:gd name="T21" fmla="*/ 216 h 216"/>
                <a:gd name="T22" fmla="*/ 70 w 220"/>
                <a:gd name="T23" fmla="*/ 211 h 216"/>
                <a:gd name="T24" fmla="*/ 38 w 220"/>
                <a:gd name="T25" fmla="*/ 190 h 216"/>
                <a:gd name="T26" fmla="*/ 15 w 220"/>
                <a:gd name="T27" fmla="*/ 164 h 216"/>
                <a:gd name="T28" fmla="*/ 3 w 220"/>
                <a:gd name="T29" fmla="*/ 136 h 216"/>
                <a:gd name="T30" fmla="*/ 0 w 220"/>
                <a:gd name="T31" fmla="*/ 101 h 216"/>
                <a:gd name="T32" fmla="*/ 9 w 220"/>
                <a:gd name="T33" fmla="*/ 66 h 216"/>
                <a:gd name="T34" fmla="*/ 26 w 220"/>
                <a:gd name="T35" fmla="*/ 38 h 216"/>
                <a:gd name="T36" fmla="*/ 52 w 220"/>
                <a:gd name="T37" fmla="*/ 15 h 216"/>
                <a:gd name="T38" fmla="*/ 81 w 220"/>
                <a:gd name="T39" fmla="*/ 3 h 216"/>
                <a:gd name="T40" fmla="*/ 116 w 220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6">
                  <a:moveTo>
                    <a:pt x="116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20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8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70" y="211"/>
                  </a:lnTo>
                  <a:lnTo>
                    <a:pt x="38" y="190"/>
                  </a:lnTo>
                  <a:lnTo>
                    <a:pt x="15" y="164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 rot="10800000">
              <a:off x="10373778" y="554612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8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0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5 w 219"/>
                <a:gd name="T35" fmla="*/ 40 h 219"/>
                <a:gd name="T36" fmla="*/ 51 w 219"/>
                <a:gd name="T37" fmla="*/ 17 h 219"/>
                <a:gd name="T38" fmla="*/ 83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8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5" y="40"/>
                  </a:lnTo>
                  <a:lnTo>
                    <a:pt x="51" y="17"/>
                  </a:lnTo>
                  <a:lnTo>
                    <a:pt x="83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 rot="10800000">
              <a:off x="10187365" y="542211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 rot="10800000">
              <a:off x="10009752" y="528610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 rot="10800000">
              <a:off x="9843340" y="513569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5 h 216"/>
                <a:gd name="T4" fmla="*/ 178 w 219"/>
                <a:gd name="T5" fmla="*/ 26 h 216"/>
                <a:gd name="T6" fmla="*/ 201 w 219"/>
                <a:gd name="T7" fmla="*/ 51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0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4 w 219"/>
                <a:gd name="T27" fmla="*/ 167 h 216"/>
                <a:gd name="T28" fmla="*/ 2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5"/>
                  </a:lnTo>
                  <a:lnTo>
                    <a:pt x="178" y="26"/>
                  </a:lnTo>
                  <a:lnTo>
                    <a:pt x="201" y="51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 rot="10800000">
              <a:off x="9691328" y="4970086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1 w 219"/>
                <a:gd name="T5" fmla="*/ 26 h 219"/>
                <a:gd name="T6" fmla="*/ 205 w 219"/>
                <a:gd name="T7" fmla="*/ 49 h 219"/>
                <a:gd name="T8" fmla="*/ 216 w 219"/>
                <a:gd name="T9" fmla="*/ 81 h 219"/>
                <a:gd name="T10" fmla="*/ 219 w 219"/>
                <a:gd name="T11" fmla="*/ 116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1" y="26"/>
                  </a:lnTo>
                  <a:lnTo>
                    <a:pt x="205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 rot="10800000">
              <a:off x="9550518" y="479727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5 w 219"/>
                <a:gd name="T19" fmla="*/ 217 h 219"/>
                <a:gd name="T20" fmla="*/ 103 w 219"/>
                <a:gd name="T21" fmla="*/ 219 h 219"/>
                <a:gd name="T22" fmla="*/ 69 w 219"/>
                <a:gd name="T23" fmla="*/ 214 h 219"/>
                <a:gd name="T24" fmla="*/ 37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3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5" y="217"/>
                  </a:lnTo>
                  <a:lnTo>
                    <a:pt x="103" y="219"/>
                  </a:lnTo>
                  <a:lnTo>
                    <a:pt x="69" y="214"/>
                  </a:lnTo>
                  <a:lnTo>
                    <a:pt x="37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3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 rot="10800000">
              <a:off x="9426509" y="461006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1 w 216"/>
                <a:gd name="T15" fmla="*/ 179 h 219"/>
                <a:gd name="T16" fmla="*/ 167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7 w 216"/>
                <a:gd name="T23" fmla="*/ 210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9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1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 rot="10800000">
              <a:off x="9312901" y="441644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 rot="10800000">
              <a:off x="9218494" y="4213231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 rot="10800000">
              <a:off x="9140089" y="400361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7 w 216"/>
                <a:gd name="T3" fmla="*/ 9 h 219"/>
                <a:gd name="T4" fmla="*/ 178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5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7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 rot="10800000">
              <a:off x="9032080" y="3569984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2 h 219"/>
                <a:gd name="T14" fmla="*/ 193 w 219"/>
                <a:gd name="T15" fmla="*/ 181 h 219"/>
                <a:gd name="T16" fmla="*/ 168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3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5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2"/>
                  </a:lnTo>
                  <a:lnTo>
                    <a:pt x="193" y="181"/>
                  </a:lnTo>
                  <a:lnTo>
                    <a:pt x="168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3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5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 rot="10800000">
              <a:off x="9004078" y="3346768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9 w 219"/>
                <a:gd name="T35" fmla="*/ 38 h 219"/>
                <a:gd name="T36" fmla="*/ 52 w 219"/>
                <a:gd name="T37" fmla="*/ 18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9" y="38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 rot="10800000">
              <a:off x="8992877" y="312275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8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70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70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 rot="10800000">
              <a:off x="8999278" y="289953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70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 rot="10800000">
              <a:off x="9024880" y="2677920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6 h 216"/>
                <a:gd name="T4" fmla="*/ 182 w 219"/>
                <a:gd name="T5" fmla="*/ 26 h 216"/>
                <a:gd name="T6" fmla="*/ 202 w 219"/>
                <a:gd name="T7" fmla="*/ 52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 rot="10800000">
              <a:off x="9126487" y="22394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8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6 w 219"/>
                <a:gd name="T29" fmla="*/ 135 h 219"/>
                <a:gd name="T30" fmla="*/ 0 w 219"/>
                <a:gd name="T31" fmla="*/ 101 h 219"/>
                <a:gd name="T32" fmla="*/ 9 w 219"/>
                <a:gd name="T33" fmla="*/ 66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6" y="135"/>
                  </a:lnTo>
                  <a:lnTo>
                    <a:pt x="0" y="101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 rot="10800000">
              <a:off x="9036080" y="196266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49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1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49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1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 rot="10800000">
              <a:off x="9128887" y="1757852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4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4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 rot="10800000">
              <a:off x="9234495" y="1561838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0 w 219"/>
                <a:gd name="T3" fmla="*/ 6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07 h 216"/>
                <a:gd name="T24" fmla="*/ 37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07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 rot="10800000">
              <a:off x="9354504" y="137302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7 h 219"/>
                <a:gd name="T20" fmla="*/ 101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4 w 219"/>
                <a:gd name="T27" fmla="*/ 168 h 219"/>
                <a:gd name="T28" fmla="*/ 3 w 219"/>
                <a:gd name="T29" fmla="*/ 136 h 219"/>
                <a:gd name="T30" fmla="*/ 0 w 219"/>
                <a:gd name="T31" fmla="*/ 104 h 219"/>
                <a:gd name="T32" fmla="*/ 6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 rot="10800000">
              <a:off x="9490514" y="119301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0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6 h 219"/>
                <a:gd name="T34" fmla="*/ 26 w 219"/>
                <a:gd name="T35" fmla="*/ 38 h 219"/>
                <a:gd name="T36" fmla="*/ 52 w 219"/>
                <a:gd name="T37" fmla="*/ 15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0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 rot="10800000">
              <a:off x="9638525" y="102419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5 h 219"/>
                <a:gd name="T6" fmla="*/ 202 w 216"/>
                <a:gd name="T7" fmla="*/ 51 h 219"/>
                <a:gd name="T8" fmla="*/ 213 w 216"/>
                <a:gd name="T9" fmla="*/ 80 h 219"/>
                <a:gd name="T10" fmla="*/ 216 w 216"/>
                <a:gd name="T11" fmla="*/ 115 h 219"/>
                <a:gd name="T12" fmla="*/ 208 w 216"/>
                <a:gd name="T13" fmla="*/ 149 h 219"/>
                <a:gd name="T14" fmla="*/ 190 w 216"/>
                <a:gd name="T15" fmla="*/ 181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0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4 h 219"/>
                <a:gd name="T38" fmla="*/ 81 w 216"/>
                <a:gd name="T39" fmla="*/ 2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08" y="149"/>
                  </a:lnTo>
                  <a:lnTo>
                    <a:pt x="190" y="181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 rot="10800000">
              <a:off x="9797736" y="86738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5 h 219"/>
                <a:gd name="T6" fmla="*/ 205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9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5"/>
                  </a:lnTo>
                  <a:lnTo>
                    <a:pt x="205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9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 rot="10800000">
              <a:off x="9968149" y="722577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5 h 219"/>
                <a:gd name="T12" fmla="*/ 207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8 h 219"/>
                <a:gd name="T30" fmla="*/ 0 w 216"/>
                <a:gd name="T31" fmla="*/ 104 h 219"/>
                <a:gd name="T32" fmla="*/ 6 w 216"/>
                <a:gd name="T33" fmla="*/ 69 h 219"/>
                <a:gd name="T34" fmla="*/ 23 w 216"/>
                <a:gd name="T35" fmla="*/ 40 h 219"/>
                <a:gd name="T36" fmla="*/ 49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5"/>
                  </a:lnTo>
                  <a:lnTo>
                    <a:pt x="207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3" y="40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 rot="10800000">
              <a:off x="10148161" y="591368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0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1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4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1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4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 rot="10800000">
              <a:off x="10339376" y="471358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5 w 216"/>
                <a:gd name="T33" fmla="*/ 69 h 219"/>
                <a:gd name="T34" fmla="*/ 23 w 216"/>
                <a:gd name="T35" fmla="*/ 38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5" y="69"/>
                  </a:lnTo>
                  <a:lnTo>
                    <a:pt x="23" y="38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 rot="10800000">
              <a:off x="10537790" y="36735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1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3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3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 rot="10800000">
              <a:off x="10743405" y="277744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6 h 219"/>
                <a:gd name="T4" fmla="*/ 182 w 219"/>
                <a:gd name="T5" fmla="*/ 26 h 219"/>
                <a:gd name="T6" fmla="*/ 205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9 w 219"/>
                <a:gd name="T19" fmla="*/ 217 h 219"/>
                <a:gd name="T20" fmla="*/ 104 w 219"/>
                <a:gd name="T21" fmla="*/ 219 h 219"/>
                <a:gd name="T22" fmla="*/ 69 w 219"/>
                <a:gd name="T23" fmla="*/ 211 h 219"/>
                <a:gd name="T24" fmla="*/ 41 w 219"/>
                <a:gd name="T25" fmla="*/ 193 h 219"/>
                <a:gd name="T26" fmla="*/ 18 w 219"/>
                <a:gd name="T27" fmla="*/ 168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6"/>
                  </a:lnTo>
                  <a:lnTo>
                    <a:pt x="182" y="26"/>
                  </a:lnTo>
                  <a:lnTo>
                    <a:pt x="205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9" y="217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41" y="193"/>
                  </a:lnTo>
                  <a:lnTo>
                    <a:pt x="18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 rot="10800000">
              <a:off x="11172237" y="14573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5 h 219"/>
                <a:gd name="T12" fmla="*/ 210 w 216"/>
                <a:gd name="T13" fmla="*/ 150 h 219"/>
                <a:gd name="T14" fmla="*/ 190 w 216"/>
                <a:gd name="T15" fmla="*/ 181 h 219"/>
                <a:gd name="T16" fmla="*/ 167 w 216"/>
                <a:gd name="T17" fmla="*/ 201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3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5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 rot="10800000">
              <a:off x="11391452" y="10413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 rot="10800000">
              <a:off x="11614669" y="79330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8 h 219"/>
                <a:gd name="T12" fmla="*/ 211 w 217"/>
                <a:gd name="T13" fmla="*/ 150 h 219"/>
                <a:gd name="T14" fmla="*/ 191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9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41 h 219"/>
                <a:gd name="T36" fmla="*/ 52 w 217"/>
                <a:gd name="T37" fmla="*/ 18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8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 rot="10800000">
              <a:off x="11838685" y="6972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3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1 h 219"/>
                <a:gd name="T16" fmla="*/ 164 w 216"/>
                <a:gd name="T17" fmla="*/ 202 h 219"/>
                <a:gd name="T18" fmla="*/ 135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7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4 h 219"/>
                <a:gd name="T32" fmla="*/ 6 w 216"/>
                <a:gd name="T33" fmla="*/ 69 h 219"/>
                <a:gd name="T34" fmla="*/ 26 w 216"/>
                <a:gd name="T35" fmla="*/ 37 h 219"/>
                <a:gd name="T36" fmla="*/ 52 w 216"/>
                <a:gd name="T37" fmla="*/ 17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1"/>
                  </a:lnTo>
                  <a:lnTo>
                    <a:pt x="164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 rot="10800000">
              <a:off x="12062701" y="76930"/>
              <a:ext cx="172813" cy="175213"/>
            </a:xfrm>
            <a:custGeom>
              <a:avLst/>
              <a:gdLst>
                <a:gd name="T0" fmla="*/ 116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9 h 219"/>
                <a:gd name="T16" fmla="*/ 165 w 216"/>
                <a:gd name="T17" fmla="*/ 202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7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9 h 219"/>
                <a:gd name="T34" fmla="*/ 26 w 216"/>
                <a:gd name="T35" fmla="*/ 38 h 219"/>
                <a:gd name="T36" fmla="*/ 49 w 216"/>
                <a:gd name="T37" fmla="*/ 17 h 219"/>
                <a:gd name="T38" fmla="*/ 81 w 216"/>
                <a:gd name="T39" fmla="*/ 3 h 219"/>
                <a:gd name="T40" fmla="*/ 116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 rot="10800000">
              <a:off x="11969894" y="6131771"/>
              <a:ext cx="172813" cy="172813"/>
            </a:xfrm>
            <a:custGeom>
              <a:avLst/>
              <a:gdLst>
                <a:gd name="T0" fmla="*/ 115 w 216"/>
                <a:gd name="T1" fmla="*/ 0 h 216"/>
                <a:gd name="T2" fmla="*/ 149 w 216"/>
                <a:gd name="T3" fmla="*/ 5 h 216"/>
                <a:gd name="T4" fmla="*/ 178 w 216"/>
                <a:gd name="T5" fmla="*/ 25 h 216"/>
                <a:gd name="T6" fmla="*/ 201 w 216"/>
                <a:gd name="T7" fmla="*/ 51 h 216"/>
                <a:gd name="T8" fmla="*/ 213 w 216"/>
                <a:gd name="T9" fmla="*/ 80 h 216"/>
                <a:gd name="T10" fmla="*/ 216 w 216"/>
                <a:gd name="T11" fmla="*/ 115 h 216"/>
                <a:gd name="T12" fmla="*/ 210 w 216"/>
                <a:gd name="T13" fmla="*/ 149 h 216"/>
                <a:gd name="T14" fmla="*/ 193 w 216"/>
                <a:gd name="T15" fmla="*/ 178 h 216"/>
                <a:gd name="T16" fmla="*/ 167 w 216"/>
                <a:gd name="T17" fmla="*/ 201 h 216"/>
                <a:gd name="T18" fmla="*/ 135 w 216"/>
                <a:gd name="T19" fmla="*/ 213 h 216"/>
                <a:gd name="T20" fmla="*/ 100 w 216"/>
                <a:gd name="T21" fmla="*/ 216 h 216"/>
                <a:gd name="T22" fmla="*/ 66 w 216"/>
                <a:gd name="T23" fmla="*/ 210 h 216"/>
                <a:gd name="T24" fmla="*/ 37 w 216"/>
                <a:gd name="T25" fmla="*/ 193 h 216"/>
                <a:gd name="T26" fmla="*/ 14 w 216"/>
                <a:gd name="T27" fmla="*/ 167 h 216"/>
                <a:gd name="T28" fmla="*/ 2 w 216"/>
                <a:gd name="T29" fmla="*/ 135 h 216"/>
                <a:gd name="T30" fmla="*/ 0 w 216"/>
                <a:gd name="T31" fmla="*/ 100 h 216"/>
                <a:gd name="T32" fmla="*/ 8 w 216"/>
                <a:gd name="T33" fmla="*/ 66 h 216"/>
                <a:gd name="T34" fmla="*/ 25 w 216"/>
                <a:gd name="T35" fmla="*/ 37 h 216"/>
                <a:gd name="T36" fmla="*/ 51 w 216"/>
                <a:gd name="T37" fmla="*/ 14 h 216"/>
                <a:gd name="T38" fmla="*/ 80 w 216"/>
                <a:gd name="T39" fmla="*/ 2 h 216"/>
                <a:gd name="T40" fmla="*/ 115 w 216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6">
                  <a:moveTo>
                    <a:pt x="115" y="0"/>
                  </a:moveTo>
                  <a:lnTo>
                    <a:pt x="149" y="5"/>
                  </a:lnTo>
                  <a:lnTo>
                    <a:pt x="178" y="25"/>
                  </a:lnTo>
                  <a:lnTo>
                    <a:pt x="201" y="51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0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 rot="10800000">
              <a:off x="11744278" y="613177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1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6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0 h 216"/>
                <a:gd name="T32" fmla="*/ 9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4 w 219"/>
                <a:gd name="T39" fmla="*/ 2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6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9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 rot="10800000">
              <a:off x="11520262" y="611577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 rot="10800000">
              <a:off x="11298645" y="608376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49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2 w 219"/>
                <a:gd name="T29" fmla="*/ 139 h 219"/>
                <a:gd name="T30" fmla="*/ 0 w 219"/>
                <a:gd name="T31" fmla="*/ 104 h 219"/>
                <a:gd name="T32" fmla="*/ 8 w 219"/>
                <a:gd name="T33" fmla="*/ 69 h 219"/>
                <a:gd name="T34" fmla="*/ 25 w 219"/>
                <a:gd name="T35" fmla="*/ 41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49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5" y="41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 rot="10800000">
              <a:off x="10865014" y="5970959"/>
              <a:ext cx="176013" cy="175213"/>
            </a:xfrm>
            <a:custGeom>
              <a:avLst/>
              <a:gdLst>
                <a:gd name="T0" fmla="*/ 116 w 220"/>
                <a:gd name="T1" fmla="*/ 0 h 219"/>
                <a:gd name="T2" fmla="*/ 150 w 220"/>
                <a:gd name="T3" fmla="*/ 9 h 219"/>
                <a:gd name="T4" fmla="*/ 179 w 220"/>
                <a:gd name="T5" fmla="*/ 26 h 219"/>
                <a:gd name="T6" fmla="*/ 202 w 220"/>
                <a:gd name="T7" fmla="*/ 52 h 219"/>
                <a:gd name="T8" fmla="*/ 217 w 220"/>
                <a:gd name="T9" fmla="*/ 84 h 219"/>
                <a:gd name="T10" fmla="*/ 220 w 220"/>
                <a:gd name="T11" fmla="*/ 119 h 219"/>
                <a:gd name="T12" fmla="*/ 211 w 220"/>
                <a:gd name="T13" fmla="*/ 150 h 219"/>
                <a:gd name="T14" fmla="*/ 194 w 220"/>
                <a:gd name="T15" fmla="*/ 182 h 219"/>
                <a:gd name="T16" fmla="*/ 168 w 220"/>
                <a:gd name="T17" fmla="*/ 205 h 219"/>
                <a:gd name="T18" fmla="*/ 136 w 220"/>
                <a:gd name="T19" fmla="*/ 217 h 219"/>
                <a:gd name="T20" fmla="*/ 104 w 220"/>
                <a:gd name="T21" fmla="*/ 219 h 219"/>
                <a:gd name="T22" fmla="*/ 70 w 220"/>
                <a:gd name="T23" fmla="*/ 214 h 219"/>
                <a:gd name="T24" fmla="*/ 38 w 220"/>
                <a:gd name="T25" fmla="*/ 194 h 219"/>
                <a:gd name="T26" fmla="*/ 18 w 220"/>
                <a:gd name="T27" fmla="*/ 168 h 219"/>
                <a:gd name="T28" fmla="*/ 3 w 220"/>
                <a:gd name="T29" fmla="*/ 139 h 219"/>
                <a:gd name="T30" fmla="*/ 0 w 220"/>
                <a:gd name="T31" fmla="*/ 104 h 219"/>
                <a:gd name="T32" fmla="*/ 9 w 220"/>
                <a:gd name="T33" fmla="*/ 70 h 219"/>
                <a:gd name="T34" fmla="*/ 26 w 220"/>
                <a:gd name="T35" fmla="*/ 41 h 219"/>
                <a:gd name="T36" fmla="*/ 52 w 220"/>
                <a:gd name="T37" fmla="*/ 18 h 219"/>
                <a:gd name="T38" fmla="*/ 84 w 220"/>
                <a:gd name="T39" fmla="*/ 3 h 219"/>
                <a:gd name="T40" fmla="*/ 116 w 220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4"/>
                  </a:lnTo>
                  <a:lnTo>
                    <a:pt x="220" y="119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5"/>
                  </a:lnTo>
                  <a:lnTo>
                    <a:pt x="136" y="217"/>
                  </a:lnTo>
                  <a:lnTo>
                    <a:pt x="104" y="219"/>
                  </a:lnTo>
                  <a:lnTo>
                    <a:pt x="70" y="214"/>
                  </a:lnTo>
                  <a:lnTo>
                    <a:pt x="38" y="194"/>
                  </a:lnTo>
                  <a:lnTo>
                    <a:pt x="18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 rot="10800000">
              <a:off x="10655398" y="589015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41 h 219"/>
                <a:gd name="T36" fmla="*/ 52 w 219"/>
                <a:gd name="T37" fmla="*/ 18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 rot="10800000">
              <a:off x="10454584" y="579334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6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1 h 219"/>
                <a:gd name="T10" fmla="*/ 216 w 216"/>
                <a:gd name="T11" fmla="*/ 116 h 219"/>
                <a:gd name="T12" fmla="*/ 210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5 w 216"/>
                <a:gd name="T19" fmla="*/ 214 h 219"/>
                <a:gd name="T20" fmla="*/ 100 w 216"/>
                <a:gd name="T21" fmla="*/ 219 h 219"/>
                <a:gd name="T22" fmla="*/ 66 w 216"/>
                <a:gd name="T23" fmla="*/ 211 h 219"/>
                <a:gd name="T24" fmla="*/ 37 w 216"/>
                <a:gd name="T25" fmla="*/ 191 h 219"/>
                <a:gd name="T26" fmla="*/ 14 w 216"/>
                <a:gd name="T27" fmla="*/ 167 h 219"/>
                <a:gd name="T28" fmla="*/ 2 w 216"/>
                <a:gd name="T29" fmla="*/ 136 h 219"/>
                <a:gd name="T30" fmla="*/ 0 w 216"/>
                <a:gd name="T31" fmla="*/ 101 h 219"/>
                <a:gd name="T32" fmla="*/ 5 w 216"/>
                <a:gd name="T33" fmla="*/ 67 h 219"/>
                <a:gd name="T34" fmla="*/ 25 w 216"/>
                <a:gd name="T35" fmla="*/ 38 h 219"/>
                <a:gd name="T36" fmla="*/ 51 w 216"/>
                <a:gd name="T37" fmla="*/ 15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0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5" y="214"/>
                  </a:lnTo>
                  <a:lnTo>
                    <a:pt x="100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5" y="67"/>
                  </a:lnTo>
                  <a:lnTo>
                    <a:pt x="25" y="38"/>
                  </a:lnTo>
                  <a:lnTo>
                    <a:pt x="51" y="15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 rot="10800000">
              <a:off x="10258570" y="5684539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5 h 216"/>
                <a:gd name="T4" fmla="*/ 181 w 219"/>
                <a:gd name="T5" fmla="*/ 23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3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3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5"/>
                  </a:lnTo>
                  <a:lnTo>
                    <a:pt x="181" y="23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 rot="10800000">
              <a:off x="10072156" y="556052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9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7 h 219"/>
                <a:gd name="T20" fmla="*/ 101 w 219"/>
                <a:gd name="T21" fmla="*/ 219 h 219"/>
                <a:gd name="T22" fmla="*/ 69 w 219"/>
                <a:gd name="T23" fmla="*/ 214 h 219"/>
                <a:gd name="T24" fmla="*/ 38 w 219"/>
                <a:gd name="T25" fmla="*/ 194 h 219"/>
                <a:gd name="T26" fmla="*/ 17 w 219"/>
                <a:gd name="T27" fmla="*/ 168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70 h 219"/>
                <a:gd name="T34" fmla="*/ 26 w 219"/>
                <a:gd name="T35" fmla="*/ 41 h 219"/>
                <a:gd name="T36" fmla="*/ 52 w 219"/>
                <a:gd name="T37" fmla="*/ 18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9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9" y="214"/>
                  </a:lnTo>
                  <a:lnTo>
                    <a:pt x="38" y="194"/>
                  </a:lnTo>
                  <a:lnTo>
                    <a:pt x="17" y="168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70"/>
                  </a:lnTo>
                  <a:lnTo>
                    <a:pt x="26" y="41"/>
                  </a:lnTo>
                  <a:lnTo>
                    <a:pt x="52" y="18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 rot="10800000">
              <a:off x="9896944" y="542211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1 w 216"/>
                <a:gd name="T13" fmla="*/ 150 h 219"/>
                <a:gd name="T14" fmla="*/ 190 w 216"/>
                <a:gd name="T15" fmla="*/ 182 h 219"/>
                <a:gd name="T16" fmla="*/ 167 w 216"/>
                <a:gd name="T17" fmla="*/ 202 h 219"/>
                <a:gd name="T18" fmla="*/ 136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38 h 219"/>
                <a:gd name="T36" fmla="*/ 52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1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6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 rot="10800000">
              <a:off x="9728131" y="527170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8 w 219"/>
                <a:gd name="T5" fmla="*/ 26 h 219"/>
                <a:gd name="T6" fmla="*/ 202 w 219"/>
                <a:gd name="T7" fmla="*/ 52 h 219"/>
                <a:gd name="T8" fmla="*/ 213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3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5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0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8" y="26"/>
                  </a:lnTo>
                  <a:lnTo>
                    <a:pt x="202" y="52"/>
                  </a:lnTo>
                  <a:lnTo>
                    <a:pt x="213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5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 rot="10800000">
              <a:off x="9573720" y="5108496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3 w 219"/>
                <a:gd name="T9" fmla="*/ 81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1 h 219"/>
                <a:gd name="T26" fmla="*/ 14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6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1"/>
                  </a:lnTo>
                  <a:lnTo>
                    <a:pt x="14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 rot="10800000">
              <a:off x="9432909" y="4934884"/>
              <a:ext cx="175213" cy="176013"/>
            </a:xfrm>
            <a:custGeom>
              <a:avLst/>
              <a:gdLst>
                <a:gd name="T0" fmla="*/ 118 w 219"/>
                <a:gd name="T1" fmla="*/ 0 h 220"/>
                <a:gd name="T2" fmla="*/ 153 w 219"/>
                <a:gd name="T3" fmla="*/ 9 h 220"/>
                <a:gd name="T4" fmla="*/ 181 w 219"/>
                <a:gd name="T5" fmla="*/ 26 h 220"/>
                <a:gd name="T6" fmla="*/ 204 w 219"/>
                <a:gd name="T7" fmla="*/ 52 h 220"/>
                <a:gd name="T8" fmla="*/ 216 w 219"/>
                <a:gd name="T9" fmla="*/ 84 h 220"/>
                <a:gd name="T10" fmla="*/ 219 w 219"/>
                <a:gd name="T11" fmla="*/ 116 h 220"/>
                <a:gd name="T12" fmla="*/ 210 w 219"/>
                <a:gd name="T13" fmla="*/ 150 h 220"/>
                <a:gd name="T14" fmla="*/ 193 w 219"/>
                <a:gd name="T15" fmla="*/ 179 h 220"/>
                <a:gd name="T16" fmla="*/ 167 w 219"/>
                <a:gd name="T17" fmla="*/ 202 h 220"/>
                <a:gd name="T18" fmla="*/ 138 w 219"/>
                <a:gd name="T19" fmla="*/ 217 h 220"/>
                <a:gd name="T20" fmla="*/ 104 w 219"/>
                <a:gd name="T21" fmla="*/ 220 h 220"/>
                <a:gd name="T22" fmla="*/ 69 w 219"/>
                <a:gd name="T23" fmla="*/ 211 h 220"/>
                <a:gd name="T24" fmla="*/ 40 w 219"/>
                <a:gd name="T25" fmla="*/ 194 h 220"/>
                <a:gd name="T26" fmla="*/ 17 w 219"/>
                <a:gd name="T27" fmla="*/ 168 h 220"/>
                <a:gd name="T28" fmla="*/ 3 w 219"/>
                <a:gd name="T29" fmla="*/ 136 h 220"/>
                <a:gd name="T30" fmla="*/ 0 w 219"/>
                <a:gd name="T31" fmla="*/ 101 h 220"/>
                <a:gd name="T32" fmla="*/ 8 w 219"/>
                <a:gd name="T33" fmla="*/ 70 h 220"/>
                <a:gd name="T34" fmla="*/ 26 w 219"/>
                <a:gd name="T35" fmla="*/ 38 h 220"/>
                <a:gd name="T36" fmla="*/ 52 w 219"/>
                <a:gd name="T37" fmla="*/ 18 h 220"/>
                <a:gd name="T38" fmla="*/ 83 w 219"/>
                <a:gd name="T39" fmla="*/ 3 h 220"/>
                <a:gd name="T40" fmla="*/ 118 w 219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20">
                  <a:moveTo>
                    <a:pt x="118" y="0"/>
                  </a:moveTo>
                  <a:lnTo>
                    <a:pt x="153" y="9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7"/>
                  </a:lnTo>
                  <a:lnTo>
                    <a:pt x="104" y="220"/>
                  </a:lnTo>
                  <a:lnTo>
                    <a:pt x="69" y="211"/>
                  </a:lnTo>
                  <a:lnTo>
                    <a:pt x="40" y="194"/>
                  </a:lnTo>
                  <a:lnTo>
                    <a:pt x="17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70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 rot="10800000">
              <a:off x="9304100" y="4753270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41 w 219"/>
                <a:gd name="T25" fmla="*/ 193 h 219"/>
                <a:gd name="T26" fmla="*/ 17 w 219"/>
                <a:gd name="T27" fmla="*/ 167 h 219"/>
                <a:gd name="T28" fmla="*/ 3 w 219"/>
                <a:gd name="T29" fmla="*/ 139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1 h 219"/>
                <a:gd name="T36" fmla="*/ 52 w 219"/>
                <a:gd name="T37" fmla="*/ 17 h 219"/>
                <a:gd name="T38" fmla="*/ 84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41" y="193"/>
                  </a:lnTo>
                  <a:lnTo>
                    <a:pt x="17" y="167"/>
                  </a:lnTo>
                  <a:lnTo>
                    <a:pt x="3" y="139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1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 rot="10800000">
              <a:off x="9188892" y="4559656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69 w 219"/>
                <a:gd name="T23" fmla="*/ 211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69" y="211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 rot="10800000">
              <a:off x="9087284" y="4361242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79 w 219"/>
                <a:gd name="T5" fmla="*/ 26 h 216"/>
                <a:gd name="T6" fmla="*/ 202 w 219"/>
                <a:gd name="T7" fmla="*/ 52 h 216"/>
                <a:gd name="T8" fmla="*/ 213 w 219"/>
                <a:gd name="T9" fmla="*/ 81 h 216"/>
                <a:gd name="T10" fmla="*/ 219 w 219"/>
                <a:gd name="T11" fmla="*/ 115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3 h 216"/>
                <a:gd name="T20" fmla="*/ 101 w 219"/>
                <a:gd name="T21" fmla="*/ 216 h 216"/>
                <a:gd name="T22" fmla="*/ 69 w 219"/>
                <a:gd name="T23" fmla="*/ 210 h 216"/>
                <a:gd name="T24" fmla="*/ 38 w 219"/>
                <a:gd name="T25" fmla="*/ 190 h 216"/>
                <a:gd name="T26" fmla="*/ 15 w 219"/>
                <a:gd name="T27" fmla="*/ 167 h 216"/>
                <a:gd name="T28" fmla="*/ 3 w 219"/>
                <a:gd name="T29" fmla="*/ 135 h 216"/>
                <a:gd name="T30" fmla="*/ 0 w 219"/>
                <a:gd name="T31" fmla="*/ 101 h 216"/>
                <a:gd name="T32" fmla="*/ 6 w 219"/>
                <a:gd name="T33" fmla="*/ 66 h 216"/>
                <a:gd name="T34" fmla="*/ 26 w 219"/>
                <a:gd name="T35" fmla="*/ 37 h 216"/>
                <a:gd name="T36" fmla="*/ 52 w 219"/>
                <a:gd name="T37" fmla="*/ 14 h 216"/>
                <a:gd name="T38" fmla="*/ 81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3"/>
                  </a:lnTo>
                  <a:lnTo>
                    <a:pt x="101" y="216"/>
                  </a:lnTo>
                  <a:lnTo>
                    <a:pt x="69" y="210"/>
                  </a:lnTo>
                  <a:lnTo>
                    <a:pt x="38" y="190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 rot="10800000">
              <a:off x="9001678" y="4153227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6 w 219"/>
                <a:gd name="T9" fmla="*/ 83 h 219"/>
                <a:gd name="T10" fmla="*/ 219 w 219"/>
                <a:gd name="T11" fmla="*/ 118 h 219"/>
                <a:gd name="T12" fmla="*/ 210 w 219"/>
                <a:gd name="T13" fmla="*/ 152 h 219"/>
                <a:gd name="T14" fmla="*/ 190 w 219"/>
                <a:gd name="T15" fmla="*/ 181 h 219"/>
                <a:gd name="T16" fmla="*/ 167 w 219"/>
                <a:gd name="T17" fmla="*/ 204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0 h 219"/>
                <a:gd name="T24" fmla="*/ 37 w 219"/>
                <a:gd name="T25" fmla="*/ 193 h 219"/>
                <a:gd name="T26" fmla="*/ 14 w 219"/>
                <a:gd name="T27" fmla="*/ 167 h 219"/>
                <a:gd name="T28" fmla="*/ 3 w 219"/>
                <a:gd name="T29" fmla="*/ 138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5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0" y="152"/>
                  </a:lnTo>
                  <a:lnTo>
                    <a:pt x="190" y="181"/>
                  </a:lnTo>
                  <a:lnTo>
                    <a:pt x="167" y="204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3" y="138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5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 rot="10800000">
              <a:off x="8879269" y="3721996"/>
              <a:ext cx="173613" cy="176013"/>
            </a:xfrm>
            <a:custGeom>
              <a:avLst/>
              <a:gdLst>
                <a:gd name="T0" fmla="*/ 116 w 217"/>
                <a:gd name="T1" fmla="*/ 0 h 220"/>
                <a:gd name="T2" fmla="*/ 150 w 217"/>
                <a:gd name="T3" fmla="*/ 9 h 220"/>
                <a:gd name="T4" fmla="*/ 179 w 217"/>
                <a:gd name="T5" fmla="*/ 26 h 220"/>
                <a:gd name="T6" fmla="*/ 202 w 217"/>
                <a:gd name="T7" fmla="*/ 52 h 220"/>
                <a:gd name="T8" fmla="*/ 214 w 217"/>
                <a:gd name="T9" fmla="*/ 84 h 220"/>
                <a:gd name="T10" fmla="*/ 217 w 217"/>
                <a:gd name="T11" fmla="*/ 116 h 220"/>
                <a:gd name="T12" fmla="*/ 211 w 217"/>
                <a:gd name="T13" fmla="*/ 150 h 220"/>
                <a:gd name="T14" fmla="*/ 191 w 217"/>
                <a:gd name="T15" fmla="*/ 182 h 220"/>
                <a:gd name="T16" fmla="*/ 165 w 217"/>
                <a:gd name="T17" fmla="*/ 202 h 220"/>
                <a:gd name="T18" fmla="*/ 136 w 217"/>
                <a:gd name="T19" fmla="*/ 217 h 220"/>
                <a:gd name="T20" fmla="*/ 101 w 217"/>
                <a:gd name="T21" fmla="*/ 220 h 220"/>
                <a:gd name="T22" fmla="*/ 67 w 217"/>
                <a:gd name="T23" fmla="*/ 211 h 220"/>
                <a:gd name="T24" fmla="*/ 38 w 217"/>
                <a:gd name="T25" fmla="*/ 194 h 220"/>
                <a:gd name="T26" fmla="*/ 15 w 217"/>
                <a:gd name="T27" fmla="*/ 168 h 220"/>
                <a:gd name="T28" fmla="*/ 3 w 217"/>
                <a:gd name="T29" fmla="*/ 136 h 220"/>
                <a:gd name="T30" fmla="*/ 0 w 217"/>
                <a:gd name="T31" fmla="*/ 104 h 220"/>
                <a:gd name="T32" fmla="*/ 6 w 217"/>
                <a:gd name="T33" fmla="*/ 70 h 220"/>
                <a:gd name="T34" fmla="*/ 26 w 217"/>
                <a:gd name="T35" fmla="*/ 38 h 220"/>
                <a:gd name="T36" fmla="*/ 49 w 217"/>
                <a:gd name="T37" fmla="*/ 18 h 220"/>
                <a:gd name="T38" fmla="*/ 81 w 217"/>
                <a:gd name="T39" fmla="*/ 3 h 220"/>
                <a:gd name="T40" fmla="*/ 116 w 217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20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6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7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38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 rot="10800000">
              <a:off x="8840066" y="3501179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4 w 219"/>
                <a:gd name="T27" fmla="*/ 167 h 219"/>
                <a:gd name="T28" fmla="*/ 2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1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1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 rot="10800000">
              <a:off x="8819265" y="327956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49 w 219"/>
                <a:gd name="T3" fmla="*/ 5 h 216"/>
                <a:gd name="T4" fmla="*/ 181 w 219"/>
                <a:gd name="T5" fmla="*/ 26 h 216"/>
                <a:gd name="T6" fmla="*/ 201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50 h 216"/>
                <a:gd name="T14" fmla="*/ 193 w 219"/>
                <a:gd name="T15" fmla="*/ 178 h 216"/>
                <a:gd name="T16" fmla="*/ 167 w 219"/>
                <a:gd name="T17" fmla="*/ 201 h 216"/>
                <a:gd name="T18" fmla="*/ 135 w 219"/>
                <a:gd name="T19" fmla="*/ 213 h 216"/>
                <a:gd name="T20" fmla="*/ 103 w 219"/>
                <a:gd name="T21" fmla="*/ 216 h 216"/>
                <a:gd name="T22" fmla="*/ 69 w 219"/>
                <a:gd name="T23" fmla="*/ 210 h 216"/>
                <a:gd name="T24" fmla="*/ 37 w 219"/>
                <a:gd name="T25" fmla="*/ 190 h 216"/>
                <a:gd name="T26" fmla="*/ 17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8 w 219"/>
                <a:gd name="T33" fmla="*/ 66 h 216"/>
                <a:gd name="T34" fmla="*/ 25 w 219"/>
                <a:gd name="T35" fmla="*/ 37 h 216"/>
                <a:gd name="T36" fmla="*/ 51 w 219"/>
                <a:gd name="T37" fmla="*/ 14 h 216"/>
                <a:gd name="T38" fmla="*/ 83 w 219"/>
                <a:gd name="T39" fmla="*/ 3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49" y="5"/>
                  </a:lnTo>
                  <a:lnTo>
                    <a:pt x="181" y="26"/>
                  </a:lnTo>
                  <a:lnTo>
                    <a:pt x="201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5" y="213"/>
                  </a:lnTo>
                  <a:lnTo>
                    <a:pt x="103" y="216"/>
                  </a:lnTo>
                  <a:lnTo>
                    <a:pt x="69" y="210"/>
                  </a:lnTo>
                  <a:lnTo>
                    <a:pt x="37" y="190"/>
                  </a:lnTo>
                  <a:lnTo>
                    <a:pt x="17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8" y="66"/>
                  </a:lnTo>
                  <a:lnTo>
                    <a:pt x="25" y="37"/>
                  </a:lnTo>
                  <a:lnTo>
                    <a:pt x="51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 rot="10800000">
              <a:off x="8815264" y="3053947"/>
              <a:ext cx="175213" cy="175213"/>
            </a:xfrm>
            <a:custGeom>
              <a:avLst/>
              <a:gdLst>
                <a:gd name="T0" fmla="*/ 119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7 w 219"/>
                <a:gd name="T9" fmla="*/ 81 h 219"/>
                <a:gd name="T10" fmla="*/ 219 w 219"/>
                <a:gd name="T11" fmla="*/ 116 h 219"/>
                <a:gd name="T12" fmla="*/ 211 w 219"/>
                <a:gd name="T13" fmla="*/ 150 h 219"/>
                <a:gd name="T14" fmla="*/ 193 w 219"/>
                <a:gd name="T15" fmla="*/ 179 h 219"/>
                <a:gd name="T16" fmla="*/ 168 w 219"/>
                <a:gd name="T17" fmla="*/ 202 h 219"/>
                <a:gd name="T18" fmla="*/ 136 w 219"/>
                <a:gd name="T19" fmla="*/ 214 h 219"/>
                <a:gd name="T20" fmla="*/ 104 w 219"/>
                <a:gd name="T21" fmla="*/ 219 h 219"/>
                <a:gd name="T22" fmla="*/ 70 w 219"/>
                <a:gd name="T23" fmla="*/ 211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9 w 219"/>
                <a:gd name="T33" fmla="*/ 67 h 219"/>
                <a:gd name="T34" fmla="*/ 26 w 219"/>
                <a:gd name="T35" fmla="*/ 38 h 219"/>
                <a:gd name="T36" fmla="*/ 52 w 219"/>
                <a:gd name="T37" fmla="*/ 15 h 219"/>
                <a:gd name="T38" fmla="*/ 84 w 219"/>
                <a:gd name="T39" fmla="*/ 3 h 219"/>
                <a:gd name="T40" fmla="*/ 119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9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7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8" y="202"/>
                  </a:lnTo>
                  <a:lnTo>
                    <a:pt x="136" y="214"/>
                  </a:lnTo>
                  <a:lnTo>
                    <a:pt x="104" y="219"/>
                  </a:lnTo>
                  <a:lnTo>
                    <a:pt x="70" y="211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 rot="10800000">
              <a:off x="8826465" y="282993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6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6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 rot="10800000">
              <a:off x="8854468" y="2608314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79 w 219"/>
                <a:gd name="T5" fmla="*/ 25 h 219"/>
                <a:gd name="T6" fmla="*/ 202 w 219"/>
                <a:gd name="T7" fmla="*/ 51 h 219"/>
                <a:gd name="T8" fmla="*/ 217 w 219"/>
                <a:gd name="T9" fmla="*/ 83 h 219"/>
                <a:gd name="T10" fmla="*/ 219 w 219"/>
                <a:gd name="T11" fmla="*/ 115 h 219"/>
                <a:gd name="T12" fmla="*/ 211 w 219"/>
                <a:gd name="T13" fmla="*/ 149 h 219"/>
                <a:gd name="T14" fmla="*/ 193 w 219"/>
                <a:gd name="T15" fmla="*/ 181 h 219"/>
                <a:gd name="T16" fmla="*/ 168 w 219"/>
                <a:gd name="T17" fmla="*/ 201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2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79" y="25"/>
                  </a:lnTo>
                  <a:lnTo>
                    <a:pt x="202" y="51"/>
                  </a:lnTo>
                  <a:lnTo>
                    <a:pt x="217" y="83"/>
                  </a:lnTo>
                  <a:lnTo>
                    <a:pt x="219" y="115"/>
                  </a:lnTo>
                  <a:lnTo>
                    <a:pt x="211" y="149"/>
                  </a:lnTo>
                  <a:lnTo>
                    <a:pt x="193" y="181"/>
                  </a:lnTo>
                  <a:lnTo>
                    <a:pt x="168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 rot="10800000">
              <a:off x="8960075" y="2173083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9 h 219"/>
                <a:gd name="T4" fmla="*/ 181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6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1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9"/>
                  </a:lnTo>
                  <a:lnTo>
                    <a:pt x="181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1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 rot="10800000">
              <a:off x="8870469" y="189626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2 h 219"/>
                <a:gd name="T16" fmla="*/ 167 w 219"/>
                <a:gd name="T17" fmla="*/ 205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3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6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2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3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 rot="10800000">
              <a:off x="8962475" y="169064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49 h 219"/>
                <a:gd name="T14" fmla="*/ 193 w 219"/>
                <a:gd name="T15" fmla="*/ 181 h 219"/>
                <a:gd name="T16" fmla="*/ 167 w 219"/>
                <a:gd name="T17" fmla="*/ 201 h 219"/>
                <a:gd name="T18" fmla="*/ 135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3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81"/>
                  </a:lnTo>
                  <a:lnTo>
                    <a:pt x="167" y="201"/>
                  </a:lnTo>
                  <a:lnTo>
                    <a:pt x="135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3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 rot="10800000">
              <a:off x="9068883" y="1492233"/>
              <a:ext cx="172813" cy="176013"/>
            </a:xfrm>
            <a:custGeom>
              <a:avLst/>
              <a:gdLst>
                <a:gd name="T0" fmla="*/ 115 w 216"/>
                <a:gd name="T1" fmla="*/ 0 h 220"/>
                <a:gd name="T2" fmla="*/ 150 w 216"/>
                <a:gd name="T3" fmla="*/ 6 h 220"/>
                <a:gd name="T4" fmla="*/ 179 w 216"/>
                <a:gd name="T5" fmla="*/ 26 h 220"/>
                <a:gd name="T6" fmla="*/ 202 w 216"/>
                <a:gd name="T7" fmla="*/ 52 h 220"/>
                <a:gd name="T8" fmla="*/ 213 w 216"/>
                <a:gd name="T9" fmla="*/ 81 h 220"/>
                <a:gd name="T10" fmla="*/ 216 w 216"/>
                <a:gd name="T11" fmla="*/ 116 h 220"/>
                <a:gd name="T12" fmla="*/ 211 w 216"/>
                <a:gd name="T13" fmla="*/ 150 h 220"/>
                <a:gd name="T14" fmla="*/ 190 w 216"/>
                <a:gd name="T15" fmla="*/ 179 h 220"/>
                <a:gd name="T16" fmla="*/ 164 w 216"/>
                <a:gd name="T17" fmla="*/ 202 h 220"/>
                <a:gd name="T18" fmla="*/ 136 w 216"/>
                <a:gd name="T19" fmla="*/ 217 h 220"/>
                <a:gd name="T20" fmla="*/ 101 w 216"/>
                <a:gd name="T21" fmla="*/ 220 h 220"/>
                <a:gd name="T22" fmla="*/ 66 w 216"/>
                <a:gd name="T23" fmla="*/ 211 h 220"/>
                <a:gd name="T24" fmla="*/ 38 w 216"/>
                <a:gd name="T25" fmla="*/ 194 h 220"/>
                <a:gd name="T26" fmla="*/ 15 w 216"/>
                <a:gd name="T27" fmla="*/ 168 h 220"/>
                <a:gd name="T28" fmla="*/ 3 w 216"/>
                <a:gd name="T29" fmla="*/ 136 h 220"/>
                <a:gd name="T30" fmla="*/ 0 w 216"/>
                <a:gd name="T31" fmla="*/ 101 h 220"/>
                <a:gd name="T32" fmla="*/ 6 w 216"/>
                <a:gd name="T33" fmla="*/ 67 h 220"/>
                <a:gd name="T34" fmla="*/ 26 w 216"/>
                <a:gd name="T35" fmla="*/ 38 h 220"/>
                <a:gd name="T36" fmla="*/ 52 w 216"/>
                <a:gd name="T37" fmla="*/ 15 h 220"/>
                <a:gd name="T38" fmla="*/ 81 w 216"/>
                <a:gd name="T39" fmla="*/ 3 h 220"/>
                <a:gd name="T40" fmla="*/ 115 w 216"/>
                <a:gd name="T4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20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7"/>
                  </a:lnTo>
                  <a:lnTo>
                    <a:pt x="101" y="220"/>
                  </a:lnTo>
                  <a:lnTo>
                    <a:pt x="66" y="211"/>
                  </a:lnTo>
                  <a:lnTo>
                    <a:pt x="38" y="194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 rot="10800000">
              <a:off x="9220894" y="133782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0 h 136"/>
                <a:gd name="T6" fmla="*/ 132 w 135"/>
                <a:gd name="T7" fmla="*/ 43 h 136"/>
                <a:gd name="T8" fmla="*/ 135 w 135"/>
                <a:gd name="T9" fmla="*/ 69 h 136"/>
                <a:gd name="T10" fmla="*/ 132 w 135"/>
                <a:gd name="T11" fmla="*/ 95 h 136"/>
                <a:gd name="T12" fmla="*/ 118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5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 rot="10800000">
              <a:off x="9352104" y="1156208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3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 rot="10800000">
              <a:off x="9785735" y="639371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6 h 219"/>
                <a:gd name="T4" fmla="*/ 181 w 219"/>
                <a:gd name="T5" fmla="*/ 26 h 219"/>
                <a:gd name="T6" fmla="*/ 204 w 219"/>
                <a:gd name="T7" fmla="*/ 52 h 219"/>
                <a:gd name="T8" fmla="*/ 216 w 219"/>
                <a:gd name="T9" fmla="*/ 81 h 219"/>
                <a:gd name="T10" fmla="*/ 219 w 219"/>
                <a:gd name="T11" fmla="*/ 115 h 219"/>
                <a:gd name="T12" fmla="*/ 213 w 219"/>
                <a:gd name="T13" fmla="*/ 150 h 219"/>
                <a:gd name="T14" fmla="*/ 193 w 219"/>
                <a:gd name="T15" fmla="*/ 179 h 219"/>
                <a:gd name="T16" fmla="*/ 167 w 219"/>
                <a:gd name="T17" fmla="*/ 202 h 219"/>
                <a:gd name="T18" fmla="*/ 138 w 219"/>
                <a:gd name="T19" fmla="*/ 213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1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4 h 219"/>
                <a:gd name="T38" fmla="*/ 83 w 219"/>
                <a:gd name="T39" fmla="*/ 3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52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3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3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4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 rot="10800000">
              <a:off x="9960948" y="503361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49 w 219"/>
                <a:gd name="T3" fmla="*/ 6 h 216"/>
                <a:gd name="T4" fmla="*/ 178 w 219"/>
                <a:gd name="T5" fmla="*/ 26 h 216"/>
                <a:gd name="T6" fmla="*/ 201 w 219"/>
                <a:gd name="T7" fmla="*/ 49 h 216"/>
                <a:gd name="T8" fmla="*/ 216 w 219"/>
                <a:gd name="T9" fmla="*/ 81 h 216"/>
                <a:gd name="T10" fmla="*/ 219 w 219"/>
                <a:gd name="T11" fmla="*/ 115 h 216"/>
                <a:gd name="T12" fmla="*/ 210 w 219"/>
                <a:gd name="T13" fmla="*/ 147 h 216"/>
                <a:gd name="T14" fmla="*/ 193 w 219"/>
                <a:gd name="T15" fmla="*/ 178 h 216"/>
                <a:gd name="T16" fmla="*/ 167 w 219"/>
                <a:gd name="T17" fmla="*/ 202 h 216"/>
                <a:gd name="T18" fmla="*/ 135 w 219"/>
                <a:gd name="T19" fmla="*/ 213 h 216"/>
                <a:gd name="T20" fmla="*/ 100 w 219"/>
                <a:gd name="T21" fmla="*/ 216 h 216"/>
                <a:gd name="T22" fmla="*/ 66 w 219"/>
                <a:gd name="T23" fmla="*/ 207 h 216"/>
                <a:gd name="T24" fmla="*/ 37 w 219"/>
                <a:gd name="T25" fmla="*/ 190 h 216"/>
                <a:gd name="T26" fmla="*/ 14 w 219"/>
                <a:gd name="T27" fmla="*/ 164 h 216"/>
                <a:gd name="T28" fmla="*/ 2 w 219"/>
                <a:gd name="T29" fmla="*/ 135 h 216"/>
                <a:gd name="T30" fmla="*/ 0 w 219"/>
                <a:gd name="T31" fmla="*/ 101 h 216"/>
                <a:gd name="T32" fmla="*/ 5 w 219"/>
                <a:gd name="T33" fmla="*/ 66 h 216"/>
                <a:gd name="T34" fmla="*/ 26 w 219"/>
                <a:gd name="T35" fmla="*/ 37 h 216"/>
                <a:gd name="T36" fmla="*/ 51 w 219"/>
                <a:gd name="T37" fmla="*/ 14 h 216"/>
                <a:gd name="T38" fmla="*/ 80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49" y="6"/>
                  </a:lnTo>
                  <a:lnTo>
                    <a:pt x="178" y="26"/>
                  </a:lnTo>
                  <a:lnTo>
                    <a:pt x="201" y="49"/>
                  </a:lnTo>
                  <a:lnTo>
                    <a:pt x="216" y="81"/>
                  </a:lnTo>
                  <a:lnTo>
                    <a:pt x="219" y="115"/>
                  </a:lnTo>
                  <a:lnTo>
                    <a:pt x="210" y="147"/>
                  </a:lnTo>
                  <a:lnTo>
                    <a:pt x="193" y="178"/>
                  </a:lnTo>
                  <a:lnTo>
                    <a:pt x="167" y="202"/>
                  </a:lnTo>
                  <a:lnTo>
                    <a:pt x="135" y="213"/>
                  </a:lnTo>
                  <a:lnTo>
                    <a:pt x="100" y="216"/>
                  </a:lnTo>
                  <a:lnTo>
                    <a:pt x="66" y="207"/>
                  </a:lnTo>
                  <a:lnTo>
                    <a:pt x="37" y="190"/>
                  </a:lnTo>
                  <a:lnTo>
                    <a:pt x="14" y="164"/>
                  </a:lnTo>
                  <a:lnTo>
                    <a:pt x="2" y="135"/>
                  </a:lnTo>
                  <a:lnTo>
                    <a:pt x="0" y="101"/>
                  </a:lnTo>
                  <a:lnTo>
                    <a:pt x="5" y="66"/>
                  </a:lnTo>
                  <a:lnTo>
                    <a:pt x="26" y="37"/>
                  </a:lnTo>
                  <a:lnTo>
                    <a:pt x="51" y="14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 rot="10800000">
              <a:off x="10341776" y="26574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8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 rot="10800000">
              <a:off x="10544991" y="166536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8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0 h 219"/>
                <a:gd name="T10" fmla="*/ 216 w 216"/>
                <a:gd name="T11" fmla="*/ 115 h 219"/>
                <a:gd name="T12" fmla="*/ 211 w 216"/>
                <a:gd name="T13" fmla="*/ 150 h 219"/>
                <a:gd name="T14" fmla="*/ 190 w 216"/>
                <a:gd name="T15" fmla="*/ 178 h 219"/>
                <a:gd name="T16" fmla="*/ 164 w 216"/>
                <a:gd name="T17" fmla="*/ 201 h 219"/>
                <a:gd name="T18" fmla="*/ 136 w 216"/>
                <a:gd name="T19" fmla="*/ 216 h 219"/>
                <a:gd name="T20" fmla="*/ 101 w 216"/>
                <a:gd name="T21" fmla="*/ 219 h 219"/>
                <a:gd name="T22" fmla="*/ 66 w 216"/>
                <a:gd name="T23" fmla="*/ 210 h 219"/>
                <a:gd name="T24" fmla="*/ 38 w 216"/>
                <a:gd name="T25" fmla="*/ 193 h 219"/>
                <a:gd name="T26" fmla="*/ 14 w 216"/>
                <a:gd name="T27" fmla="*/ 167 h 219"/>
                <a:gd name="T28" fmla="*/ 3 w 216"/>
                <a:gd name="T29" fmla="*/ 135 h 219"/>
                <a:gd name="T30" fmla="*/ 0 w 216"/>
                <a:gd name="T31" fmla="*/ 101 h 219"/>
                <a:gd name="T32" fmla="*/ 6 w 216"/>
                <a:gd name="T33" fmla="*/ 66 h 219"/>
                <a:gd name="T34" fmla="*/ 26 w 216"/>
                <a:gd name="T35" fmla="*/ 37 h 219"/>
                <a:gd name="T36" fmla="*/ 49 w 216"/>
                <a:gd name="T37" fmla="*/ 14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8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0"/>
                  </a:lnTo>
                  <a:lnTo>
                    <a:pt x="216" y="115"/>
                  </a:lnTo>
                  <a:lnTo>
                    <a:pt x="211" y="150"/>
                  </a:lnTo>
                  <a:lnTo>
                    <a:pt x="190" y="178"/>
                  </a:lnTo>
                  <a:lnTo>
                    <a:pt x="164" y="201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6" y="210"/>
                  </a:lnTo>
                  <a:lnTo>
                    <a:pt x="38" y="193"/>
                  </a:lnTo>
                  <a:lnTo>
                    <a:pt x="14" y="167"/>
                  </a:lnTo>
                  <a:lnTo>
                    <a:pt x="3" y="135"/>
                  </a:lnTo>
                  <a:lnTo>
                    <a:pt x="0" y="101"/>
                  </a:lnTo>
                  <a:lnTo>
                    <a:pt x="6" y="66"/>
                  </a:lnTo>
                  <a:lnTo>
                    <a:pt x="26" y="37"/>
                  </a:lnTo>
                  <a:lnTo>
                    <a:pt x="49" y="14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 rot="10800000">
              <a:off x="11183437" y="-38279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49 w 216"/>
                <a:gd name="T3" fmla="*/ 9 h 219"/>
                <a:gd name="T4" fmla="*/ 178 w 216"/>
                <a:gd name="T5" fmla="*/ 26 h 219"/>
                <a:gd name="T6" fmla="*/ 201 w 216"/>
                <a:gd name="T7" fmla="*/ 52 h 219"/>
                <a:gd name="T8" fmla="*/ 213 w 216"/>
                <a:gd name="T9" fmla="*/ 84 h 219"/>
                <a:gd name="T10" fmla="*/ 216 w 216"/>
                <a:gd name="T11" fmla="*/ 118 h 219"/>
                <a:gd name="T12" fmla="*/ 210 w 216"/>
                <a:gd name="T13" fmla="*/ 150 h 219"/>
                <a:gd name="T14" fmla="*/ 190 w 216"/>
                <a:gd name="T15" fmla="*/ 182 h 219"/>
                <a:gd name="T16" fmla="*/ 167 w 216"/>
                <a:gd name="T17" fmla="*/ 205 h 219"/>
                <a:gd name="T18" fmla="*/ 135 w 216"/>
                <a:gd name="T19" fmla="*/ 216 h 219"/>
                <a:gd name="T20" fmla="*/ 100 w 216"/>
                <a:gd name="T21" fmla="*/ 219 h 219"/>
                <a:gd name="T22" fmla="*/ 66 w 216"/>
                <a:gd name="T23" fmla="*/ 213 h 219"/>
                <a:gd name="T24" fmla="*/ 37 w 216"/>
                <a:gd name="T25" fmla="*/ 193 h 219"/>
                <a:gd name="T26" fmla="*/ 14 w 216"/>
                <a:gd name="T27" fmla="*/ 167 h 219"/>
                <a:gd name="T28" fmla="*/ 2 w 216"/>
                <a:gd name="T29" fmla="*/ 139 h 219"/>
                <a:gd name="T30" fmla="*/ 0 w 216"/>
                <a:gd name="T31" fmla="*/ 104 h 219"/>
                <a:gd name="T32" fmla="*/ 5 w 216"/>
                <a:gd name="T33" fmla="*/ 69 h 219"/>
                <a:gd name="T34" fmla="*/ 25 w 216"/>
                <a:gd name="T35" fmla="*/ 41 h 219"/>
                <a:gd name="T36" fmla="*/ 49 w 216"/>
                <a:gd name="T37" fmla="*/ 18 h 219"/>
                <a:gd name="T38" fmla="*/ 80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49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3" y="84"/>
                  </a:lnTo>
                  <a:lnTo>
                    <a:pt x="216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5"/>
                  </a:lnTo>
                  <a:lnTo>
                    <a:pt x="135" y="216"/>
                  </a:lnTo>
                  <a:lnTo>
                    <a:pt x="100" y="219"/>
                  </a:lnTo>
                  <a:lnTo>
                    <a:pt x="66" y="213"/>
                  </a:lnTo>
                  <a:lnTo>
                    <a:pt x="37" y="193"/>
                  </a:lnTo>
                  <a:lnTo>
                    <a:pt x="14" y="167"/>
                  </a:lnTo>
                  <a:lnTo>
                    <a:pt x="2" y="139"/>
                  </a:lnTo>
                  <a:lnTo>
                    <a:pt x="0" y="104"/>
                  </a:lnTo>
                  <a:lnTo>
                    <a:pt x="5" y="69"/>
                  </a:lnTo>
                  <a:lnTo>
                    <a:pt x="25" y="41"/>
                  </a:lnTo>
                  <a:lnTo>
                    <a:pt x="49" y="18"/>
                  </a:lnTo>
                  <a:lnTo>
                    <a:pt x="80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 rot="10800000">
              <a:off x="11402653" y="-77482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6 w 219"/>
                <a:gd name="T23" fmla="*/ 211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8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8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 rot="10800000">
              <a:off x="12073902" y="-100683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5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5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 rot="10800000">
              <a:off x="11843485" y="6311784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8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1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8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 rot="10800000">
              <a:off x="11651471" y="6337386"/>
              <a:ext cx="111208" cy="108008"/>
            </a:xfrm>
            <a:custGeom>
              <a:avLst/>
              <a:gdLst>
                <a:gd name="T0" fmla="*/ 69 w 139"/>
                <a:gd name="T1" fmla="*/ 0 h 135"/>
                <a:gd name="T2" fmla="*/ 95 w 139"/>
                <a:gd name="T3" fmla="*/ 5 h 135"/>
                <a:gd name="T4" fmla="*/ 118 w 139"/>
                <a:gd name="T5" fmla="*/ 20 h 135"/>
                <a:gd name="T6" fmla="*/ 133 w 139"/>
                <a:gd name="T7" fmla="*/ 43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29 h 135"/>
                <a:gd name="T16" fmla="*/ 69 w 139"/>
                <a:gd name="T17" fmla="*/ 135 h 135"/>
                <a:gd name="T18" fmla="*/ 43 w 139"/>
                <a:gd name="T19" fmla="*/ 132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3 h 135"/>
                <a:gd name="T28" fmla="*/ 20 w 139"/>
                <a:gd name="T29" fmla="*/ 20 h 135"/>
                <a:gd name="T30" fmla="*/ 43 w 139"/>
                <a:gd name="T31" fmla="*/ 5 h 135"/>
                <a:gd name="T32" fmla="*/ 69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 rot="10800000">
              <a:off x="11397852" y="6279782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4 w 217"/>
                <a:gd name="T15" fmla="*/ 182 h 219"/>
                <a:gd name="T16" fmla="*/ 168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1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6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8 h 219"/>
                <a:gd name="T36" fmla="*/ 52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4" y="182"/>
                  </a:lnTo>
                  <a:lnTo>
                    <a:pt x="168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1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 rot="10800000">
              <a:off x="10960221" y="6185375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6 h 219"/>
                <a:gd name="T4" fmla="*/ 179 w 216"/>
                <a:gd name="T5" fmla="*/ 26 h 219"/>
                <a:gd name="T6" fmla="*/ 202 w 216"/>
                <a:gd name="T7" fmla="*/ 52 h 219"/>
                <a:gd name="T8" fmla="*/ 214 w 216"/>
                <a:gd name="T9" fmla="*/ 81 h 219"/>
                <a:gd name="T10" fmla="*/ 216 w 216"/>
                <a:gd name="T11" fmla="*/ 116 h 219"/>
                <a:gd name="T12" fmla="*/ 211 w 216"/>
                <a:gd name="T13" fmla="*/ 150 h 219"/>
                <a:gd name="T14" fmla="*/ 190 w 216"/>
                <a:gd name="T15" fmla="*/ 179 h 219"/>
                <a:gd name="T16" fmla="*/ 164 w 216"/>
                <a:gd name="T17" fmla="*/ 202 h 219"/>
                <a:gd name="T18" fmla="*/ 136 w 216"/>
                <a:gd name="T19" fmla="*/ 214 h 219"/>
                <a:gd name="T20" fmla="*/ 101 w 216"/>
                <a:gd name="T21" fmla="*/ 219 h 219"/>
                <a:gd name="T22" fmla="*/ 66 w 216"/>
                <a:gd name="T23" fmla="*/ 211 h 219"/>
                <a:gd name="T24" fmla="*/ 38 w 216"/>
                <a:gd name="T25" fmla="*/ 193 h 219"/>
                <a:gd name="T26" fmla="*/ 15 w 216"/>
                <a:gd name="T27" fmla="*/ 168 h 219"/>
                <a:gd name="T28" fmla="*/ 3 w 216"/>
                <a:gd name="T29" fmla="*/ 136 h 219"/>
                <a:gd name="T30" fmla="*/ 0 w 216"/>
                <a:gd name="T31" fmla="*/ 101 h 219"/>
                <a:gd name="T32" fmla="*/ 6 w 216"/>
                <a:gd name="T33" fmla="*/ 67 h 219"/>
                <a:gd name="T34" fmla="*/ 26 w 216"/>
                <a:gd name="T35" fmla="*/ 38 h 219"/>
                <a:gd name="T36" fmla="*/ 52 w 216"/>
                <a:gd name="T37" fmla="*/ 15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6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1"/>
                  </a:lnTo>
                  <a:lnTo>
                    <a:pt x="216" y="116"/>
                  </a:lnTo>
                  <a:lnTo>
                    <a:pt x="211" y="150"/>
                  </a:lnTo>
                  <a:lnTo>
                    <a:pt x="190" y="179"/>
                  </a:lnTo>
                  <a:lnTo>
                    <a:pt x="164" y="202"/>
                  </a:lnTo>
                  <a:lnTo>
                    <a:pt x="136" y="214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8" y="193"/>
                  </a:lnTo>
                  <a:lnTo>
                    <a:pt x="15" y="168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6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 rot="10800000">
              <a:off x="10777808" y="6150173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6 h 136"/>
                <a:gd name="T4" fmla="*/ 118 w 138"/>
                <a:gd name="T5" fmla="*/ 20 h 136"/>
                <a:gd name="T6" fmla="*/ 132 w 138"/>
                <a:gd name="T7" fmla="*/ 41 h 136"/>
                <a:gd name="T8" fmla="*/ 138 w 138"/>
                <a:gd name="T9" fmla="*/ 66 h 136"/>
                <a:gd name="T10" fmla="*/ 132 w 138"/>
                <a:gd name="T11" fmla="*/ 92 h 136"/>
                <a:gd name="T12" fmla="*/ 118 w 138"/>
                <a:gd name="T13" fmla="*/ 115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5 h 136"/>
                <a:gd name="T22" fmla="*/ 6 w 138"/>
                <a:gd name="T23" fmla="*/ 95 h 136"/>
                <a:gd name="T24" fmla="*/ 0 w 138"/>
                <a:gd name="T25" fmla="*/ 69 h 136"/>
                <a:gd name="T26" fmla="*/ 6 w 138"/>
                <a:gd name="T27" fmla="*/ 43 h 136"/>
                <a:gd name="T28" fmla="*/ 20 w 138"/>
                <a:gd name="T29" fmla="*/ 20 h 136"/>
                <a:gd name="T30" fmla="*/ 43 w 138"/>
                <a:gd name="T31" fmla="*/ 6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1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 rot="10800000">
              <a:off x="10572193" y="6065367"/>
              <a:ext cx="108808" cy="110408"/>
            </a:xfrm>
            <a:custGeom>
              <a:avLst/>
              <a:gdLst>
                <a:gd name="T0" fmla="*/ 69 w 136"/>
                <a:gd name="T1" fmla="*/ 0 h 138"/>
                <a:gd name="T2" fmla="*/ 95 w 136"/>
                <a:gd name="T3" fmla="*/ 6 h 138"/>
                <a:gd name="T4" fmla="*/ 116 w 136"/>
                <a:gd name="T5" fmla="*/ 20 h 138"/>
                <a:gd name="T6" fmla="*/ 133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8 w 136"/>
                <a:gd name="T13" fmla="*/ 118 h 138"/>
                <a:gd name="T14" fmla="*/ 95 w 136"/>
                <a:gd name="T15" fmla="*/ 133 h 138"/>
                <a:gd name="T16" fmla="*/ 69 w 136"/>
                <a:gd name="T17" fmla="*/ 138 h 138"/>
                <a:gd name="T18" fmla="*/ 43 w 136"/>
                <a:gd name="T19" fmla="*/ 133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3 w 136"/>
                <a:gd name="T31" fmla="*/ 6 h 138"/>
                <a:gd name="T32" fmla="*/ 69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9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 rot="10800000">
              <a:off x="10336975" y="5933357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0 w 219"/>
                <a:gd name="T3" fmla="*/ 8 h 219"/>
                <a:gd name="T4" fmla="*/ 181 w 219"/>
                <a:gd name="T5" fmla="*/ 25 h 219"/>
                <a:gd name="T6" fmla="*/ 201 w 219"/>
                <a:gd name="T7" fmla="*/ 51 h 219"/>
                <a:gd name="T8" fmla="*/ 216 w 219"/>
                <a:gd name="T9" fmla="*/ 83 h 219"/>
                <a:gd name="T10" fmla="*/ 219 w 219"/>
                <a:gd name="T11" fmla="*/ 115 h 219"/>
                <a:gd name="T12" fmla="*/ 213 w 219"/>
                <a:gd name="T13" fmla="*/ 149 h 219"/>
                <a:gd name="T14" fmla="*/ 193 w 219"/>
                <a:gd name="T15" fmla="*/ 178 h 219"/>
                <a:gd name="T16" fmla="*/ 167 w 219"/>
                <a:gd name="T17" fmla="*/ 201 h 219"/>
                <a:gd name="T18" fmla="*/ 138 w 219"/>
                <a:gd name="T19" fmla="*/ 216 h 219"/>
                <a:gd name="T20" fmla="*/ 103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5 h 219"/>
                <a:gd name="T30" fmla="*/ 0 w 219"/>
                <a:gd name="T31" fmla="*/ 100 h 219"/>
                <a:gd name="T32" fmla="*/ 8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3 w 219"/>
                <a:gd name="T39" fmla="*/ 2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0" y="8"/>
                  </a:lnTo>
                  <a:lnTo>
                    <a:pt x="181" y="25"/>
                  </a:lnTo>
                  <a:lnTo>
                    <a:pt x="201" y="51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3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6"/>
                  </a:lnTo>
                  <a:lnTo>
                    <a:pt x="103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5"/>
                  </a:lnTo>
                  <a:lnTo>
                    <a:pt x="0" y="100"/>
                  </a:lnTo>
                  <a:lnTo>
                    <a:pt x="8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 rot="10800000">
              <a:off x="10175364" y="585495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 rot="10800000">
              <a:off x="9991350" y="5728542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8 w 135"/>
                <a:gd name="T5" fmla="*/ 20 h 138"/>
                <a:gd name="T6" fmla="*/ 132 w 135"/>
                <a:gd name="T7" fmla="*/ 43 h 138"/>
                <a:gd name="T8" fmla="*/ 135 w 135"/>
                <a:gd name="T9" fmla="*/ 69 h 138"/>
                <a:gd name="T10" fmla="*/ 132 w 135"/>
                <a:gd name="T11" fmla="*/ 95 h 138"/>
                <a:gd name="T12" fmla="*/ 118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/>
          </p:nvSpPr>
          <p:spPr bwMode="auto">
            <a:xfrm rot="10800000">
              <a:off x="9315301" y="5075694"/>
              <a:ext cx="175213" cy="172813"/>
            </a:xfrm>
            <a:custGeom>
              <a:avLst/>
              <a:gdLst>
                <a:gd name="T0" fmla="*/ 118 w 219"/>
                <a:gd name="T1" fmla="*/ 0 h 216"/>
                <a:gd name="T2" fmla="*/ 153 w 219"/>
                <a:gd name="T3" fmla="*/ 5 h 216"/>
                <a:gd name="T4" fmla="*/ 181 w 219"/>
                <a:gd name="T5" fmla="*/ 25 h 216"/>
                <a:gd name="T6" fmla="*/ 204 w 219"/>
                <a:gd name="T7" fmla="*/ 49 h 216"/>
                <a:gd name="T8" fmla="*/ 216 w 219"/>
                <a:gd name="T9" fmla="*/ 80 h 216"/>
                <a:gd name="T10" fmla="*/ 219 w 219"/>
                <a:gd name="T11" fmla="*/ 115 h 216"/>
                <a:gd name="T12" fmla="*/ 210 w 219"/>
                <a:gd name="T13" fmla="*/ 149 h 216"/>
                <a:gd name="T14" fmla="*/ 193 w 219"/>
                <a:gd name="T15" fmla="*/ 178 h 216"/>
                <a:gd name="T16" fmla="*/ 167 w 219"/>
                <a:gd name="T17" fmla="*/ 201 h 216"/>
                <a:gd name="T18" fmla="*/ 138 w 219"/>
                <a:gd name="T19" fmla="*/ 213 h 216"/>
                <a:gd name="T20" fmla="*/ 104 w 219"/>
                <a:gd name="T21" fmla="*/ 216 h 216"/>
                <a:gd name="T22" fmla="*/ 69 w 219"/>
                <a:gd name="T23" fmla="*/ 210 h 216"/>
                <a:gd name="T24" fmla="*/ 40 w 219"/>
                <a:gd name="T25" fmla="*/ 190 h 216"/>
                <a:gd name="T26" fmla="*/ 17 w 219"/>
                <a:gd name="T27" fmla="*/ 164 h 216"/>
                <a:gd name="T28" fmla="*/ 6 w 219"/>
                <a:gd name="T29" fmla="*/ 135 h 216"/>
                <a:gd name="T30" fmla="*/ 0 w 219"/>
                <a:gd name="T31" fmla="*/ 100 h 216"/>
                <a:gd name="T32" fmla="*/ 8 w 219"/>
                <a:gd name="T33" fmla="*/ 66 h 216"/>
                <a:gd name="T34" fmla="*/ 29 w 219"/>
                <a:gd name="T35" fmla="*/ 37 h 216"/>
                <a:gd name="T36" fmla="*/ 52 w 219"/>
                <a:gd name="T37" fmla="*/ 14 h 216"/>
                <a:gd name="T38" fmla="*/ 83 w 219"/>
                <a:gd name="T39" fmla="*/ 2 h 216"/>
                <a:gd name="T40" fmla="*/ 118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8" y="0"/>
                  </a:moveTo>
                  <a:lnTo>
                    <a:pt x="153" y="5"/>
                  </a:lnTo>
                  <a:lnTo>
                    <a:pt x="181" y="25"/>
                  </a:lnTo>
                  <a:lnTo>
                    <a:pt x="204" y="49"/>
                  </a:lnTo>
                  <a:lnTo>
                    <a:pt x="216" y="80"/>
                  </a:lnTo>
                  <a:lnTo>
                    <a:pt x="219" y="115"/>
                  </a:lnTo>
                  <a:lnTo>
                    <a:pt x="210" y="149"/>
                  </a:lnTo>
                  <a:lnTo>
                    <a:pt x="193" y="178"/>
                  </a:lnTo>
                  <a:lnTo>
                    <a:pt x="167" y="201"/>
                  </a:lnTo>
                  <a:lnTo>
                    <a:pt x="138" y="213"/>
                  </a:lnTo>
                  <a:lnTo>
                    <a:pt x="104" y="216"/>
                  </a:lnTo>
                  <a:lnTo>
                    <a:pt x="69" y="210"/>
                  </a:lnTo>
                  <a:lnTo>
                    <a:pt x="40" y="190"/>
                  </a:lnTo>
                  <a:lnTo>
                    <a:pt x="17" y="164"/>
                  </a:lnTo>
                  <a:lnTo>
                    <a:pt x="6" y="135"/>
                  </a:lnTo>
                  <a:lnTo>
                    <a:pt x="0" y="100"/>
                  </a:lnTo>
                  <a:lnTo>
                    <a:pt x="8" y="66"/>
                  </a:lnTo>
                  <a:lnTo>
                    <a:pt x="29" y="37"/>
                  </a:lnTo>
                  <a:lnTo>
                    <a:pt x="52" y="14"/>
                  </a:lnTo>
                  <a:lnTo>
                    <a:pt x="83" y="2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/>
          </p:nvSpPr>
          <p:spPr bwMode="auto">
            <a:xfrm rot="10800000">
              <a:off x="9184092" y="4894081"/>
              <a:ext cx="172813" cy="175213"/>
            </a:xfrm>
            <a:custGeom>
              <a:avLst/>
              <a:gdLst>
                <a:gd name="T0" fmla="*/ 115 w 216"/>
                <a:gd name="T1" fmla="*/ 0 h 219"/>
                <a:gd name="T2" fmla="*/ 150 w 216"/>
                <a:gd name="T3" fmla="*/ 9 h 219"/>
                <a:gd name="T4" fmla="*/ 179 w 216"/>
                <a:gd name="T5" fmla="*/ 26 h 219"/>
                <a:gd name="T6" fmla="*/ 202 w 216"/>
                <a:gd name="T7" fmla="*/ 52 h 219"/>
                <a:gd name="T8" fmla="*/ 213 w 216"/>
                <a:gd name="T9" fmla="*/ 84 h 219"/>
                <a:gd name="T10" fmla="*/ 216 w 216"/>
                <a:gd name="T11" fmla="*/ 119 h 219"/>
                <a:gd name="T12" fmla="*/ 210 w 216"/>
                <a:gd name="T13" fmla="*/ 150 h 219"/>
                <a:gd name="T14" fmla="*/ 190 w 216"/>
                <a:gd name="T15" fmla="*/ 182 h 219"/>
                <a:gd name="T16" fmla="*/ 164 w 216"/>
                <a:gd name="T17" fmla="*/ 202 h 219"/>
                <a:gd name="T18" fmla="*/ 135 w 216"/>
                <a:gd name="T19" fmla="*/ 217 h 219"/>
                <a:gd name="T20" fmla="*/ 101 w 216"/>
                <a:gd name="T21" fmla="*/ 219 h 219"/>
                <a:gd name="T22" fmla="*/ 66 w 216"/>
                <a:gd name="T23" fmla="*/ 211 h 219"/>
                <a:gd name="T24" fmla="*/ 37 w 216"/>
                <a:gd name="T25" fmla="*/ 193 h 219"/>
                <a:gd name="T26" fmla="*/ 14 w 216"/>
                <a:gd name="T27" fmla="*/ 168 h 219"/>
                <a:gd name="T28" fmla="*/ 3 w 216"/>
                <a:gd name="T29" fmla="*/ 136 h 219"/>
                <a:gd name="T30" fmla="*/ 0 w 216"/>
                <a:gd name="T31" fmla="*/ 104 h 219"/>
                <a:gd name="T32" fmla="*/ 6 w 216"/>
                <a:gd name="T33" fmla="*/ 70 h 219"/>
                <a:gd name="T34" fmla="*/ 26 w 216"/>
                <a:gd name="T35" fmla="*/ 41 h 219"/>
                <a:gd name="T36" fmla="*/ 49 w 216"/>
                <a:gd name="T37" fmla="*/ 18 h 219"/>
                <a:gd name="T38" fmla="*/ 81 w 216"/>
                <a:gd name="T39" fmla="*/ 3 h 219"/>
                <a:gd name="T40" fmla="*/ 115 w 216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6" h="219">
                  <a:moveTo>
                    <a:pt x="115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3" y="84"/>
                  </a:lnTo>
                  <a:lnTo>
                    <a:pt x="216" y="119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4" y="202"/>
                  </a:lnTo>
                  <a:lnTo>
                    <a:pt x="135" y="217"/>
                  </a:lnTo>
                  <a:lnTo>
                    <a:pt x="101" y="219"/>
                  </a:lnTo>
                  <a:lnTo>
                    <a:pt x="66" y="211"/>
                  </a:lnTo>
                  <a:lnTo>
                    <a:pt x="37" y="193"/>
                  </a:lnTo>
                  <a:lnTo>
                    <a:pt x="14" y="168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6" y="70"/>
                  </a:lnTo>
                  <a:lnTo>
                    <a:pt x="26" y="41"/>
                  </a:lnTo>
                  <a:lnTo>
                    <a:pt x="49" y="18"/>
                  </a:lnTo>
                  <a:lnTo>
                    <a:pt x="81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/>
          </p:nvSpPr>
          <p:spPr bwMode="auto">
            <a:xfrm rot="10800000">
              <a:off x="8960075" y="4506053"/>
              <a:ext cx="175213" cy="173613"/>
            </a:xfrm>
            <a:custGeom>
              <a:avLst/>
              <a:gdLst>
                <a:gd name="T0" fmla="*/ 118 w 219"/>
                <a:gd name="T1" fmla="*/ 0 h 217"/>
                <a:gd name="T2" fmla="*/ 150 w 219"/>
                <a:gd name="T3" fmla="*/ 6 h 217"/>
                <a:gd name="T4" fmla="*/ 181 w 219"/>
                <a:gd name="T5" fmla="*/ 26 h 217"/>
                <a:gd name="T6" fmla="*/ 204 w 219"/>
                <a:gd name="T7" fmla="*/ 49 h 217"/>
                <a:gd name="T8" fmla="*/ 216 w 219"/>
                <a:gd name="T9" fmla="*/ 81 h 217"/>
                <a:gd name="T10" fmla="*/ 219 w 219"/>
                <a:gd name="T11" fmla="*/ 116 h 217"/>
                <a:gd name="T12" fmla="*/ 210 w 219"/>
                <a:gd name="T13" fmla="*/ 150 h 217"/>
                <a:gd name="T14" fmla="*/ 193 w 219"/>
                <a:gd name="T15" fmla="*/ 179 h 217"/>
                <a:gd name="T16" fmla="*/ 167 w 219"/>
                <a:gd name="T17" fmla="*/ 202 h 217"/>
                <a:gd name="T18" fmla="*/ 138 w 219"/>
                <a:gd name="T19" fmla="*/ 214 h 217"/>
                <a:gd name="T20" fmla="*/ 103 w 219"/>
                <a:gd name="T21" fmla="*/ 217 h 217"/>
                <a:gd name="T22" fmla="*/ 69 w 219"/>
                <a:gd name="T23" fmla="*/ 211 h 217"/>
                <a:gd name="T24" fmla="*/ 40 w 219"/>
                <a:gd name="T25" fmla="*/ 191 h 217"/>
                <a:gd name="T26" fmla="*/ 17 w 219"/>
                <a:gd name="T27" fmla="*/ 165 h 217"/>
                <a:gd name="T28" fmla="*/ 5 w 219"/>
                <a:gd name="T29" fmla="*/ 136 h 217"/>
                <a:gd name="T30" fmla="*/ 0 w 219"/>
                <a:gd name="T31" fmla="*/ 101 h 217"/>
                <a:gd name="T32" fmla="*/ 8 w 219"/>
                <a:gd name="T33" fmla="*/ 67 h 217"/>
                <a:gd name="T34" fmla="*/ 26 w 219"/>
                <a:gd name="T35" fmla="*/ 38 h 217"/>
                <a:gd name="T36" fmla="*/ 52 w 219"/>
                <a:gd name="T37" fmla="*/ 15 h 217"/>
                <a:gd name="T38" fmla="*/ 83 w 219"/>
                <a:gd name="T39" fmla="*/ 3 h 217"/>
                <a:gd name="T40" fmla="*/ 118 w 219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7">
                  <a:moveTo>
                    <a:pt x="118" y="0"/>
                  </a:moveTo>
                  <a:lnTo>
                    <a:pt x="150" y="6"/>
                  </a:lnTo>
                  <a:lnTo>
                    <a:pt x="181" y="26"/>
                  </a:lnTo>
                  <a:lnTo>
                    <a:pt x="204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0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8" y="214"/>
                  </a:lnTo>
                  <a:lnTo>
                    <a:pt x="103" y="217"/>
                  </a:lnTo>
                  <a:lnTo>
                    <a:pt x="69" y="211"/>
                  </a:lnTo>
                  <a:lnTo>
                    <a:pt x="40" y="191"/>
                  </a:lnTo>
                  <a:lnTo>
                    <a:pt x="17" y="165"/>
                  </a:lnTo>
                  <a:lnTo>
                    <a:pt x="5" y="136"/>
                  </a:lnTo>
                  <a:lnTo>
                    <a:pt x="0" y="101"/>
                  </a:lnTo>
                  <a:lnTo>
                    <a:pt x="8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3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/>
          </p:nvSpPr>
          <p:spPr bwMode="auto">
            <a:xfrm rot="10800000">
              <a:off x="8868068" y="4301238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3 w 219"/>
                <a:gd name="T15" fmla="*/ 182 h 219"/>
                <a:gd name="T16" fmla="*/ 167 w 219"/>
                <a:gd name="T17" fmla="*/ 202 h 219"/>
                <a:gd name="T18" fmla="*/ 136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4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3" y="182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/>
          </p:nvSpPr>
          <p:spPr bwMode="auto">
            <a:xfrm rot="10800000">
              <a:off x="8683255" y="3655590"/>
              <a:ext cx="175213" cy="175213"/>
            </a:xfrm>
            <a:custGeom>
              <a:avLst/>
              <a:gdLst>
                <a:gd name="T0" fmla="*/ 115 w 219"/>
                <a:gd name="T1" fmla="*/ 0 h 219"/>
                <a:gd name="T2" fmla="*/ 150 w 219"/>
                <a:gd name="T3" fmla="*/ 9 h 219"/>
                <a:gd name="T4" fmla="*/ 178 w 219"/>
                <a:gd name="T5" fmla="*/ 26 h 219"/>
                <a:gd name="T6" fmla="*/ 201 w 219"/>
                <a:gd name="T7" fmla="*/ 52 h 219"/>
                <a:gd name="T8" fmla="*/ 216 w 219"/>
                <a:gd name="T9" fmla="*/ 84 h 219"/>
                <a:gd name="T10" fmla="*/ 219 w 219"/>
                <a:gd name="T11" fmla="*/ 118 h 219"/>
                <a:gd name="T12" fmla="*/ 210 w 219"/>
                <a:gd name="T13" fmla="*/ 150 h 219"/>
                <a:gd name="T14" fmla="*/ 190 w 219"/>
                <a:gd name="T15" fmla="*/ 182 h 219"/>
                <a:gd name="T16" fmla="*/ 167 w 219"/>
                <a:gd name="T17" fmla="*/ 202 h 219"/>
                <a:gd name="T18" fmla="*/ 135 w 219"/>
                <a:gd name="T19" fmla="*/ 216 h 219"/>
                <a:gd name="T20" fmla="*/ 101 w 219"/>
                <a:gd name="T21" fmla="*/ 219 h 219"/>
                <a:gd name="T22" fmla="*/ 69 w 219"/>
                <a:gd name="T23" fmla="*/ 210 h 219"/>
                <a:gd name="T24" fmla="*/ 37 w 219"/>
                <a:gd name="T25" fmla="*/ 193 h 219"/>
                <a:gd name="T26" fmla="*/ 17 w 219"/>
                <a:gd name="T27" fmla="*/ 167 h 219"/>
                <a:gd name="T28" fmla="*/ 3 w 219"/>
                <a:gd name="T29" fmla="*/ 136 h 219"/>
                <a:gd name="T30" fmla="*/ 0 w 219"/>
                <a:gd name="T31" fmla="*/ 104 h 219"/>
                <a:gd name="T32" fmla="*/ 8 w 219"/>
                <a:gd name="T33" fmla="*/ 69 h 219"/>
                <a:gd name="T34" fmla="*/ 26 w 219"/>
                <a:gd name="T35" fmla="*/ 38 h 219"/>
                <a:gd name="T36" fmla="*/ 52 w 219"/>
                <a:gd name="T37" fmla="*/ 17 h 219"/>
                <a:gd name="T38" fmla="*/ 83 w 219"/>
                <a:gd name="T39" fmla="*/ 3 h 219"/>
                <a:gd name="T40" fmla="*/ 115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5" y="0"/>
                  </a:moveTo>
                  <a:lnTo>
                    <a:pt x="150" y="9"/>
                  </a:lnTo>
                  <a:lnTo>
                    <a:pt x="178" y="26"/>
                  </a:lnTo>
                  <a:lnTo>
                    <a:pt x="201" y="52"/>
                  </a:lnTo>
                  <a:lnTo>
                    <a:pt x="216" y="84"/>
                  </a:lnTo>
                  <a:lnTo>
                    <a:pt x="219" y="118"/>
                  </a:lnTo>
                  <a:lnTo>
                    <a:pt x="210" y="150"/>
                  </a:lnTo>
                  <a:lnTo>
                    <a:pt x="190" y="182"/>
                  </a:lnTo>
                  <a:lnTo>
                    <a:pt x="167" y="202"/>
                  </a:lnTo>
                  <a:lnTo>
                    <a:pt x="135" y="216"/>
                  </a:lnTo>
                  <a:lnTo>
                    <a:pt x="101" y="219"/>
                  </a:lnTo>
                  <a:lnTo>
                    <a:pt x="69" y="210"/>
                  </a:lnTo>
                  <a:lnTo>
                    <a:pt x="37" y="193"/>
                  </a:lnTo>
                  <a:lnTo>
                    <a:pt x="17" y="167"/>
                  </a:lnTo>
                  <a:lnTo>
                    <a:pt x="3" y="136"/>
                  </a:lnTo>
                  <a:lnTo>
                    <a:pt x="0" y="104"/>
                  </a:lnTo>
                  <a:lnTo>
                    <a:pt x="8" y="69"/>
                  </a:lnTo>
                  <a:lnTo>
                    <a:pt x="26" y="38"/>
                  </a:lnTo>
                  <a:lnTo>
                    <a:pt x="52" y="17"/>
                  </a:lnTo>
                  <a:lnTo>
                    <a:pt x="83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8" name="Freeform 313"/>
            <p:cNvSpPr>
              <a:spLocks/>
            </p:cNvSpPr>
            <p:nvPr/>
          </p:nvSpPr>
          <p:spPr bwMode="auto">
            <a:xfrm rot="10800000">
              <a:off x="8653653" y="3433975"/>
              <a:ext cx="175213" cy="175213"/>
            </a:xfrm>
            <a:custGeom>
              <a:avLst/>
              <a:gdLst>
                <a:gd name="T0" fmla="*/ 118 w 219"/>
                <a:gd name="T1" fmla="*/ 0 h 219"/>
                <a:gd name="T2" fmla="*/ 153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8 h 219"/>
                <a:gd name="T12" fmla="*/ 213 w 219"/>
                <a:gd name="T13" fmla="*/ 152 h 219"/>
                <a:gd name="T14" fmla="*/ 193 w 219"/>
                <a:gd name="T15" fmla="*/ 181 h 219"/>
                <a:gd name="T16" fmla="*/ 167 w 219"/>
                <a:gd name="T17" fmla="*/ 204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0 w 219"/>
                <a:gd name="T25" fmla="*/ 193 h 219"/>
                <a:gd name="T26" fmla="*/ 17 w 219"/>
                <a:gd name="T27" fmla="*/ 167 h 219"/>
                <a:gd name="T28" fmla="*/ 3 w 219"/>
                <a:gd name="T29" fmla="*/ 138 h 219"/>
                <a:gd name="T30" fmla="*/ 0 w 219"/>
                <a:gd name="T31" fmla="*/ 101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8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8" y="0"/>
                  </a:moveTo>
                  <a:lnTo>
                    <a:pt x="153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8"/>
                  </a:lnTo>
                  <a:lnTo>
                    <a:pt x="213" y="152"/>
                  </a:lnTo>
                  <a:lnTo>
                    <a:pt x="193" y="181"/>
                  </a:lnTo>
                  <a:lnTo>
                    <a:pt x="167" y="204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0" y="193"/>
                  </a:lnTo>
                  <a:lnTo>
                    <a:pt x="17" y="167"/>
                  </a:lnTo>
                  <a:lnTo>
                    <a:pt x="3" y="138"/>
                  </a:lnTo>
                  <a:lnTo>
                    <a:pt x="0" y="101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19" name="Freeform 314"/>
            <p:cNvSpPr>
              <a:spLocks/>
            </p:cNvSpPr>
            <p:nvPr/>
          </p:nvSpPr>
          <p:spPr bwMode="auto">
            <a:xfrm rot="10800000">
              <a:off x="8637651" y="2986742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9 h 219"/>
                <a:gd name="T4" fmla="*/ 179 w 219"/>
                <a:gd name="T5" fmla="*/ 26 h 219"/>
                <a:gd name="T6" fmla="*/ 202 w 219"/>
                <a:gd name="T7" fmla="*/ 52 h 219"/>
                <a:gd name="T8" fmla="*/ 217 w 219"/>
                <a:gd name="T9" fmla="*/ 83 h 219"/>
                <a:gd name="T10" fmla="*/ 219 w 219"/>
                <a:gd name="T11" fmla="*/ 118 h 219"/>
                <a:gd name="T12" fmla="*/ 211 w 219"/>
                <a:gd name="T13" fmla="*/ 153 h 219"/>
                <a:gd name="T14" fmla="*/ 193 w 219"/>
                <a:gd name="T15" fmla="*/ 181 h 219"/>
                <a:gd name="T16" fmla="*/ 167 w 219"/>
                <a:gd name="T17" fmla="*/ 205 h 219"/>
                <a:gd name="T18" fmla="*/ 136 w 219"/>
                <a:gd name="T19" fmla="*/ 216 h 219"/>
                <a:gd name="T20" fmla="*/ 101 w 219"/>
                <a:gd name="T21" fmla="*/ 219 h 219"/>
                <a:gd name="T22" fmla="*/ 67 w 219"/>
                <a:gd name="T23" fmla="*/ 213 h 219"/>
                <a:gd name="T24" fmla="*/ 38 w 219"/>
                <a:gd name="T25" fmla="*/ 193 h 219"/>
                <a:gd name="T26" fmla="*/ 15 w 219"/>
                <a:gd name="T27" fmla="*/ 167 h 219"/>
                <a:gd name="T28" fmla="*/ 3 w 219"/>
                <a:gd name="T29" fmla="*/ 138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40 h 219"/>
                <a:gd name="T36" fmla="*/ 52 w 219"/>
                <a:gd name="T37" fmla="*/ 17 h 219"/>
                <a:gd name="T38" fmla="*/ 84 w 219"/>
                <a:gd name="T39" fmla="*/ 6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7" y="83"/>
                  </a:lnTo>
                  <a:lnTo>
                    <a:pt x="219" y="118"/>
                  </a:lnTo>
                  <a:lnTo>
                    <a:pt x="211" y="153"/>
                  </a:lnTo>
                  <a:lnTo>
                    <a:pt x="193" y="181"/>
                  </a:lnTo>
                  <a:lnTo>
                    <a:pt x="167" y="205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3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8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40"/>
                  </a:lnTo>
                  <a:lnTo>
                    <a:pt x="52" y="17"/>
                  </a:lnTo>
                  <a:lnTo>
                    <a:pt x="84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0" name="Freeform 315"/>
            <p:cNvSpPr>
              <a:spLocks/>
            </p:cNvSpPr>
            <p:nvPr/>
          </p:nvSpPr>
          <p:spPr bwMode="auto">
            <a:xfrm rot="10800000">
              <a:off x="8653653" y="2763526"/>
              <a:ext cx="175213" cy="172813"/>
            </a:xfrm>
            <a:custGeom>
              <a:avLst/>
              <a:gdLst>
                <a:gd name="T0" fmla="*/ 115 w 219"/>
                <a:gd name="T1" fmla="*/ 0 h 216"/>
                <a:gd name="T2" fmla="*/ 150 w 219"/>
                <a:gd name="T3" fmla="*/ 6 h 216"/>
                <a:gd name="T4" fmla="*/ 182 w 219"/>
                <a:gd name="T5" fmla="*/ 23 h 216"/>
                <a:gd name="T6" fmla="*/ 202 w 219"/>
                <a:gd name="T7" fmla="*/ 49 h 216"/>
                <a:gd name="T8" fmla="*/ 216 w 219"/>
                <a:gd name="T9" fmla="*/ 81 h 216"/>
                <a:gd name="T10" fmla="*/ 219 w 219"/>
                <a:gd name="T11" fmla="*/ 116 h 216"/>
                <a:gd name="T12" fmla="*/ 211 w 219"/>
                <a:gd name="T13" fmla="*/ 150 h 216"/>
                <a:gd name="T14" fmla="*/ 193 w 219"/>
                <a:gd name="T15" fmla="*/ 179 h 216"/>
                <a:gd name="T16" fmla="*/ 167 w 219"/>
                <a:gd name="T17" fmla="*/ 202 h 216"/>
                <a:gd name="T18" fmla="*/ 136 w 219"/>
                <a:gd name="T19" fmla="*/ 214 h 216"/>
                <a:gd name="T20" fmla="*/ 104 w 219"/>
                <a:gd name="T21" fmla="*/ 216 h 216"/>
                <a:gd name="T22" fmla="*/ 69 w 219"/>
                <a:gd name="T23" fmla="*/ 211 h 216"/>
                <a:gd name="T24" fmla="*/ 38 w 219"/>
                <a:gd name="T25" fmla="*/ 191 h 216"/>
                <a:gd name="T26" fmla="*/ 17 w 219"/>
                <a:gd name="T27" fmla="*/ 165 h 216"/>
                <a:gd name="T28" fmla="*/ 3 w 219"/>
                <a:gd name="T29" fmla="*/ 136 h 216"/>
                <a:gd name="T30" fmla="*/ 0 w 219"/>
                <a:gd name="T31" fmla="*/ 101 h 216"/>
                <a:gd name="T32" fmla="*/ 9 w 219"/>
                <a:gd name="T33" fmla="*/ 67 h 216"/>
                <a:gd name="T34" fmla="*/ 26 w 219"/>
                <a:gd name="T35" fmla="*/ 38 h 216"/>
                <a:gd name="T36" fmla="*/ 52 w 219"/>
                <a:gd name="T37" fmla="*/ 15 h 216"/>
                <a:gd name="T38" fmla="*/ 84 w 219"/>
                <a:gd name="T39" fmla="*/ 3 h 216"/>
                <a:gd name="T40" fmla="*/ 115 w 219"/>
                <a:gd name="T4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6">
                  <a:moveTo>
                    <a:pt x="115" y="0"/>
                  </a:moveTo>
                  <a:lnTo>
                    <a:pt x="150" y="6"/>
                  </a:lnTo>
                  <a:lnTo>
                    <a:pt x="182" y="23"/>
                  </a:lnTo>
                  <a:lnTo>
                    <a:pt x="202" y="49"/>
                  </a:lnTo>
                  <a:lnTo>
                    <a:pt x="216" y="81"/>
                  </a:lnTo>
                  <a:lnTo>
                    <a:pt x="219" y="116"/>
                  </a:lnTo>
                  <a:lnTo>
                    <a:pt x="211" y="150"/>
                  </a:lnTo>
                  <a:lnTo>
                    <a:pt x="193" y="179"/>
                  </a:lnTo>
                  <a:lnTo>
                    <a:pt x="167" y="202"/>
                  </a:lnTo>
                  <a:lnTo>
                    <a:pt x="136" y="214"/>
                  </a:lnTo>
                  <a:lnTo>
                    <a:pt x="104" y="216"/>
                  </a:lnTo>
                  <a:lnTo>
                    <a:pt x="69" y="211"/>
                  </a:lnTo>
                  <a:lnTo>
                    <a:pt x="38" y="191"/>
                  </a:lnTo>
                  <a:lnTo>
                    <a:pt x="17" y="165"/>
                  </a:lnTo>
                  <a:lnTo>
                    <a:pt x="3" y="136"/>
                  </a:lnTo>
                  <a:lnTo>
                    <a:pt x="0" y="101"/>
                  </a:lnTo>
                  <a:lnTo>
                    <a:pt x="9" y="67"/>
                  </a:lnTo>
                  <a:lnTo>
                    <a:pt x="26" y="38"/>
                  </a:lnTo>
                  <a:lnTo>
                    <a:pt x="52" y="15"/>
                  </a:lnTo>
                  <a:lnTo>
                    <a:pt x="84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1" name="Freeform 316"/>
            <p:cNvSpPr>
              <a:spLocks/>
            </p:cNvSpPr>
            <p:nvPr/>
          </p:nvSpPr>
          <p:spPr bwMode="auto">
            <a:xfrm rot="10800000">
              <a:off x="8794463" y="2105878"/>
              <a:ext cx="175213" cy="175213"/>
            </a:xfrm>
            <a:custGeom>
              <a:avLst/>
              <a:gdLst>
                <a:gd name="T0" fmla="*/ 116 w 219"/>
                <a:gd name="T1" fmla="*/ 0 h 219"/>
                <a:gd name="T2" fmla="*/ 150 w 219"/>
                <a:gd name="T3" fmla="*/ 8 h 219"/>
                <a:gd name="T4" fmla="*/ 182 w 219"/>
                <a:gd name="T5" fmla="*/ 26 h 219"/>
                <a:gd name="T6" fmla="*/ 202 w 219"/>
                <a:gd name="T7" fmla="*/ 52 h 219"/>
                <a:gd name="T8" fmla="*/ 216 w 219"/>
                <a:gd name="T9" fmla="*/ 83 h 219"/>
                <a:gd name="T10" fmla="*/ 219 w 219"/>
                <a:gd name="T11" fmla="*/ 115 h 219"/>
                <a:gd name="T12" fmla="*/ 211 w 219"/>
                <a:gd name="T13" fmla="*/ 150 h 219"/>
                <a:gd name="T14" fmla="*/ 193 w 219"/>
                <a:gd name="T15" fmla="*/ 181 h 219"/>
                <a:gd name="T16" fmla="*/ 167 w 219"/>
                <a:gd name="T17" fmla="*/ 202 h 219"/>
                <a:gd name="T18" fmla="*/ 136 w 219"/>
                <a:gd name="T19" fmla="*/ 216 h 219"/>
                <a:gd name="T20" fmla="*/ 104 w 219"/>
                <a:gd name="T21" fmla="*/ 219 h 219"/>
                <a:gd name="T22" fmla="*/ 69 w 219"/>
                <a:gd name="T23" fmla="*/ 210 h 219"/>
                <a:gd name="T24" fmla="*/ 41 w 219"/>
                <a:gd name="T25" fmla="*/ 193 h 219"/>
                <a:gd name="T26" fmla="*/ 18 w 219"/>
                <a:gd name="T27" fmla="*/ 167 h 219"/>
                <a:gd name="T28" fmla="*/ 3 w 219"/>
                <a:gd name="T29" fmla="*/ 135 h 219"/>
                <a:gd name="T30" fmla="*/ 0 w 219"/>
                <a:gd name="T31" fmla="*/ 104 h 219"/>
                <a:gd name="T32" fmla="*/ 9 w 219"/>
                <a:gd name="T33" fmla="*/ 69 h 219"/>
                <a:gd name="T34" fmla="*/ 26 w 219"/>
                <a:gd name="T35" fmla="*/ 37 h 219"/>
                <a:gd name="T36" fmla="*/ 52 w 219"/>
                <a:gd name="T37" fmla="*/ 17 h 219"/>
                <a:gd name="T38" fmla="*/ 84 w 219"/>
                <a:gd name="T39" fmla="*/ 3 h 219"/>
                <a:gd name="T40" fmla="*/ 116 w 219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19">
                  <a:moveTo>
                    <a:pt x="116" y="0"/>
                  </a:moveTo>
                  <a:lnTo>
                    <a:pt x="150" y="8"/>
                  </a:lnTo>
                  <a:lnTo>
                    <a:pt x="182" y="26"/>
                  </a:lnTo>
                  <a:lnTo>
                    <a:pt x="202" y="52"/>
                  </a:lnTo>
                  <a:lnTo>
                    <a:pt x="216" y="83"/>
                  </a:lnTo>
                  <a:lnTo>
                    <a:pt x="219" y="115"/>
                  </a:lnTo>
                  <a:lnTo>
                    <a:pt x="211" y="150"/>
                  </a:lnTo>
                  <a:lnTo>
                    <a:pt x="193" y="181"/>
                  </a:lnTo>
                  <a:lnTo>
                    <a:pt x="167" y="202"/>
                  </a:lnTo>
                  <a:lnTo>
                    <a:pt x="136" y="216"/>
                  </a:lnTo>
                  <a:lnTo>
                    <a:pt x="104" y="219"/>
                  </a:lnTo>
                  <a:lnTo>
                    <a:pt x="69" y="210"/>
                  </a:lnTo>
                  <a:lnTo>
                    <a:pt x="41" y="193"/>
                  </a:lnTo>
                  <a:lnTo>
                    <a:pt x="18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9" y="69"/>
                  </a:lnTo>
                  <a:lnTo>
                    <a:pt x="26" y="37"/>
                  </a:lnTo>
                  <a:lnTo>
                    <a:pt x="52" y="17"/>
                  </a:lnTo>
                  <a:lnTo>
                    <a:pt x="84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2" name="Freeform 317"/>
            <p:cNvSpPr>
              <a:spLocks/>
            </p:cNvSpPr>
            <p:nvPr/>
          </p:nvSpPr>
          <p:spPr bwMode="auto">
            <a:xfrm rot="10800000">
              <a:off x="8738459" y="1861860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0 w 136"/>
                <a:gd name="T31" fmla="*/ 6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3" name="Freeform 318"/>
            <p:cNvSpPr>
              <a:spLocks/>
            </p:cNvSpPr>
            <p:nvPr/>
          </p:nvSpPr>
          <p:spPr bwMode="auto">
            <a:xfrm rot="10800000">
              <a:off x="9050482" y="1269017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5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32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4" name="Freeform 319"/>
            <p:cNvSpPr>
              <a:spLocks/>
            </p:cNvSpPr>
            <p:nvPr/>
          </p:nvSpPr>
          <p:spPr bwMode="auto">
            <a:xfrm rot="10800000">
              <a:off x="9181691" y="1084203"/>
              <a:ext cx="108008" cy="111208"/>
            </a:xfrm>
            <a:custGeom>
              <a:avLst/>
              <a:gdLst>
                <a:gd name="T0" fmla="*/ 66 w 135"/>
                <a:gd name="T1" fmla="*/ 0 h 139"/>
                <a:gd name="T2" fmla="*/ 95 w 135"/>
                <a:gd name="T3" fmla="*/ 6 h 139"/>
                <a:gd name="T4" fmla="*/ 115 w 135"/>
                <a:gd name="T5" fmla="*/ 20 h 139"/>
                <a:gd name="T6" fmla="*/ 129 w 135"/>
                <a:gd name="T7" fmla="*/ 44 h 139"/>
                <a:gd name="T8" fmla="*/ 135 w 135"/>
                <a:gd name="T9" fmla="*/ 69 h 139"/>
                <a:gd name="T10" fmla="*/ 132 w 135"/>
                <a:gd name="T11" fmla="*/ 95 h 139"/>
                <a:gd name="T12" fmla="*/ 118 w 135"/>
                <a:gd name="T13" fmla="*/ 118 h 139"/>
                <a:gd name="T14" fmla="*/ 95 w 135"/>
                <a:gd name="T15" fmla="*/ 133 h 139"/>
                <a:gd name="T16" fmla="*/ 69 w 135"/>
                <a:gd name="T17" fmla="*/ 139 h 139"/>
                <a:gd name="T18" fmla="*/ 43 w 135"/>
                <a:gd name="T19" fmla="*/ 133 h 139"/>
                <a:gd name="T20" fmla="*/ 20 w 135"/>
                <a:gd name="T21" fmla="*/ 118 h 139"/>
                <a:gd name="T22" fmla="*/ 5 w 135"/>
                <a:gd name="T23" fmla="*/ 95 h 139"/>
                <a:gd name="T24" fmla="*/ 0 w 135"/>
                <a:gd name="T25" fmla="*/ 69 h 139"/>
                <a:gd name="T26" fmla="*/ 5 w 135"/>
                <a:gd name="T27" fmla="*/ 44 h 139"/>
                <a:gd name="T28" fmla="*/ 20 w 135"/>
                <a:gd name="T29" fmla="*/ 20 h 139"/>
                <a:gd name="T30" fmla="*/ 43 w 135"/>
                <a:gd name="T31" fmla="*/ 6 h 139"/>
                <a:gd name="T32" fmla="*/ 66 w 135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9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4"/>
                  </a:lnTo>
                  <a:lnTo>
                    <a:pt x="135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5" name="Freeform 320"/>
            <p:cNvSpPr>
              <a:spLocks/>
            </p:cNvSpPr>
            <p:nvPr/>
          </p:nvSpPr>
          <p:spPr bwMode="auto">
            <a:xfrm rot="10800000">
              <a:off x="12087503" y="-278296"/>
              <a:ext cx="173613" cy="175213"/>
            </a:xfrm>
            <a:custGeom>
              <a:avLst/>
              <a:gdLst>
                <a:gd name="T0" fmla="*/ 116 w 217"/>
                <a:gd name="T1" fmla="*/ 0 h 219"/>
                <a:gd name="T2" fmla="*/ 150 w 217"/>
                <a:gd name="T3" fmla="*/ 9 h 219"/>
                <a:gd name="T4" fmla="*/ 179 w 217"/>
                <a:gd name="T5" fmla="*/ 26 h 219"/>
                <a:gd name="T6" fmla="*/ 202 w 217"/>
                <a:gd name="T7" fmla="*/ 52 h 219"/>
                <a:gd name="T8" fmla="*/ 214 w 217"/>
                <a:gd name="T9" fmla="*/ 84 h 219"/>
                <a:gd name="T10" fmla="*/ 217 w 217"/>
                <a:gd name="T11" fmla="*/ 115 h 219"/>
                <a:gd name="T12" fmla="*/ 211 w 217"/>
                <a:gd name="T13" fmla="*/ 150 h 219"/>
                <a:gd name="T14" fmla="*/ 191 w 217"/>
                <a:gd name="T15" fmla="*/ 182 h 219"/>
                <a:gd name="T16" fmla="*/ 165 w 217"/>
                <a:gd name="T17" fmla="*/ 202 h 219"/>
                <a:gd name="T18" fmla="*/ 136 w 217"/>
                <a:gd name="T19" fmla="*/ 216 h 219"/>
                <a:gd name="T20" fmla="*/ 101 w 217"/>
                <a:gd name="T21" fmla="*/ 219 h 219"/>
                <a:gd name="T22" fmla="*/ 67 w 217"/>
                <a:gd name="T23" fmla="*/ 210 h 219"/>
                <a:gd name="T24" fmla="*/ 38 w 217"/>
                <a:gd name="T25" fmla="*/ 193 h 219"/>
                <a:gd name="T26" fmla="*/ 15 w 217"/>
                <a:gd name="T27" fmla="*/ 167 h 219"/>
                <a:gd name="T28" fmla="*/ 3 w 217"/>
                <a:gd name="T29" fmla="*/ 135 h 219"/>
                <a:gd name="T30" fmla="*/ 0 w 217"/>
                <a:gd name="T31" fmla="*/ 104 h 219"/>
                <a:gd name="T32" fmla="*/ 6 w 217"/>
                <a:gd name="T33" fmla="*/ 69 h 219"/>
                <a:gd name="T34" fmla="*/ 26 w 217"/>
                <a:gd name="T35" fmla="*/ 37 h 219"/>
                <a:gd name="T36" fmla="*/ 49 w 217"/>
                <a:gd name="T37" fmla="*/ 17 h 219"/>
                <a:gd name="T38" fmla="*/ 81 w 217"/>
                <a:gd name="T39" fmla="*/ 3 h 219"/>
                <a:gd name="T40" fmla="*/ 116 w 217"/>
                <a:gd name="T4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219">
                  <a:moveTo>
                    <a:pt x="116" y="0"/>
                  </a:moveTo>
                  <a:lnTo>
                    <a:pt x="150" y="9"/>
                  </a:lnTo>
                  <a:lnTo>
                    <a:pt x="179" y="26"/>
                  </a:lnTo>
                  <a:lnTo>
                    <a:pt x="202" y="52"/>
                  </a:lnTo>
                  <a:lnTo>
                    <a:pt x="214" y="84"/>
                  </a:lnTo>
                  <a:lnTo>
                    <a:pt x="217" y="115"/>
                  </a:lnTo>
                  <a:lnTo>
                    <a:pt x="211" y="150"/>
                  </a:lnTo>
                  <a:lnTo>
                    <a:pt x="191" y="182"/>
                  </a:lnTo>
                  <a:lnTo>
                    <a:pt x="165" y="202"/>
                  </a:lnTo>
                  <a:lnTo>
                    <a:pt x="136" y="216"/>
                  </a:lnTo>
                  <a:lnTo>
                    <a:pt x="101" y="219"/>
                  </a:lnTo>
                  <a:lnTo>
                    <a:pt x="67" y="210"/>
                  </a:lnTo>
                  <a:lnTo>
                    <a:pt x="38" y="193"/>
                  </a:lnTo>
                  <a:lnTo>
                    <a:pt x="15" y="167"/>
                  </a:lnTo>
                  <a:lnTo>
                    <a:pt x="3" y="135"/>
                  </a:lnTo>
                  <a:lnTo>
                    <a:pt x="0" y="104"/>
                  </a:lnTo>
                  <a:lnTo>
                    <a:pt x="6" y="69"/>
                  </a:lnTo>
                  <a:lnTo>
                    <a:pt x="26" y="37"/>
                  </a:lnTo>
                  <a:lnTo>
                    <a:pt x="49" y="17"/>
                  </a:lnTo>
                  <a:lnTo>
                    <a:pt x="81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6" name="Freeform 321"/>
            <p:cNvSpPr>
              <a:spLocks/>
            </p:cNvSpPr>
            <p:nvPr/>
          </p:nvSpPr>
          <p:spPr bwMode="auto">
            <a:xfrm rot="10800000">
              <a:off x="11753079" y="6518999"/>
              <a:ext cx="108808" cy="111208"/>
            </a:xfrm>
            <a:custGeom>
              <a:avLst/>
              <a:gdLst>
                <a:gd name="T0" fmla="*/ 69 w 136"/>
                <a:gd name="T1" fmla="*/ 0 h 139"/>
                <a:gd name="T2" fmla="*/ 95 w 136"/>
                <a:gd name="T3" fmla="*/ 6 h 139"/>
                <a:gd name="T4" fmla="*/ 118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69 w 136"/>
                <a:gd name="T17" fmla="*/ 139 h 139"/>
                <a:gd name="T18" fmla="*/ 43 w 136"/>
                <a:gd name="T19" fmla="*/ 133 h 139"/>
                <a:gd name="T20" fmla="*/ 20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0 w 136"/>
                <a:gd name="T29" fmla="*/ 20 h 139"/>
                <a:gd name="T30" fmla="*/ 43 w 136"/>
                <a:gd name="T31" fmla="*/ 6 h 139"/>
                <a:gd name="T32" fmla="*/ 69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69" y="139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7" name="Freeform 322"/>
            <p:cNvSpPr>
              <a:spLocks/>
            </p:cNvSpPr>
            <p:nvPr/>
          </p:nvSpPr>
          <p:spPr bwMode="auto">
            <a:xfrm rot="10800000">
              <a:off x="11529862" y="6505399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32 w 135"/>
                <a:gd name="T7" fmla="*/ 44 h 136"/>
                <a:gd name="T8" fmla="*/ 135 w 135"/>
                <a:gd name="T9" fmla="*/ 70 h 136"/>
                <a:gd name="T10" fmla="*/ 132 w 135"/>
                <a:gd name="T11" fmla="*/ 95 h 136"/>
                <a:gd name="T12" fmla="*/ 115 w 135"/>
                <a:gd name="T13" fmla="*/ 119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9 h 136"/>
                <a:gd name="T22" fmla="*/ 6 w 135"/>
                <a:gd name="T23" fmla="*/ 95 h 136"/>
                <a:gd name="T24" fmla="*/ 0 w 135"/>
                <a:gd name="T25" fmla="*/ 70 h 136"/>
                <a:gd name="T26" fmla="*/ 6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32" y="44"/>
                  </a:lnTo>
                  <a:lnTo>
                    <a:pt x="135" y="70"/>
                  </a:lnTo>
                  <a:lnTo>
                    <a:pt x="132" y="95"/>
                  </a:lnTo>
                  <a:lnTo>
                    <a:pt x="115" y="119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9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8" name="Freeform 323"/>
            <p:cNvSpPr>
              <a:spLocks/>
            </p:cNvSpPr>
            <p:nvPr/>
          </p:nvSpPr>
          <p:spPr bwMode="auto">
            <a:xfrm rot="10800000">
              <a:off x="11305846" y="6473396"/>
              <a:ext cx="110408" cy="110408"/>
            </a:xfrm>
            <a:custGeom>
              <a:avLst/>
              <a:gdLst>
                <a:gd name="T0" fmla="*/ 69 w 138"/>
                <a:gd name="T1" fmla="*/ 0 h 138"/>
                <a:gd name="T2" fmla="*/ 95 w 138"/>
                <a:gd name="T3" fmla="*/ 6 h 138"/>
                <a:gd name="T4" fmla="*/ 118 w 138"/>
                <a:gd name="T5" fmla="*/ 20 h 138"/>
                <a:gd name="T6" fmla="*/ 132 w 138"/>
                <a:gd name="T7" fmla="*/ 43 h 138"/>
                <a:gd name="T8" fmla="*/ 138 w 138"/>
                <a:gd name="T9" fmla="*/ 69 h 138"/>
                <a:gd name="T10" fmla="*/ 132 w 138"/>
                <a:gd name="T11" fmla="*/ 95 h 138"/>
                <a:gd name="T12" fmla="*/ 118 w 138"/>
                <a:gd name="T13" fmla="*/ 118 h 138"/>
                <a:gd name="T14" fmla="*/ 95 w 138"/>
                <a:gd name="T15" fmla="*/ 132 h 138"/>
                <a:gd name="T16" fmla="*/ 69 w 138"/>
                <a:gd name="T17" fmla="*/ 138 h 138"/>
                <a:gd name="T18" fmla="*/ 43 w 138"/>
                <a:gd name="T19" fmla="*/ 132 h 138"/>
                <a:gd name="T20" fmla="*/ 20 w 138"/>
                <a:gd name="T21" fmla="*/ 118 h 138"/>
                <a:gd name="T22" fmla="*/ 5 w 138"/>
                <a:gd name="T23" fmla="*/ 95 h 138"/>
                <a:gd name="T24" fmla="*/ 0 w 138"/>
                <a:gd name="T25" fmla="*/ 69 h 138"/>
                <a:gd name="T26" fmla="*/ 5 w 138"/>
                <a:gd name="T27" fmla="*/ 43 h 138"/>
                <a:gd name="T28" fmla="*/ 20 w 138"/>
                <a:gd name="T29" fmla="*/ 20 h 138"/>
                <a:gd name="T30" fmla="*/ 43 w 138"/>
                <a:gd name="T31" fmla="*/ 6 h 138"/>
                <a:gd name="T32" fmla="*/ 69 w 138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3"/>
                  </a:lnTo>
                  <a:lnTo>
                    <a:pt x="138" y="69"/>
                  </a:lnTo>
                  <a:lnTo>
                    <a:pt x="132" y="95"/>
                  </a:lnTo>
                  <a:lnTo>
                    <a:pt x="118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29" name="Freeform 324"/>
            <p:cNvSpPr>
              <a:spLocks/>
            </p:cNvSpPr>
            <p:nvPr/>
          </p:nvSpPr>
          <p:spPr bwMode="auto">
            <a:xfrm rot="10800000">
              <a:off x="10869814" y="6369389"/>
              <a:ext cx="111208" cy="108808"/>
            </a:xfrm>
            <a:custGeom>
              <a:avLst/>
              <a:gdLst>
                <a:gd name="T0" fmla="*/ 70 w 139"/>
                <a:gd name="T1" fmla="*/ 0 h 136"/>
                <a:gd name="T2" fmla="*/ 96 w 139"/>
                <a:gd name="T3" fmla="*/ 6 h 136"/>
                <a:gd name="T4" fmla="*/ 119 w 139"/>
                <a:gd name="T5" fmla="*/ 21 h 136"/>
                <a:gd name="T6" fmla="*/ 133 w 139"/>
                <a:gd name="T7" fmla="*/ 41 h 136"/>
                <a:gd name="T8" fmla="*/ 139 w 139"/>
                <a:gd name="T9" fmla="*/ 67 h 136"/>
                <a:gd name="T10" fmla="*/ 133 w 139"/>
                <a:gd name="T11" fmla="*/ 93 h 136"/>
                <a:gd name="T12" fmla="*/ 119 w 139"/>
                <a:gd name="T13" fmla="*/ 116 h 136"/>
                <a:gd name="T14" fmla="*/ 96 w 139"/>
                <a:gd name="T15" fmla="*/ 130 h 136"/>
                <a:gd name="T16" fmla="*/ 70 w 139"/>
                <a:gd name="T17" fmla="*/ 136 h 136"/>
                <a:gd name="T18" fmla="*/ 44 w 139"/>
                <a:gd name="T19" fmla="*/ 130 h 136"/>
                <a:gd name="T20" fmla="*/ 21 w 139"/>
                <a:gd name="T21" fmla="*/ 116 h 136"/>
                <a:gd name="T22" fmla="*/ 6 w 139"/>
                <a:gd name="T23" fmla="*/ 95 h 136"/>
                <a:gd name="T24" fmla="*/ 0 w 139"/>
                <a:gd name="T25" fmla="*/ 70 h 136"/>
                <a:gd name="T26" fmla="*/ 6 w 139"/>
                <a:gd name="T27" fmla="*/ 44 h 136"/>
                <a:gd name="T28" fmla="*/ 21 w 139"/>
                <a:gd name="T29" fmla="*/ 21 h 136"/>
                <a:gd name="T30" fmla="*/ 44 w 139"/>
                <a:gd name="T31" fmla="*/ 6 h 136"/>
                <a:gd name="T32" fmla="*/ 70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70" y="0"/>
                  </a:moveTo>
                  <a:lnTo>
                    <a:pt x="96" y="6"/>
                  </a:lnTo>
                  <a:lnTo>
                    <a:pt x="119" y="21"/>
                  </a:lnTo>
                  <a:lnTo>
                    <a:pt x="133" y="41"/>
                  </a:lnTo>
                  <a:lnTo>
                    <a:pt x="139" y="67"/>
                  </a:lnTo>
                  <a:lnTo>
                    <a:pt x="133" y="93"/>
                  </a:lnTo>
                  <a:lnTo>
                    <a:pt x="119" y="116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1" y="21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0" name="Freeform 325"/>
            <p:cNvSpPr>
              <a:spLocks/>
            </p:cNvSpPr>
            <p:nvPr/>
          </p:nvSpPr>
          <p:spPr bwMode="auto">
            <a:xfrm rot="10800000">
              <a:off x="10660199" y="629578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1" name="Freeform 326"/>
            <p:cNvSpPr>
              <a:spLocks/>
            </p:cNvSpPr>
            <p:nvPr/>
          </p:nvSpPr>
          <p:spPr bwMode="auto">
            <a:xfrm rot="10800000">
              <a:off x="10452184" y="6207777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2 h 136"/>
                <a:gd name="T12" fmla="*/ 115 w 136"/>
                <a:gd name="T13" fmla="*/ 115 h 136"/>
                <a:gd name="T14" fmla="*/ 92 w 136"/>
                <a:gd name="T15" fmla="*/ 130 h 136"/>
                <a:gd name="T16" fmla="*/ 66 w 136"/>
                <a:gd name="T17" fmla="*/ 136 h 136"/>
                <a:gd name="T18" fmla="*/ 40 w 136"/>
                <a:gd name="T19" fmla="*/ 130 h 136"/>
                <a:gd name="T20" fmla="*/ 17 w 136"/>
                <a:gd name="T21" fmla="*/ 115 h 136"/>
                <a:gd name="T22" fmla="*/ 3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6"/>
                  </a:lnTo>
                  <a:lnTo>
                    <a:pt x="40" y="130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2" name="Freeform 327"/>
            <p:cNvSpPr>
              <a:spLocks/>
            </p:cNvSpPr>
            <p:nvPr/>
          </p:nvSpPr>
          <p:spPr bwMode="auto">
            <a:xfrm rot="10800000">
              <a:off x="10060156" y="599336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1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1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3" name="Freeform 328"/>
            <p:cNvSpPr>
              <a:spLocks/>
            </p:cNvSpPr>
            <p:nvPr/>
          </p:nvSpPr>
          <p:spPr bwMode="auto">
            <a:xfrm rot="10800000">
              <a:off x="9876142" y="586695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4" name="Freeform 329"/>
            <p:cNvSpPr>
              <a:spLocks/>
            </p:cNvSpPr>
            <p:nvPr/>
          </p:nvSpPr>
          <p:spPr bwMode="auto">
            <a:xfrm rot="10800000">
              <a:off x="9698529" y="572854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32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32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5" name="Freeform 330"/>
            <p:cNvSpPr>
              <a:spLocks/>
            </p:cNvSpPr>
            <p:nvPr/>
          </p:nvSpPr>
          <p:spPr bwMode="auto">
            <a:xfrm rot="10800000">
              <a:off x="8572847" y="179465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2 h 135"/>
                <a:gd name="T4" fmla="*/ 115 w 135"/>
                <a:gd name="T5" fmla="*/ 17 h 135"/>
                <a:gd name="T6" fmla="*/ 129 w 135"/>
                <a:gd name="T7" fmla="*/ 40 h 135"/>
                <a:gd name="T8" fmla="*/ 135 w 135"/>
                <a:gd name="T9" fmla="*/ 66 h 135"/>
                <a:gd name="T10" fmla="*/ 129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2 w 135"/>
                <a:gd name="T23" fmla="*/ 95 h 135"/>
                <a:gd name="T24" fmla="*/ 0 w 135"/>
                <a:gd name="T25" fmla="*/ 69 h 135"/>
                <a:gd name="T26" fmla="*/ 2 w 135"/>
                <a:gd name="T27" fmla="*/ 40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2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29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2" y="95"/>
                  </a:lnTo>
                  <a:lnTo>
                    <a:pt x="0" y="69"/>
                  </a:lnTo>
                  <a:lnTo>
                    <a:pt x="2" y="40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6" name="Freeform 331"/>
            <p:cNvSpPr>
              <a:spLocks/>
            </p:cNvSpPr>
            <p:nvPr/>
          </p:nvSpPr>
          <p:spPr bwMode="auto">
            <a:xfrm rot="10800000">
              <a:off x="8662454" y="1589840"/>
              <a:ext cx="111208" cy="108008"/>
            </a:xfrm>
            <a:custGeom>
              <a:avLst/>
              <a:gdLst>
                <a:gd name="T0" fmla="*/ 67 w 139"/>
                <a:gd name="T1" fmla="*/ 0 h 135"/>
                <a:gd name="T2" fmla="*/ 95 w 139"/>
                <a:gd name="T3" fmla="*/ 6 h 135"/>
                <a:gd name="T4" fmla="*/ 116 w 139"/>
                <a:gd name="T5" fmla="*/ 20 h 135"/>
                <a:gd name="T6" fmla="*/ 133 w 139"/>
                <a:gd name="T7" fmla="*/ 40 h 135"/>
                <a:gd name="T8" fmla="*/ 139 w 139"/>
                <a:gd name="T9" fmla="*/ 66 h 135"/>
                <a:gd name="T10" fmla="*/ 133 w 139"/>
                <a:gd name="T11" fmla="*/ 92 h 135"/>
                <a:gd name="T12" fmla="*/ 118 w 139"/>
                <a:gd name="T13" fmla="*/ 115 h 135"/>
                <a:gd name="T14" fmla="*/ 95 w 139"/>
                <a:gd name="T15" fmla="*/ 130 h 135"/>
                <a:gd name="T16" fmla="*/ 69 w 139"/>
                <a:gd name="T17" fmla="*/ 135 h 135"/>
                <a:gd name="T18" fmla="*/ 44 w 139"/>
                <a:gd name="T19" fmla="*/ 130 h 135"/>
                <a:gd name="T20" fmla="*/ 20 w 139"/>
                <a:gd name="T21" fmla="*/ 115 h 135"/>
                <a:gd name="T22" fmla="*/ 6 w 139"/>
                <a:gd name="T23" fmla="*/ 95 h 135"/>
                <a:gd name="T24" fmla="*/ 0 w 139"/>
                <a:gd name="T25" fmla="*/ 69 h 135"/>
                <a:gd name="T26" fmla="*/ 6 w 139"/>
                <a:gd name="T27" fmla="*/ 40 h 135"/>
                <a:gd name="T28" fmla="*/ 20 w 139"/>
                <a:gd name="T29" fmla="*/ 17 h 135"/>
                <a:gd name="T30" fmla="*/ 44 w 139"/>
                <a:gd name="T31" fmla="*/ 3 h 135"/>
                <a:gd name="T32" fmla="*/ 67 w 139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5">
                  <a:moveTo>
                    <a:pt x="67" y="0"/>
                  </a:moveTo>
                  <a:lnTo>
                    <a:pt x="95" y="6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4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7" name="Freeform 332"/>
            <p:cNvSpPr>
              <a:spLocks/>
            </p:cNvSpPr>
            <p:nvPr/>
          </p:nvSpPr>
          <p:spPr bwMode="auto">
            <a:xfrm rot="10800000">
              <a:off x="8766461" y="1391425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6 h 135"/>
                <a:gd name="T4" fmla="*/ 118 w 138"/>
                <a:gd name="T5" fmla="*/ 20 h 135"/>
                <a:gd name="T6" fmla="*/ 132 w 138"/>
                <a:gd name="T7" fmla="*/ 40 h 135"/>
                <a:gd name="T8" fmla="*/ 138 w 138"/>
                <a:gd name="T9" fmla="*/ 66 h 135"/>
                <a:gd name="T10" fmla="*/ 132 w 138"/>
                <a:gd name="T11" fmla="*/ 92 h 135"/>
                <a:gd name="T12" fmla="*/ 118 w 138"/>
                <a:gd name="T13" fmla="*/ 115 h 135"/>
                <a:gd name="T14" fmla="*/ 95 w 138"/>
                <a:gd name="T15" fmla="*/ 130 h 135"/>
                <a:gd name="T16" fmla="*/ 69 w 138"/>
                <a:gd name="T17" fmla="*/ 135 h 135"/>
                <a:gd name="T18" fmla="*/ 43 w 138"/>
                <a:gd name="T19" fmla="*/ 130 h 135"/>
                <a:gd name="T20" fmla="*/ 20 w 138"/>
                <a:gd name="T21" fmla="*/ 115 h 135"/>
                <a:gd name="T22" fmla="*/ 5 w 138"/>
                <a:gd name="T23" fmla="*/ 92 h 135"/>
                <a:gd name="T24" fmla="*/ 0 w 138"/>
                <a:gd name="T25" fmla="*/ 69 h 135"/>
                <a:gd name="T26" fmla="*/ 5 w 138"/>
                <a:gd name="T27" fmla="*/ 40 h 135"/>
                <a:gd name="T28" fmla="*/ 20 w 138"/>
                <a:gd name="T29" fmla="*/ 20 h 135"/>
                <a:gd name="T30" fmla="*/ 43 w 138"/>
                <a:gd name="T31" fmla="*/ 6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2" y="40"/>
                  </a:lnTo>
                  <a:lnTo>
                    <a:pt x="138" y="66"/>
                  </a:lnTo>
                  <a:lnTo>
                    <a:pt x="132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8" name="Freeform 333"/>
            <p:cNvSpPr>
              <a:spLocks/>
            </p:cNvSpPr>
            <p:nvPr/>
          </p:nvSpPr>
          <p:spPr bwMode="auto">
            <a:xfrm rot="10800000">
              <a:off x="8884070" y="1199412"/>
              <a:ext cx="108808" cy="108808"/>
            </a:xfrm>
            <a:custGeom>
              <a:avLst/>
              <a:gdLst>
                <a:gd name="T0" fmla="*/ 70 w 136"/>
                <a:gd name="T1" fmla="*/ 0 h 136"/>
                <a:gd name="T2" fmla="*/ 96 w 136"/>
                <a:gd name="T3" fmla="*/ 6 h 136"/>
                <a:gd name="T4" fmla="*/ 119 w 136"/>
                <a:gd name="T5" fmla="*/ 20 h 136"/>
                <a:gd name="T6" fmla="*/ 133 w 136"/>
                <a:gd name="T7" fmla="*/ 40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3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0 h 136"/>
                <a:gd name="T28" fmla="*/ 21 w 136"/>
                <a:gd name="T29" fmla="*/ 20 h 136"/>
                <a:gd name="T30" fmla="*/ 44 w 136"/>
                <a:gd name="T31" fmla="*/ 6 h 136"/>
                <a:gd name="T32" fmla="*/ 70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70" y="0"/>
                  </a:moveTo>
                  <a:lnTo>
                    <a:pt x="96" y="6"/>
                  </a:lnTo>
                  <a:lnTo>
                    <a:pt x="119" y="20"/>
                  </a:lnTo>
                  <a:lnTo>
                    <a:pt x="133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3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 rot="10800000">
              <a:off x="9011279" y="1015398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 rot="10800000">
              <a:off x="9149689" y="84018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3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32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32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1" name="Freeform 336"/>
            <p:cNvSpPr>
              <a:spLocks/>
            </p:cNvSpPr>
            <p:nvPr/>
          </p:nvSpPr>
          <p:spPr bwMode="auto">
            <a:xfrm rot="10800000">
              <a:off x="12076302" y="6696612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29 w 135"/>
                <a:gd name="T7" fmla="*/ 43 h 136"/>
                <a:gd name="T8" fmla="*/ 135 w 135"/>
                <a:gd name="T9" fmla="*/ 69 h 136"/>
                <a:gd name="T10" fmla="*/ 129 w 135"/>
                <a:gd name="T11" fmla="*/ 95 h 136"/>
                <a:gd name="T12" fmla="*/ 115 w 135"/>
                <a:gd name="T13" fmla="*/ 118 h 136"/>
                <a:gd name="T14" fmla="*/ 95 w 135"/>
                <a:gd name="T15" fmla="*/ 133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8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3 h 136"/>
                <a:gd name="T28" fmla="*/ 20 w 135"/>
                <a:gd name="T29" fmla="*/ 20 h 136"/>
                <a:gd name="T30" fmla="*/ 40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9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2" name="Freeform 337"/>
            <p:cNvSpPr>
              <a:spLocks/>
            </p:cNvSpPr>
            <p:nvPr/>
          </p:nvSpPr>
          <p:spPr bwMode="auto">
            <a:xfrm rot="10800000">
              <a:off x="11852286" y="670141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5 w 136"/>
                <a:gd name="T3" fmla="*/ 6 h 136"/>
                <a:gd name="T4" fmla="*/ 116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3 w 136"/>
                <a:gd name="T11" fmla="*/ 93 h 136"/>
                <a:gd name="T12" fmla="*/ 116 w 136"/>
                <a:gd name="T13" fmla="*/ 116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6 h 136"/>
                <a:gd name="T22" fmla="*/ 6 w 136"/>
                <a:gd name="T23" fmla="*/ 95 h 136"/>
                <a:gd name="T24" fmla="*/ 0 w 136"/>
                <a:gd name="T25" fmla="*/ 70 h 136"/>
                <a:gd name="T26" fmla="*/ 6 w 136"/>
                <a:gd name="T27" fmla="*/ 44 h 136"/>
                <a:gd name="T28" fmla="*/ 20 w 136"/>
                <a:gd name="T29" fmla="*/ 21 h 136"/>
                <a:gd name="T30" fmla="*/ 43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5" y="6"/>
                  </a:lnTo>
                  <a:lnTo>
                    <a:pt x="116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3" y="93"/>
                  </a:lnTo>
                  <a:lnTo>
                    <a:pt x="116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70"/>
                  </a:lnTo>
                  <a:lnTo>
                    <a:pt x="6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3" name="Freeform 338"/>
            <p:cNvSpPr>
              <a:spLocks/>
            </p:cNvSpPr>
            <p:nvPr/>
          </p:nvSpPr>
          <p:spPr bwMode="auto">
            <a:xfrm rot="10800000">
              <a:off x="11629070" y="6692612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6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2 w 135"/>
                <a:gd name="T11" fmla="*/ 95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3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2" y="95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4" name="Freeform 339"/>
            <p:cNvSpPr>
              <a:spLocks/>
            </p:cNvSpPr>
            <p:nvPr/>
          </p:nvSpPr>
          <p:spPr bwMode="auto">
            <a:xfrm rot="10800000">
              <a:off x="11405053" y="6669410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5" name="Freeform 340"/>
            <p:cNvSpPr>
              <a:spLocks/>
            </p:cNvSpPr>
            <p:nvPr/>
          </p:nvSpPr>
          <p:spPr bwMode="auto">
            <a:xfrm rot="10800000">
              <a:off x="10749806" y="6517399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2 w 136"/>
                <a:gd name="T15" fmla="*/ 130 h 135"/>
                <a:gd name="T16" fmla="*/ 69 w 136"/>
                <a:gd name="T17" fmla="*/ 135 h 135"/>
                <a:gd name="T18" fmla="*/ 43 w 136"/>
                <a:gd name="T19" fmla="*/ 130 h 135"/>
                <a:gd name="T20" fmla="*/ 20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8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8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6" name="Freeform 341"/>
            <p:cNvSpPr>
              <a:spLocks/>
            </p:cNvSpPr>
            <p:nvPr/>
          </p:nvSpPr>
          <p:spPr bwMode="auto">
            <a:xfrm rot="10800000">
              <a:off x="10540190" y="6441393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6 h 135"/>
                <a:gd name="T4" fmla="*/ 115 w 135"/>
                <a:gd name="T5" fmla="*/ 20 h 135"/>
                <a:gd name="T6" fmla="*/ 129 w 135"/>
                <a:gd name="T7" fmla="*/ 43 h 135"/>
                <a:gd name="T8" fmla="*/ 135 w 135"/>
                <a:gd name="T9" fmla="*/ 66 h 135"/>
                <a:gd name="T10" fmla="*/ 129 w 135"/>
                <a:gd name="T11" fmla="*/ 95 h 135"/>
                <a:gd name="T12" fmla="*/ 115 w 135"/>
                <a:gd name="T13" fmla="*/ 115 h 135"/>
                <a:gd name="T14" fmla="*/ 92 w 135"/>
                <a:gd name="T15" fmla="*/ 130 h 135"/>
                <a:gd name="T16" fmla="*/ 69 w 135"/>
                <a:gd name="T17" fmla="*/ 135 h 135"/>
                <a:gd name="T18" fmla="*/ 43 w 135"/>
                <a:gd name="T19" fmla="*/ 133 h 135"/>
                <a:gd name="T20" fmla="*/ 20 w 135"/>
                <a:gd name="T21" fmla="*/ 115 h 135"/>
                <a:gd name="T22" fmla="*/ 5 w 135"/>
                <a:gd name="T23" fmla="*/ 95 h 135"/>
                <a:gd name="T24" fmla="*/ 0 w 135"/>
                <a:gd name="T25" fmla="*/ 69 h 135"/>
                <a:gd name="T26" fmla="*/ 2 w 135"/>
                <a:gd name="T27" fmla="*/ 43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9" y="135"/>
                  </a:lnTo>
                  <a:lnTo>
                    <a:pt x="43" y="133"/>
                  </a:lnTo>
                  <a:lnTo>
                    <a:pt x="20" y="115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2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7" name="Freeform 342"/>
            <p:cNvSpPr>
              <a:spLocks/>
            </p:cNvSpPr>
            <p:nvPr/>
          </p:nvSpPr>
          <p:spPr bwMode="auto">
            <a:xfrm rot="10800000">
              <a:off x="10334575" y="6348587"/>
              <a:ext cx="108808" cy="111208"/>
            </a:xfrm>
            <a:custGeom>
              <a:avLst/>
              <a:gdLst>
                <a:gd name="T0" fmla="*/ 66 w 136"/>
                <a:gd name="T1" fmla="*/ 0 h 139"/>
                <a:gd name="T2" fmla="*/ 92 w 136"/>
                <a:gd name="T3" fmla="*/ 6 h 139"/>
                <a:gd name="T4" fmla="*/ 115 w 136"/>
                <a:gd name="T5" fmla="*/ 21 h 139"/>
                <a:gd name="T6" fmla="*/ 130 w 136"/>
                <a:gd name="T7" fmla="*/ 44 h 139"/>
                <a:gd name="T8" fmla="*/ 136 w 136"/>
                <a:gd name="T9" fmla="*/ 70 h 139"/>
                <a:gd name="T10" fmla="*/ 130 w 136"/>
                <a:gd name="T11" fmla="*/ 96 h 139"/>
                <a:gd name="T12" fmla="*/ 115 w 136"/>
                <a:gd name="T13" fmla="*/ 119 h 139"/>
                <a:gd name="T14" fmla="*/ 92 w 136"/>
                <a:gd name="T15" fmla="*/ 133 h 139"/>
                <a:gd name="T16" fmla="*/ 69 w 136"/>
                <a:gd name="T17" fmla="*/ 139 h 139"/>
                <a:gd name="T18" fmla="*/ 40 w 136"/>
                <a:gd name="T19" fmla="*/ 133 h 139"/>
                <a:gd name="T20" fmla="*/ 20 w 136"/>
                <a:gd name="T21" fmla="*/ 119 h 139"/>
                <a:gd name="T22" fmla="*/ 6 w 136"/>
                <a:gd name="T23" fmla="*/ 96 h 139"/>
                <a:gd name="T24" fmla="*/ 0 w 136"/>
                <a:gd name="T25" fmla="*/ 70 h 139"/>
                <a:gd name="T26" fmla="*/ 3 w 136"/>
                <a:gd name="T27" fmla="*/ 44 h 139"/>
                <a:gd name="T28" fmla="*/ 20 w 136"/>
                <a:gd name="T29" fmla="*/ 21 h 139"/>
                <a:gd name="T30" fmla="*/ 40 w 136"/>
                <a:gd name="T31" fmla="*/ 6 h 139"/>
                <a:gd name="T32" fmla="*/ 66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4"/>
                  </a:lnTo>
                  <a:lnTo>
                    <a:pt x="136" y="70"/>
                  </a:lnTo>
                  <a:lnTo>
                    <a:pt x="130" y="96"/>
                  </a:lnTo>
                  <a:lnTo>
                    <a:pt x="115" y="119"/>
                  </a:lnTo>
                  <a:lnTo>
                    <a:pt x="92" y="133"/>
                  </a:lnTo>
                  <a:lnTo>
                    <a:pt x="69" y="139"/>
                  </a:lnTo>
                  <a:lnTo>
                    <a:pt x="40" y="133"/>
                  </a:lnTo>
                  <a:lnTo>
                    <a:pt x="20" y="119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8" name="Freeform 343"/>
            <p:cNvSpPr>
              <a:spLocks/>
            </p:cNvSpPr>
            <p:nvPr/>
          </p:nvSpPr>
          <p:spPr bwMode="auto">
            <a:xfrm rot="10800000">
              <a:off x="10136161" y="62469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9 h 136"/>
                <a:gd name="T10" fmla="*/ 130 w 136"/>
                <a:gd name="T11" fmla="*/ 95 h 136"/>
                <a:gd name="T12" fmla="*/ 115 w 136"/>
                <a:gd name="T13" fmla="*/ 118 h 136"/>
                <a:gd name="T14" fmla="*/ 95 w 136"/>
                <a:gd name="T15" fmla="*/ 133 h 136"/>
                <a:gd name="T16" fmla="*/ 69 w 136"/>
                <a:gd name="T17" fmla="*/ 136 h 136"/>
                <a:gd name="T18" fmla="*/ 43 w 136"/>
                <a:gd name="T19" fmla="*/ 133 h 136"/>
                <a:gd name="T20" fmla="*/ 20 w 136"/>
                <a:gd name="T21" fmla="*/ 118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0" y="95"/>
                  </a:lnTo>
                  <a:lnTo>
                    <a:pt x="115" y="118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49" name="Freeform 344"/>
            <p:cNvSpPr>
              <a:spLocks/>
            </p:cNvSpPr>
            <p:nvPr/>
          </p:nvSpPr>
          <p:spPr bwMode="auto">
            <a:xfrm rot="10800000">
              <a:off x="9944947" y="6129371"/>
              <a:ext cx="108808" cy="111208"/>
            </a:xfrm>
            <a:custGeom>
              <a:avLst/>
              <a:gdLst>
                <a:gd name="T0" fmla="*/ 67 w 136"/>
                <a:gd name="T1" fmla="*/ 0 h 139"/>
                <a:gd name="T2" fmla="*/ 95 w 136"/>
                <a:gd name="T3" fmla="*/ 6 h 139"/>
                <a:gd name="T4" fmla="*/ 119 w 136"/>
                <a:gd name="T5" fmla="*/ 20 h 139"/>
                <a:gd name="T6" fmla="*/ 133 w 136"/>
                <a:gd name="T7" fmla="*/ 43 h 139"/>
                <a:gd name="T8" fmla="*/ 136 w 136"/>
                <a:gd name="T9" fmla="*/ 69 h 139"/>
                <a:gd name="T10" fmla="*/ 133 w 136"/>
                <a:gd name="T11" fmla="*/ 95 h 139"/>
                <a:gd name="T12" fmla="*/ 116 w 136"/>
                <a:gd name="T13" fmla="*/ 118 h 139"/>
                <a:gd name="T14" fmla="*/ 95 w 136"/>
                <a:gd name="T15" fmla="*/ 133 h 139"/>
                <a:gd name="T16" fmla="*/ 70 w 136"/>
                <a:gd name="T17" fmla="*/ 139 h 139"/>
                <a:gd name="T18" fmla="*/ 44 w 136"/>
                <a:gd name="T19" fmla="*/ 133 h 139"/>
                <a:gd name="T20" fmla="*/ 21 w 136"/>
                <a:gd name="T21" fmla="*/ 118 h 139"/>
                <a:gd name="T22" fmla="*/ 6 w 136"/>
                <a:gd name="T23" fmla="*/ 95 h 139"/>
                <a:gd name="T24" fmla="*/ 0 w 136"/>
                <a:gd name="T25" fmla="*/ 69 h 139"/>
                <a:gd name="T26" fmla="*/ 6 w 136"/>
                <a:gd name="T27" fmla="*/ 43 h 139"/>
                <a:gd name="T28" fmla="*/ 21 w 136"/>
                <a:gd name="T29" fmla="*/ 20 h 139"/>
                <a:gd name="T30" fmla="*/ 44 w 136"/>
                <a:gd name="T31" fmla="*/ 6 h 139"/>
                <a:gd name="T32" fmla="*/ 67 w 136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9">
                  <a:moveTo>
                    <a:pt x="67" y="0"/>
                  </a:moveTo>
                  <a:lnTo>
                    <a:pt x="95" y="6"/>
                  </a:lnTo>
                  <a:lnTo>
                    <a:pt x="119" y="20"/>
                  </a:lnTo>
                  <a:lnTo>
                    <a:pt x="133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6" y="118"/>
                  </a:lnTo>
                  <a:lnTo>
                    <a:pt x="95" y="133"/>
                  </a:lnTo>
                  <a:lnTo>
                    <a:pt x="70" y="139"/>
                  </a:lnTo>
                  <a:lnTo>
                    <a:pt x="44" y="133"/>
                  </a:lnTo>
                  <a:lnTo>
                    <a:pt x="21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0" name="Freeform 345"/>
            <p:cNvSpPr>
              <a:spLocks/>
            </p:cNvSpPr>
            <p:nvPr/>
          </p:nvSpPr>
          <p:spPr bwMode="auto">
            <a:xfrm rot="10800000">
              <a:off x="9760933" y="6002961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3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9 h 135"/>
                <a:gd name="T26" fmla="*/ 6 w 135"/>
                <a:gd name="T27" fmla="*/ 40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3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1" name="Freeform 346"/>
            <p:cNvSpPr>
              <a:spLocks/>
            </p:cNvSpPr>
            <p:nvPr/>
          </p:nvSpPr>
          <p:spPr bwMode="auto">
            <a:xfrm rot="10800000">
              <a:off x="9583321" y="5864552"/>
              <a:ext cx="110408" cy="108008"/>
            </a:xfrm>
            <a:custGeom>
              <a:avLst/>
              <a:gdLst>
                <a:gd name="T0" fmla="*/ 69 w 138"/>
                <a:gd name="T1" fmla="*/ 0 h 135"/>
                <a:gd name="T2" fmla="*/ 95 w 138"/>
                <a:gd name="T3" fmla="*/ 5 h 135"/>
                <a:gd name="T4" fmla="*/ 118 w 138"/>
                <a:gd name="T5" fmla="*/ 20 h 135"/>
                <a:gd name="T6" fmla="*/ 133 w 138"/>
                <a:gd name="T7" fmla="*/ 40 h 135"/>
                <a:gd name="T8" fmla="*/ 138 w 138"/>
                <a:gd name="T9" fmla="*/ 66 h 135"/>
                <a:gd name="T10" fmla="*/ 133 w 138"/>
                <a:gd name="T11" fmla="*/ 92 h 135"/>
                <a:gd name="T12" fmla="*/ 118 w 138"/>
                <a:gd name="T13" fmla="*/ 115 h 135"/>
                <a:gd name="T14" fmla="*/ 95 w 138"/>
                <a:gd name="T15" fmla="*/ 129 h 135"/>
                <a:gd name="T16" fmla="*/ 69 w 138"/>
                <a:gd name="T17" fmla="*/ 135 h 135"/>
                <a:gd name="T18" fmla="*/ 43 w 138"/>
                <a:gd name="T19" fmla="*/ 129 h 135"/>
                <a:gd name="T20" fmla="*/ 20 w 138"/>
                <a:gd name="T21" fmla="*/ 115 h 135"/>
                <a:gd name="T22" fmla="*/ 6 w 138"/>
                <a:gd name="T23" fmla="*/ 95 h 135"/>
                <a:gd name="T24" fmla="*/ 0 w 138"/>
                <a:gd name="T25" fmla="*/ 69 h 135"/>
                <a:gd name="T26" fmla="*/ 6 w 138"/>
                <a:gd name="T27" fmla="*/ 43 h 135"/>
                <a:gd name="T28" fmla="*/ 20 w 138"/>
                <a:gd name="T29" fmla="*/ 20 h 135"/>
                <a:gd name="T30" fmla="*/ 43 w 138"/>
                <a:gd name="T31" fmla="*/ 5 h 135"/>
                <a:gd name="T32" fmla="*/ 69 w 138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5">
                  <a:moveTo>
                    <a:pt x="69" y="0"/>
                  </a:moveTo>
                  <a:lnTo>
                    <a:pt x="95" y="5"/>
                  </a:lnTo>
                  <a:lnTo>
                    <a:pt x="118" y="20"/>
                  </a:lnTo>
                  <a:lnTo>
                    <a:pt x="133" y="40"/>
                  </a:lnTo>
                  <a:lnTo>
                    <a:pt x="138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2" name="Freeform 347"/>
            <p:cNvSpPr>
              <a:spLocks/>
            </p:cNvSpPr>
            <p:nvPr/>
          </p:nvSpPr>
          <p:spPr bwMode="auto">
            <a:xfrm rot="10800000">
              <a:off x="8496841" y="2004271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18 h 136"/>
                <a:gd name="T6" fmla="*/ 129 w 135"/>
                <a:gd name="T7" fmla="*/ 41 h 136"/>
                <a:gd name="T8" fmla="*/ 135 w 135"/>
                <a:gd name="T9" fmla="*/ 67 h 136"/>
                <a:gd name="T10" fmla="*/ 132 w 135"/>
                <a:gd name="T11" fmla="*/ 92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6 w 135"/>
                <a:gd name="T23" fmla="*/ 92 h 136"/>
                <a:gd name="T24" fmla="*/ 0 w 135"/>
                <a:gd name="T25" fmla="*/ 69 h 136"/>
                <a:gd name="T26" fmla="*/ 6 w 135"/>
                <a:gd name="T27" fmla="*/ 41 h 136"/>
                <a:gd name="T28" fmla="*/ 20 w 135"/>
                <a:gd name="T29" fmla="*/ 20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18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32" y="92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3" name="Freeform 348"/>
            <p:cNvSpPr>
              <a:spLocks/>
            </p:cNvSpPr>
            <p:nvPr/>
          </p:nvSpPr>
          <p:spPr bwMode="auto">
            <a:xfrm rot="10800000">
              <a:off x="8406435" y="1727450"/>
              <a:ext cx="111208" cy="108808"/>
            </a:xfrm>
            <a:custGeom>
              <a:avLst/>
              <a:gdLst>
                <a:gd name="T0" fmla="*/ 67 w 139"/>
                <a:gd name="T1" fmla="*/ 0 h 136"/>
                <a:gd name="T2" fmla="*/ 95 w 139"/>
                <a:gd name="T3" fmla="*/ 3 h 136"/>
                <a:gd name="T4" fmla="*/ 116 w 139"/>
                <a:gd name="T5" fmla="*/ 20 h 136"/>
                <a:gd name="T6" fmla="*/ 133 w 139"/>
                <a:gd name="T7" fmla="*/ 40 h 136"/>
                <a:gd name="T8" fmla="*/ 139 w 139"/>
                <a:gd name="T9" fmla="*/ 66 h 136"/>
                <a:gd name="T10" fmla="*/ 133 w 139"/>
                <a:gd name="T11" fmla="*/ 92 h 136"/>
                <a:gd name="T12" fmla="*/ 118 w 139"/>
                <a:gd name="T13" fmla="*/ 115 h 136"/>
                <a:gd name="T14" fmla="*/ 95 w 139"/>
                <a:gd name="T15" fmla="*/ 130 h 136"/>
                <a:gd name="T16" fmla="*/ 69 w 139"/>
                <a:gd name="T17" fmla="*/ 136 h 136"/>
                <a:gd name="T18" fmla="*/ 44 w 139"/>
                <a:gd name="T19" fmla="*/ 130 h 136"/>
                <a:gd name="T20" fmla="*/ 20 w 139"/>
                <a:gd name="T21" fmla="*/ 115 h 136"/>
                <a:gd name="T22" fmla="*/ 6 w 139"/>
                <a:gd name="T23" fmla="*/ 95 h 136"/>
                <a:gd name="T24" fmla="*/ 0 w 139"/>
                <a:gd name="T25" fmla="*/ 69 h 136"/>
                <a:gd name="T26" fmla="*/ 6 w 139"/>
                <a:gd name="T27" fmla="*/ 43 h 136"/>
                <a:gd name="T28" fmla="*/ 20 w 139"/>
                <a:gd name="T29" fmla="*/ 20 h 136"/>
                <a:gd name="T30" fmla="*/ 44 w 139"/>
                <a:gd name="T31" fmla="*/ 6 h 136"/>
                <a:gd name="T32" fmla="*/ 67 w 139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67" y="0"/>
                  </a:moveTo>
                  <a:lnTo>
                    <a:pt x="95" y="3"/>
                  </a:lnTo>
                  <a:lnTo>
                    <a:pt x="116" y="20"/>
                  </a:lnTo>
                  <a:lnTo>
                    <a:pt x="133" y="40"/>
                  </a:lnTo>
                  <a:lnTo>
                    <a:pt x="139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4" name="Freeform 349"/>
            <p:cNvSpPr>
              <a:spLocks/>
            </p:cNvSpPr>
            <p:nvPr/>
          </p:nvSpPr>
          <p:spPr bwMode="auto">
            <a:xfrm rot="10800000">
              <a:off x="8499242" y="152263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5" name="Freeform 350"/>
            <p:cNvSpPr>
              <a:spLocks/>
            </p:cNvSpPr>
            <p:nvPr/>
          </p:nvSpPr>
          <p:spPr bwMode="auto">
            <a:xfrm rot="10800000">
              <a:off x="8600049" y="1324221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6 h 136"/>
                <a:gd name="T24" fmla="*/ 0 w 136"/>
                <a:gd name="T25" fmla="*/ 70 h 136"/>
                <a:gd name="T26" fmla="*/ 3 w 136"/>
                <a:gd name="T27" fmla="*/ 44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6"/>
                  </a:lnTo>
                  <a:lnTo>
                    <a:pt x="0" y="70"/>
                  </a:lnTo>
                  <a:lnTo>
                    <a:pt x="3" y="44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6" name="Freeform 351"/>
            <p:cNvSpPr>
              <a:spLocks/>
            </p:cNvSpPr>
            <p:nvPr/>
          </p:nvSpPr>
          <p:spPr bwMode="auto">
            <a:xfrm rot="10800000">
              <a:off x="8716057" y="113060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2 h 135"/>
                <a:gd name="T24" fmla="*/ 0 w 135"/>
                <a:gd name="T25" fmla="*/ 66 h 135"/>
                <a:gd name="T26" fmla="*/ 6 w 135"/>
                <a:gd name="T27" fmla="*/ 40 h 135"/>
                <a:gd name="T28" fmla="*/ 20 w 135"/>
                <a:gd name="T29" fmla="*/ 20 h 135"/>
                <a:gd name="T30" fmla="*/ 43 w 135"/>
                <a:gd name="T31" fmla="*/ 2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7" name="Freeform 352"/>
            <p:cNvSpPr>
              <a:spLocks/>
            </p:cNvSpPr>
            <p:nvPr/>
          </p:nvSpPr>
          <p:spPr bwMode="auto">
            <a:xfrm rot="10800000">
              <a:off x="8840066" y="945793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2 w 136"/>
                <a:gd name="T3" fmla="*/ 6 h 136"/>
                <a:gd name="T4" fmla="*/ 116 w 136"/>
                <a:gd name="T5" fmla="*/ 20 h 136"/>
                <a:gd name="T6" fmla="*/ 130 w 136"/>
                <a:gd name="T7" fmla="*/ 40 h 136"/>
                <a:gd name="T8" fmla="*/ 136 w 136"/>
                <a:gd name="T9" fmla="*/ 66 h 136"/>
                <a:gd name="T10" fmla="*/ 130 w 136"/>
                <a:gd name="T11" fmla="*/ 95 h 136"/>
                <a:gd name="T12" fmla="*/ 116 w 136"/>
                <a:gd name="T13" fmla="*/ 115 h 136"/>
                <a:gd name="T14" fmla="*/ 95 w 136"/>
                <a:gd name="T15" fmla="*/ 133 h 136"/>
                <a:gd name="T16" fmla="*/ 69 w 136"/>
                <a:gd name="T17" fmla="*/ 136 h 136"/>
                <a:gd name="T18" fmla="*/ 41 w 136"/>
                <a:gd name="T19" fmla="*/ 133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20 w 136"/>
                <a:gd name="T29" fmla="*/ 20 h 136"/>
                <a:gd name="T30" fmla="*/ 41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2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33"/>
                  </a:lnTo>
                  <a:lnTo>
                    <a:pt x="69" y="136"/>
                  </a:lnTo>
                  <a:lnTo>
                    <a:pt x="41" y="133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8" name="Freeform 353"/>
            <p:cNvSpPr>
              <a:spLocks/>
            </p:cNvSpPr>
            <p:nvPr/>
          </p:nvSpPr>
          <p:spPr bwMode="auto">
            <a:xfrm rot="10800000">
              <a:off x="8976076" y="76818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6 h 136"/>
                <a:gd name="T4" fmla="*/ 115 w 136"/>
                <a:gd name="T5" fmla="*/ 20 h 136"/>
                <a:gd name="T6" fmla="*/ 130 w 136"/>
                <a:gd name="T7" fmla="*/ 43 h 136"/>
                <a:gd name="T8" fmla="*/ 136 w 136"/>
                <a:gd name="T9" fmla="*/ 66 h 136"/>
                <a:gd name="T10" fmla="*/ 130 w 136"/>
                <a:gd name="T11" fmla="*/ 95 h 136"/>
                <a:gd name="T12" fmla="*/ 115 w 136"/>
                <a:gd name="T13" fmla="*/ 115 h 136"/>
                <a:gd name="T14" fmla="*/ 92 w 136"/>
                <a:gd name="T15" fmla="*/ 133 h 136"/>
                <a:gd name="T16" fmla="*/ 66 w 136"/>
                <a:gd name="T17" fmla="*/ 136 h 136"/>
                <a:gd name="T18" fmla="*/ 40 w 136"/>
                <a:gd name="T19" fmla="*/ 133 h 136"/>
                <a:gd name="T20" fmla="*/ 17 w 136"/>
                <a:gd name="T21" fmla="*/ 118 h 136"/>
                <a:gd name="T22" fmla="*/ 3 w 136"/>
                <a:gd name="T23" fmla="*/ 95 h 136"/>
                <a:gd name="T24" fmla="*/ 0 w 136"/>
                <a:gd name="T25" fmla="*/ 69 h 136"/>
                <a:gd name="T26" fmla="*/ 3 w 136"/>
                <a:gd name="T27" fmla="*/ 43 h 136"/>
                <a:gd name="T28" fmla="*/ 17 w 136"/>
                <a:gd name="T29" fmla="*/ 20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6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2" y="133"/>
                  </a:lnTo>
                  <a:lnTo>
                    <a:pt x="66" y="136"/>
                  </a:lnTo>
                  <a:lnTo>
                    <a:pt x="40" y="133"/>
                  </a:lnTo>
                  <a:lnTo>
                    <a:pt x="17" y="118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59" name="Freeform 354"/>
            <p:cNvSpPr>
              <a:spLocks/>
            </p:cNvSpPr>
            <p:nvPr/>
          </p:nvSpPr>
          <p:spPr bwMode="auto">
            <a:xfrm rot="10800000">
              <a:off x="12175509" y="686782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3 h 135"/>
                <a:gd name="T4" fmla="*/ 115 w 135"/>
                <a:gd name="T5" fmla="*/ 20 h 135"/>
                <a:gd name="T6" fmla="*/ 129 w 135"/>
                <a:gd name="T7" fmla="*/ 40 h 135"/>
                <a:gd name="T8" fmla="*/ 135 w 135"/>
                <a:gd name="T9" fmla="*/ 66 h 135"/>
                <a:gd name="T10" fmla="*/ 132 w 135"/>
                <a:gd name="T11" fmla="*/ 92 h 135"/>
                <a:gd name="T12" fmla="*/ 115 w 135"/>
                <a:gd name="T13" fmla="*/ 115 h 135"/>
                <a:gd name="T14" fmla="*/ 95 w 135"/>
                <a:gd name="T15" fmla="*/ 130 h 135"/>
                <a:gd name="T16" fmla="*/ 69 w 135"/>
                <a:gd name="T17" fmla="*/ 135 h 135"/>
                <a:gd name="T18" fmla="*/ 43 w 135"/>
                <a:gd name="T19" fmla="*/ 130 h 135"/>
                <a:gd name="T20" fmla="*/ 20 w 135"/>
                <a:gd name="T21" fmla="*/ 115 h 135"/>
                <a:gd name="T22" fmla="*/ 5 w 135"/>
                <a:gd name="T23" fmla="*/ 92 h 135"/>
                <a:gd name="T24" fmla="*/ 0 w 135"/>
                <a:gd name="T25" fmla="*/ 69 h 135"/>
                <a:gd name="T26" fmla="*/ 5 w 135"/>
                <a:gd name="T27" fmla="*/ 40 h 135"/>
                <a:gd name="T28" fmla="*/ 20 w 135"/>
                <a:gd name="T29" fmla="*/ 20 h 135"/>
                <a:gd name="T30" fmla="*/ 40 w 135"/>
                <a:gd name="T31" fmla="*/ 6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3"/>
                  </a:lnTo>
                  <a:lnTo>
                    <a:pt x="115" y="20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20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0" name="Freeform 355"/>
            <p:cNvSpPr>
              <a:spLocks/>
            </p:cNvSpPr>
            <p:nvPr/>
          </p:nvSpPr>
          <p:spPr bwMode="auto">
            <a:xfrm rot="10800000">
              <a:off x="11728277" y="6876626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3 w 135"/>
                <a:gd name="T7" fmla="*/ 41 h 136"/>
                <a:gd name="T8" fmla="*/ 135 w 135"/>
                <a:gd name="T9" fmla="*/ 67 h 136"/>
                <a:gd name="T10" fmla="*/ 133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6 w 135"/>
                <a:gd name="T23" fmla="*/ 95 h 136"/>
                <a:gd name="T24" fmla="*/ 0 w 135"/>
                <a:gd name="T25" fmla="*/ 69 h 136"/>
                <a:gd name="T26" fmla="*/ 6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3" y="41"/>
                  </a:lnTo>
                  <a:lnTo>
                    <a:pt x="135" y="67"/>
                  </a:lnTo>
                  <a:lnTo>
                    <a:pt x="133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1" name="Freeform 356"/>
            <p:cNvSpPr>
              <a:spLocks/>
            </p:cNvSpPr>
            <p:nvPr/>
          </p:nvSpPr>
          <p:spPr bwMode="auto">
            <a:xfrm rot="10800000">
              <a:off x="11504260" y="686062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5 w 135"/>
                <a:gd name="T5" fmla="*/ 21 h 136"/>
                <a:gd name="T6" fmla="*/ 129 w 135"/>
                <a:gd name="T7" fmla="*/ 41 h 136"/>
                <a:gd name="T8" fmla="*/ 135 w 135"/>
                <a:gd name="T9" fmla="*/ 67 h 136"/>
                <a:gd name="T10" fmla="*/ 129 w 135"/>
                <a:gd name="T11" fmla="*/ 93 h 136"/>
                <a:gd name="T12" fmla="*/ 115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6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5" y="21"/>
                  </a:lnTo>
                  <a:lnTo>
                    <a:pt x="129" y="41"/>
                  </a:lnTo>
                  <a:lnTo>
                    <a:pt x="135" y="67"/>
                  </a:lnTo>
                  <a:lnTo>
                    <a:pt x="129" y="93"/>
                  </a:lnTo>
                  <a:lnTo>
                    <a:pt x="115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6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2" name="Freeform 357"/>
            <p:cNvSpPr>
              <a:spLocks/>
            </p:cNvSpPr>
            <p:nvPr/>
          </p:nvSpPr>
          <p:spPr bwMode="auto">
            <a:xfrm rot="10800000">
              <a:off x="11280244" y="6831022"/>
              <a:ext cx="108808" cy="108008"/>
            </a:xfrm>
            <a:custGeom>
              <a:avLst/>
              <a:gdLst>
                <a:gd name="T0" fmla="*/ 66 w 136"/>
                <a:gd name="T1" fmla="*/ 0 h 135"/>
                <a:gd name="T2" fmla="*/ 92 w 136"/>
                <a:gd name="T3" fmla="*/ 3 h 135"/>
                <a:gd name="T4" fmla="*/ 115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5 w 136"/>
                <a:gd name="T13" fmla="*/ 115 h 135"/>
                <a:gd name="T14" fmla="*/ 92 w 136"/>
                <a:gd name="T15" fmla="*/ 130 h 135"/>
                <a:gd name="T16" fmla="*/ 66 w 136"/>
                <a:gd name="T17" fmla="*/ 135 h 135"/>
                <a:gd name="T18" fmla="*/ 41 w 136"/>
                <a:gd name="T19" fmla="*/ 130 h 135"/>
                <a:gd name="T20" fmla="*/ 17 w 136"/>
                <a:gd name="T21" fmla="*/ 115 h 135"/>
                <a:gd name="T22" fmla="*/ 3 w 136"/>
                <a:gd name="T23" fmla="*/ 92 h 135"/>
                <a:gd name="T24" fmla="*/ 0 w 136"/>
                <a:gd name="T25" fmla="*/ 66 h 135"/>
                <a:gd name="T26" fmla="*/ 3 w 136"/>
                <a:gd name="T27" fmla="*/ 40 h 135"/>
                <a:gd name="T28" fmla="*/ 17 w 136"/>
                <a:gd name="T29" fmla="*/ 17 h 135"/>
                <a:gd name="T30" fmla="*/ 41 w 136"/>
                <a:gd name="T31" fmla="*/ 3 h 135"/>
                <a:gd name="T32" fmla="*/ 66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6" y="0"/>
                  </a:moveTo>
                  <a:lnTo>
                    <a:pt x="92" y="3"/>
                  </a:lnTo>
                  <a:lnTo>
                    <a:pt x="115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30"/>
                  </a:lnTo>
                  <a:lnTo>
                    <a:pt x="66" y="135"/>
                  </a:lnTo>
                  <a:lnTo>
                    <a:pt x="41" y="130"/>
                  </a:lnTo>
                  <a:lnTo>
                    <a:pt x="17" y="115"/>
                  </a:lnTo>
                  <a:lnTo>
                    <a:pt x="3" y="92"/>
                  </a:lnTo>
                  <a:lnTo>
                    <a:pt x="0" y="66"/>
                  </a:lnTo>
                  <a:lnTo>
                    <a:pt x="3" y="40"/>
                  </a:lnTo>
                  <a:lnTo>
                    <a:pt x="17" y="17"/>
                  </a:lnTo>
                  <a:lnTo>
                    <a:pt x="41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3" name="Freeform 358"/>
            <p:cNvSpPr>
              <a:spLocks/>
            </p:cNvSpPr>
            <p:nvPr/>
          </p:nvSpPr>
          <p:spPr bwMode="auto">
            <a:xfrm rot="10800000">
              <a:off x="10629797" y="6664610"/>
              <a:ext cx="108808" cy="108808"/>
            </a:xfrm>
            <a:custGeom>
              <a:avLst/>
              <a:gdLst>
                <a:gd name="T0" fmla="*/ 66 w 136"/>
                <a:gd name="T1" fmla="*/ 0 h 136"/>
                <a:gd name="T2" fmla="*/ 92 w 136"/>
                <a:gd name="T3" fmla="*/ 3 h 136"/>
                <a:gd name="T4" fmla="*/ 115 w 136"/>
                <a:gd name="T5" fmla="*/ 21 h 136"/>
                <a:gd name="T6" fmla="*/ 130 w 136"/>
                <a:gd name="T7" fmla="*/ 41 h 136"/>
                <a:gd name="T8" fmla="*/ 136 w 136"/>
                <a:gd name="T9" fmla="*/ 67 h 136"/>
                <a:gd name="T10" fmla="*/ 130 w 136"/>
                <a:gd name="T11" fmla="*/ 93 h 136"/>
                <a:gd name="T12" fmla="*/ 115 w 136"/>
                <a:gd name="T13" fmla="*/ 116 h 136"/>
                <a:gd name="T14" fmla="*/ 92 w 136"/>
                <a:gd name="T15" fmla="*/ 130 h 136"/>
                <a:gd name="T16" fmla="*/ 69 w 136"/>
                <a:gd name="T17" fmla="*/ 136 h 136"/>
                <a:gd name="T18" fmla="*/ 40 w 136"/>
                <a:gd name="T19" fmla="*/ 130 h 136"/>
                <a:gd name="T20" fmla="*/ 20 w 136"/>
                <a:gd name="T21" fmla="*/ 116 h 136"/>
                <a:gd name="T22" fmla="*/ 6 w 136"/>
                <a:gd name="T23" fmla="*/ 93 h 136"/>
                <a:gd name="T24" fmla="*/ 0 w 136"/>
                <a:gd name="T25" fmla="*/ 70 h 136"/>
                <a:gd name="T26" fmla="*/ 3 w 136"/>
                <a:gd name="T27" fmla="*/ 41 h 136"/>
                <a:gd name="T28" fmla="*/ 20 w 136"/>
                <a:gd name="T29" fmla="*/ 21 h 136"/>
                <a:gd name="T30" fmla="*/ 40 w 136"/>
                <a:gd name="T31" fmla="*/ 6 h 136"/>
                <a:gd name="T32" fmla="*/ 66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6" y="0"/>
                  </a:moveTo>
                  <a:lnTo>
                    <a:pt x="92" y="3"/>
                  </a:lnTo>
                  <a:lnTo>
                    <a:pt x="115" y="21"/>
                  </a:lnTo>
                  <a:lnTo>
                    <a:pt x="130" y="41"/>
                  </a:lnTo>
                  <a:lnTo>
                    <a:pt x="136" y="67"/>
                  </a:lnTo>
                  <a:lnTo>
                    <a:pt x="130" y="93"/>
                  </a:lnTo>
                  <a:lnTo>
                    <a:pt x="115" y="116"/>
                  </a:lnTo>
                  <a:lnTo>
                    <a:pt x="92" y="130"/>
                  </a:lnTo>
                  <a:lnTo>
                    <a:pt x="69" y="136"/>
                  </a:lnTo>
                  <a:lnTo>
                    <a:pt x="40" y="130"/>
                  </a:lnTo>
                  <a:lnTo>
                    <a:pt x="20" y="116"/>
                  </a:lnTo>
                  <a:lnTo>
                    <a:pt x="6" y="93"/>
                  </a:lnTo>
                  <a:lnTo>
                    <a:pt x="0" y="70"/>
                  </a:lnTo>
                  <a:lnTo>
                    <a:pt x="3" y="41"/>
                  </a:lnTo>
                  <a:lnTo>
                    <a:pt x="20" y="21"/>
                  </a:lnTo>
                  <a:lnTo>
                    <a:pt x="4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4" name="Freeform 359"/>
            <p:cNvSpPr>
              <a:spLocks/>
            </p:cNvSpPr>
            <p:nvPr/>
          </p:nvSpPr>
          <p:spPr bwMode="auto">
            <a:xfrm rot="10800000">
              <a:off x="10422582" y="6583804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6 h 136"/>
                <a:gd name="T4" fmla="*/ 118 w 135"/>
                <a:gd name="T5" fmla="*/ 21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3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70 h 136"/>
                <a:gd name="T26" fmla="*/ 5 w 135"/>
                <a:gd name="T27" fmla="*/ 44 h 136"/>
                <a:gd name="T28" fmla="*/ 20 w 135"/>
                <a:gd name="T29" fmla="*/ 21 h 136"/>
                <a:gd name="T30" fmla="*/ 43 w 135"/>
                <a:gd name="T31" fmla="*/ 6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6"/>
                  </a:lnTo>
                  <a:lnTo>
                    <a:pt x="118" y="21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3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70"/>
                  </a:lnTo>
                  <a:lnTo>
                    <a:pt x="5" y="44"/>
                  </a:lnTo>
                  <a:lnTo>
                    <a:pt x="20" y="21"/>
                  </a:lnTo>
                  <a:lnTo>
                    <a:pt x="43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5" name="Freeform 360"/>
            <p:cNvSpPr>
              <a:spLocks/>
            </p:cNvSpPr>
            <p:nvPr/>
          </p:nvSpPr>
          <p:spPr bwMode="auto">
            <a:xfrm rot="10800000">
              <a:off x="10020952" y="6385390"/>
              <a:ext cx="108808" cy="108808"/>
            </a:xfrm>
            <a:custGeom>
              <a:avLst/>
              <a:gdLst>
                <a:gd name="T0" fmla="*/ 69 w 136"/>
                <a:gd name="T1" fmla="*/ 0 h 136"/>
                <a:gd name="T2" fmla="*/ 95 w 136"/>
                <a:gd name="T3" fmla="*/ 6 h 136"/>
                <a:gd name="T4" fmla="*/ 118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8 w 136"/>
                <a:gd name="T13" fmla="*/ 115 h 136"/>
                <a:gd name="T14" fmla="*/ 95 w 136"/>
                <a:gd name="T15" fmla="*/ 130 h 136"/>
                <a:gd name="T16" fmla="*/ 69 w 136"/>
                <a:gd name="T17" fmla="*/ 136 h 136"/>
                <a:gd name="T18" fmla="*/ 43 w 136"/>
                <a:gd name="T19" fmla="*/ 130 h 136"/>
                <a:gd name="T20" fmla="*/ 20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0 w 136"/>
                <a:gd name="T29" fmla="*/ 20 h 136"/>
                <a:gd name="T30" fmla="*/ 43 w 136"/>
                <a:gd name="T31" fmla="*/ 6 h 136"/>
                <a:gd name="T32" fmla="*/ 69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8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6" name="Freeform 361"/>
            <p:cNvSpPr>
              <a:spLocks/>
            </p:cNvSpPr>
            <p:nvPr/>
          </p:nvSpPr>
          <p:spPr bwMode="auto">
            <a:xfrm rot="10800000">
              <a:off x="9829739" y="6267781"/>
              <a:ext cx="108808" cy="108808"/>
            </a:xfrm>
            <a:custGeom>
              <a:avLst/>
              <a:gdLst>
                <a:gd name="T0" fmla="*/ 67 w 136"/>
                <a:gd name="T1" fmla="*/ 0 h 136"/>
                <a:gd name="T2" fmla="*/ 96 w 136"/>
                <a:gd name="T3" fmla="*/ 6 h 136"/>
                <a:gd name="T4" fmla="*/ 116 w 136"/>
                <a:gd name="T5" fmla="*/ 20 h 136"/>
                <a:gd name="T6" fmla="*/ 133 w 136"/>
                <a:gd name="T7" fmla="*/ 41 h 136"/>
                <a:gd name="T8" fmla="*/ 136 w 136"/>
                <a:gd name="T9" fmla="*/ 66 h 136"/>
                <a:gd name="T10" fmla="*/ 133 w 136"/>
                <a:gd name="T11" fmla="*/ 92 h 136"/>
                <a:gd name="T12" fmla="*/ 119 w 136"/>
                <a:gd name="T13" fmla="*/ 115 h 136"/>
                <a:gd name="T14" fmla="*/ 96 w 136"/>
                <a:gd name="T15" fmla="*/ 130 h 136"/>
                <a:gd name="T16" fmla="*/ 70 w 136"/>
                <a:gd name="T17" fmla="*/ 136 h 136"/>
                <a:gd name="T18" fmla="*/ 44 w 136"/>
                <a:gd name="T19" fmla="*/ 130 h 136"/>
                <a:gd name="T20" fmla="*/ 21 w 136"/>
                <a:gd name="T21" fmla="*/ 115 h 136"/>
                <a:gd name="T22" fmla="*/ 6 w 136"/>
                <a:gd name="T23" fmla="*/ 95 h 136"/>
                <a:gd name="T24" fmla="*/ 0 w 136"/>
                <a:gd name="T25" fmla="*/ 69 h 136"/>
                <a:gd name="T26" fmla="*/ 6 w 136"/>
                <a:gd name="T27" fmla="*/ 43 h 136"/>
                <a:gd name="T28" fmla="*/ 21 w 136"/>
                <a:gd name="T29" fmla="*/ 20 h 136"/>
                <a:gd name="T30" fmla="*/ 44 w 136"/>
                <a:gd name="T31" fmla="*/ 6 h 136"/>
                <a:gd name="T32" fmla="*/ 67 w 136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6">
                  <a:moveTo>
                    <a:pt x="67" y="0"/>
                  </a:moveTo>
                  <a:lnTo>
                    <a:pt x="96" y="6"/>
                  </a:lnTo>
                  <a:lnTo>
                    <a:pt x="116" y="20"/>
                  </a:lnTo>
                  <a:lnTo>
                    <a:pt x="133" y="41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9" y="115"/>
                  </a:lnTo>
                  <a:lnTo>
                    <a:pt x="96" y="130"/>
                  </a:lnTo>
                  <a:lnTo>
                    <a:pt x="70" y="136"/>
                  </a:lnTo>
                  <a:lnTo>
                    <a:pt x="44" y="130"/>
                  </a:lnTo>
                  <a:lnTo>
                    <a:pt x="21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1" y="20"/>
                  </a:lnTo>
                  <a:lnTo>
                    <a:pt x="44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7" name="Freeform 362"/>
            <p:cNvSpPr>
              <a:spLocks/>
            </p:cNvSpPr>
            <p:nvPr/>
          </p:nvSpPr>
          <p:spPr bwMode="auto">
            <a:xfrm rot="10800000">
              <a:off x="9644925" y="6138972"/>
              <a:ext cx="108808" cy="110408"/>
            </a:xfrm>
            <a:custGeom>
              <a:avLst/>
              <a:gdLst>
                <a:gd name="T0" fmla="*/ 66 w 136"/>
                <a:gd name="T1" fmla="*/ 0 h 138"/>
                <a:gd name="T2" fmla="*/ 92 w 136"/>
                <a:gd name="T3" fmla="*/ 5 h 138"/>
                <a:gd name="T4" fmla="*/ 115 w 136"/>
                <a:gd name="T5" fmla="*/ 20 h 138"/>
                <a:gd name="T6" fmla="*/ 130 w 136"/>
                <a:gd name="T7" fmla="*/ 43 h 138"/>
                <a:gd name="T8" fmla="*/ 136 w 136"/>
                <a:gd name="T9" fmla="*/ 69 h 138"/>
                <a:gd name="T10" fmla="*/ 133 w 136"/>
                <a:gd name="T11" fmla="*/ 95 h 138"/>
                <a:gd name="T12" fmla="*/ 115 w 136"/>
                <a:gd name="T13" fmla="*/ 118 h 138"/>
                <a:gd name="T14" fmla="*/ 95 w 136"/>
                <a:gd name="T15" fmla="*/ 132 h 138"/>
                <a:gd name="T16" fmla="*/ 69 w 136"/>
                <a:gd name="T17" fmla="*/ 138 h 138"/>
                <a:gd name="T18" fmla="*/ 43 w 136"/>
                <a:gd name="T19" fmla="*/ 132 h 138"/>
                <a:gd name="T20" fmla="*/ 20 w 136"/>
                <a:gd name="T21" fmla="*/ 118 h 138"/>
                <a:gd name="T22" fmla="*/ 6 w 136"/>
                <a:gd name="T23" fmla="*/ 95 h 138"/>
                <a:gd name="T24" fmla="*/ 0 w 136"/>
                <a:gd name="T25" fmla="*/ 69 h 138"/>
                <a:gd name="T26" fmla="*/ 6 w 136"/>
                <a:gd name="T27" fmla="*/ 43 h 138"/>
                <a:gd name="T28" fmla="*/ 20 w 136"/>
                <a:gd name="T29" fmla="*/ 20 h 138"/>
                <a:gd name="T30" fmla="*/ 40 w 136"/>
                <a:gd name="T31" fmla="*/ 5 h 138"/>
                <a:gd name="T32" fmla="*/ 66 w 136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8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3"/>
                  </a:lnTo>
                  <a:lnTo>
                    <a:pt x="136" y="69"/>
                  </a:lnTo>
                  <a:lnTo>
                    <a:pt x="133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8" name="Freeform 363"/>
            <p:cNvSpPr>
              <a:spLocks/>
            </p:cNvSpPr>
            <p:nvPr/>
          </p:nvSpPr>
          <p:spPr bwMode="auto">
            <a:xfrm rot="10800000">
              <a:off x="8330430" y="1937866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6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30 h 135"/>
                <a:gd name="T16" fmla="*/ 69 w 136"/>
                <a:gd name="T17" fmla="*/ 135 h 135"/>
                <a:gd name="T18" fmla="*/ 44 w 136"/>
                <a:gd name="T19" fmla="*/ 130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9 h 135"/>
                <a:gd name="T26" fmla="*/ 6 w 136"/>
                <a:gd name="T27" fmla="*/ 40 h 135"/>
                <a:gd name="T28" fmla="*/ 20 w 136"/>
                <a:gd name="T29" fmla="*/ 20 h 135"/>
                <a:gd name="T30" fmla="*/ 41 w 136"/>
                <a:gd name="T31" fmla="*/ 6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6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30"/>
                  </a:lnTo>
                  <a:lnTo>
                    <a:pt x="69" y="135"/>
                  </a:lnTo>
                  <a:lnTo>
                    <a:pt x="44" y="130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9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41" y="6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69" name="Freeform 364"/>
            <p:cNvSpPr>
              <a:spLocks/>
            </p:cNvSpPr>
            <p:nvPr/>
          </p:nvSpPr>
          <p:spPr bwMode="auto">
            <a:xfrm rot="10800000">
              <a:off x="8243223" y="1661045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5 w 135"/>
                <a:gd name="T3" fmla="*/ 3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5 h 135"/>
                <a:gd name="T12" fmla="*/ 115 w 135"/>
                <a:gd name="T13" fmla="*/ 115 h 135"/>
                <a:gd name="T14" fmla="*/ 95 w 135"/>
                <a:gd name="T15" fmla="*/ 129 h 135"/>
                <a:gd name="T16" fmla="*/ 69 w 135"/>
                <a:gd name="T17" fmla="*/ 135 h 135"/>
                <a:gd name="T18" fmla="*/ 43 w 135"/>
                <a:gd name="T19" fmla="*/ 129 h 135"/>
                <a:gd name="T20" fmla="*/ 20 w 135"/>
                <a:gd name="T21" fmla="*/ 115 h 135"/>
                <a:gd name="T22" fmla="*/ 6 w 135"/>
                <a:gd name="T23" fmla="*/ 95 h 135"/>
                <a:gd name="T24" fmla="*/ 0 w 135"/>
                <a:gd name="T25" fmla="*/ 69 h 135"/>
                <a:gd name="T26" fmla="*/ 6 w 135"/>
                <a:gd name="T27" fmla="*/ 43 h 135"/>
                <a:gd name="T28" fmla="*/ 20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5" y="3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5"/>
                  </a:lnTo>
                  <a:lnTo>
                    <a:pt x="115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3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0" name="Freeform 365"/>
            <p:cNvSpPr>
              <a:spLocks/>
            </p:cNvSpPr>
            <p:nvPr/>
          </p:nvSpPr>
          <p:spPr bwMode="auto">
            <a:xfrm rot="10800000">
              <a:off x="8672054" y="874588"/>
              <a:ext cx="108008" cy="110408"/>
            </a:xfrm>
            <a:custGeom>
              <a:avLst/>
              <a:gdLst>
                <a:gd name="T0" fmla="*/ 66 w 135"/>
                <a:gd name="T1" fmla="*/ 0 h 138"/>
                <a:gd name="T2" fmla="*/ 95 w 135"/>
                <a:gd name="T3" fmla="*/ 5 h 138"/>
                <a:gd name="T4" fmla="*/ 115 w 135"/>
                <a:gd name="T5" fmla="*/ 20 h 138"/>
                <a:gd name="T6" fmla="*/ 129 w 135"/>
                <a:gd name="T7" fmla="*/ 43 h 138"/>
                <a:gd name="T8" fmla="*/ 135 w 135"/>
                <a:gd name="T9" fmla="*/ 66 h 138"/>
                <a:gd name="T10" fmla="*/ 129 w 135"/>
                <a:gd name="T11" fmla="*/ 95 h 138"/>
                <a:gd name="T12" fmla="*/ 115 w 135"/>
                <a:gd name="T13" fmla="*/ 118 h 138"/>
                <a:gd name="T14" fmla="*/ 95 w 135"/>
                <a:gd name="T15" fmla="*/ 132 h 138"/>
                <a:gd name="T16" fmla="*/ 69 w 135"/>
                <a:gd name="T17" fmla="*/ 138 h 138"/>
                <a:gd name="T18" fmla="*/ 43 w 135"/>
                <a:gd name="T19" fmla="*/ 132 h 138"/>
                <a:gd name="T20" fmla="*/ 20 w 135"/>
                <a:gd name="T21" fmla="*/ 118 h 138"/>
                <a:gd name="T22" fmla="*/ 5 w 135"/>
                <a:gd name="T23" fmla="*/ 95 h 138"/>
                <a:gd name="T24" fmla="*/ 0 w 135"/>
                <a:gd name="T25" fmla="*/ 69 h 138"/>
                <a:gd name="T26" fmla="*/ 5 w 135"/>
                <a:gd name="T27" fmla="*/ 43 h 138"/>
                <a:gd name="T28" fmla="*/ 20 w 135"/>
                <a:gd name="T29" fmla="*/ 20 h 138"/>
                <a:gd name="T30" fmla="*/ 43 w 135"/>
                <a:gd name="T31" fmla="*/ 5 h 138"/>
                <a:gd name="T32" fmla="*/ 66 w 135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8">
                  <a:moveTo>
                    <a:pt x="66" y="0"/>
                  </a:moveTo>
                  <a:lnTo>
                    <a:pt x="95" y="5"/>
                  </a:lnTo>
                  <a:lnTo>
                    <a:pt x="115" y="20"/>
                  </a:lnTo>
                  <a:lnTo>
                    <a:pt x="129" y="43"/>
                  </a:lnTo>
                  <a:lnTo>
                    <a:pt x="135" y="66"/>
                  </a:lnTo>
                  <a:lnTo>
                    <a:pt x="129" y="95"/>
                  </a:lnTo>
                  <a:lnTo>
                    <a:pt x="115" y="118"/>
                  </a:lnTo>
                  <a:lnTo>
                    <a:pt x="95" y="132"/>
                  </a:lnTo>
                  <a:lnTo>
                    <a:pt x="69" y="138"/>
                  </a:lnTo>
                  <a:lnTo>
                    <a:pt x="43" y="132"/>
                  </a:lnTo>
                  <a:lnTo>
                    <a:pt x="20" y="118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3"/>
                  </a:lnTo>
                  <a:lnTo>
                    <a:pt x="20" y="20"/>
                  </a:lnTo>
                  <a:lnTo>
                    <a:pt x="43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1" name="Freeform 366"/>
            <p:cNvSpPr>
              <a:spLocks/>
            </p:cNvSpPr>
            <p:nvPr/>
          </p:nvSpPr>
          <p:spPr bwMode="auto">
            <a:xfrm rot="10800000">
              <a:off x="11603468" y="7047038"/>
              <a:ext cx="108008" cy="108808"/>
            </a:xfrm>
            <a:custGeom>
              <a:avLst/>
              <a:gdLst>
                <a:gd name="T0" fmla="*/ 66 w 135"/>
                <a:gd name="T1" fmla="*/ 0 h 136"/>
                <a:gd name="T2" fmla="*/ 95 w 135"/>
                <a:gd name="T3" fmla="*/ 3 h 136"/>
                <a:gd name="T4" fmla="*/ 115 w 135"/>
                <a:gd name="T5" fmla="*/ 17 h 136"/>
                <a:gd name="T6" fmla="*/ 129 w 135"/>
                <a:gd name="T7" fmla="*/ 40 h 136"/>
                <a:gd name="T8" fmla="*/ 135 w 135"/>
                <a:gd name="T9" fmla="*/ 66 h 136"/>
                <a:gd name="T10" fmla="*/ 132 w 135"/>
                <a:gd name="T11" fmla="*/ 92 h 136"/>
                <a:gd name="T12" fmla="*/ 115 w 135"/>
                <a:gd name="T13" fmla="*/ 115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0 h 136"/>
                <a:gd name="T20" fmla="*/ 20 w 135"/>
                <a:gd name="T21" fmla="*/ 115 h 136"/>
                <a:gd name="T22" fmla="*/ 5 w 135"/>
                <a:gd name="T23" fmla="*/ 92 h 136"/>
                <a:gd name="T24" fmla="*/ 0 w 135"/>
                <a:gd name="T25" fmla="*/ 69 h 136"/>
                <a:gd name="T26" fmla="*/ 5 w 135"/>
                <a:gd name="T27" fmla="*/ 40 h 136"/>
                <a:gd name="T28" fmla="*/ 20 w 135"/>
                <a:gd name="T29" fmla="*/ 17 h 136"/>
                <a:gd name="T30" fmla="*/ 43 w 135"/>
                <a:gd name="T31" fmla="*/ 3 h 136"/>
                <a:gd name="T32" fmla="*/ 66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6" y="0"/>
                  </a:moveTo>
                  <a:lnTo>
                    <a:pt x="95" y="3"/>
                  </a:lnTo>
                  <a:lnTo>
                    <a:pt x="115" y="17"/>
                  </a:lnTo>
                  <a:lnTo>
                    <a:pt x="129" y="40"/>
                  </a:lnTo>
                  <a:lnTo>
                    <a:pt x="135" y="66"/>
                  </a:lnTo>
                  <a:lnTo>
                    <a:pt x="132" y="92"/>
                  </a:lnTo>
                  <a:lnTo>
                    <a:pt x="115" y="115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5"/>
                  </a:lnTo>
                  <a:lnTo>
                    <a:pt x="5" y="92"/>
                  </a:lnTo>
                  <a:lnTo>
                    <a:pt x="0" y="69"/>
                  </a:lnTo>
                  <a:lnTo>
                    <a:pt x="5" y="40"/>
                  </a:lnTo>
                  <a:lnTo>
                    <a:pt x="20" y="17"/>
                  </a:lnTo>
                  <a:lnTo>
                    <a:pt x="43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2" name="Freeform 367"/>
            <p:cNvSpPr>
              <a:spLocks/>
            </p:cNvSpPr>
            <p:nvPr/>
          </p:nvSpPr>
          <p:spPr bwMode="auto">
            <a:xfrm rot="10800000">
              <a:off x="10722603" y="6883826"/>
              <a:ext cx="108008" cy="108008"/>
            </a:xfrm>
            <a:custGeom>
              <a:avLst/>
              <a:gdLst>
                <a:gd name="T0" fmla="*/ 66 w 135"/>
                <a:gd name="T1" fmla="*/ 0 h 135"/>
                <a:gd name="T2" fmla="*/ 92 w 135"/>
                <a:gd name="T3" fmla="*/ 5 h 135"/>
                <a:gd name="T4" fmla="*/ 115 w 135"/>
                <a:gd name="T5" fmla="*/ 20 h 135"/>
                <a:gd name="T6" fmla="*/ 130 w 135"/>
                <a:gd name="T7" fmla="*/ 40 h 135"/>
                <a:gd name="T8" fmla="*/ 135 w 135"/>
                <a:gd name="T9" fmla="*/ 66 h 135"/>
                <a:gd name="T10" fmla="*/ 130 w 135"/>
                <a:gd name="T11" fmla="*/ 92 h 135"/>
                <a:gd name="T12" fmla="*/ 115 w 135"/>
                <a:gd name="T13" fmla="*/ 115 h 135"/>
                <a:gd name="T14" fmla="*/ 92 w 135"/>
                <a:gd name="T15" fmla="*/ 129 h 135"/>
                <a:gd name="T16" fmla="*/ 66 w 135"/>
                <a:gd name="T17" fmla="*/ 135 h 135"/>
                <a:gd name="T18" fmla="*/ 40 w 135"/>
                <a:gd name="T19" fmla="*/ 129 h 135"/>
                <a:gd name="T20" fmla="*/ 17 w 135"/>
                <a:gd name="T21" fmla="*/ 115 h 135"/>
                <a:gd name="T22" fmla="*/ 3 w 135"/>
                <a:gd name="T23" fmla="*/ 95 h 135"/>
                <a:gd name="T24" fmla="*/ 0 w 135"/>
                <a:gd name="T25" fmla="*/ 69 h 135"/>
                <a:gd name="T26" fmla="*/ 3 w 135"/>
                <a:gd name="T27" fmla="*/ 43 h 135"/>
                <a:gd name="T28" fmla="*/ 17 w 135"/>
                <a:gd name="T29" fmla="*/ 20 h 135"/>
                <a:gd name="T30" fmla="*/ 40 w 135"/>
                <a:gd name="T31" fmla="*/ 5 h 135"/>
                <a:gd name="T32" fmla="*/ 66 w 135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92" y="5"/>
                  </a:lnTo>
                  <a:lnTo>
                    <a:pt x="115" y="20"/>
                  </a:lnTo>
                  <a:lnTo>
                    <a:pt x="130" y="40"/>
                  </a:lnTo>
                  <a:lnTo>
                    <a:pt x="135" y="66"/>
                  </a:lnTo>
                  <a:lnTo>
                    <a:pt x="130" y="92"/>
                  </a:lnTo>
                  <a:lnTo>
                    <a:pt x="115" y="115"/>
                  </a:lnTo>
                  <a:lnTo>
                    <a:pt x="92" y="129"/>
                  </a:lnTo>
                  <a:lnTo>
                    <a:pt x="66" y="135"/>
                  </a:lnTo>
                  <a:lnTo>
                    <a:pt x="40" y="129"/>
                  </a:lnTo>
                  <a:lnTo>
                    <a:pt x="17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17" y="20"/>
                  </a:lnTo>
                  <a:lnTo>
                    <a:pt x="40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3" name="Freeform 368"/>
            <p:cNvSpPr>
              <a:spLocks/>
            </p:cNvSpPr>
            <p:nvPr/>
          </p:nvSpPr>
          <p:spPr bwMode="auto">
            <a:xfrm rot="10800000">
              <a:off x="10509788" y="6810221"/>
              <a:ext cx="111208" cy="110408"/>
            </a:xfrm>
            <a:custGeom>
              <a:avLst/>
              <a:gdLst>
                <a:gd name="T0" fmla="*/ 69 w 139"/>
                <a:gd name="T1" fmla="*/ 0 h 138"/>
                <a:gd name="T2" fmla="*/ 95 w 139"/>
                <a:gd name="T3" fmla="*/ 6 h 138"/>
                <a:gd name="T4" fmla="*/ 118 w 139"/>
                <a:gd name="T5" fmla="*/ 20 h 138"/>
                <a:gd name="T6" fmla="*/ 133 w 139"/>
                <a:gd name="T7" fmla="*/ 43 h 138"/>
                <a:gd name="T8" fmla="*/ 139 w 139"/>
                <a:gd name="T9" fmla="*/ 66 h 138"/>
                <a:gd name="T10" fmla="*/ 133 w 139"/>
                <a:gd name="T11" fmla="*/ 95 h 138"/>
                <a:gd name="T12" fmla="*/ 118 w 139"/>
                <a:gd name="T13" fmla="*/ 115 h 138"/>
                <a:gd name="T14" fmla="*/ 95 w 139"/>
                <a:gd name="T15" fmla="*/ 133 h 138"/>
                <a:gd name="T16" fmla="*/ 72 w 139"/>
                <a:gd name="T17" fmla="*/ 138 h 138"/>
                <a:gd name="T18" fmla="*/ 43 w 139"/>
                <a:gd name="T19" fmla="*/ 133 h 138"/>
                <a:gd name="T20" fmla="*/ 20 w 139"/>
                <a:gd name="T21" fmla="*/ 118 h 138"/>
                <a:gd name="T22" fmla="*/ 6 w 139"/>
                <a:gd name="T23" fmla="*/ 95 h 138"/>
                <a:gd name="T24" fmla="*/ 0 w 139"/>
                <a:gd name="T25" fmla="*/ 69 h 138"/>
                <a:gd name="T26" fmla="*/ 6 w 139"/>
                <a:gd name="T27" fmla="*/ 43 h 138"/>
                <a:gd name="T28" fmla="*/ 20 w 139"/>
                <a:gd name="T29" fmla="*/ 20 h 138"/>
                <a:gd name="T30" fmla="*/ 43 w 139"/>
                <a:gd name="T31" fmla="*/ 6 h 138"/>
                <a:gd name="T32" fmla="*/ 69 w 13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8">
                  <a:moveTo>
                    <a:pt x="69" y="0"/>
                  </a:moveTo>
                  <a:lnTo>
                    <a:pt x="95" y="6"/>
                  </a:lnTo>
                  <a:lnTo>
                    <a:pt x="118" y="20"/>
                  </a:lnTo>
                  <a:lnTo>
                    <a:pt x="133" y="43"/>
                  </a:lnTo>
                  <a:lnTo>
                    <a:pt x="139" y="66"/>
                  </a:lnTo>
                  <a:lnTo>
                    <a:pt x="133" y="95"/>
                  </a:lnTo>
                  <a:lnTo>
                    <a:pt x="118" y="115"/>
                  </a:lnTo>
                  <a:lnTo>
                    <a:pt x="95" y="133"/>
                  </a:lnTo>
                  <a:lnTo>
                    <a:pt x="72" y="138"/>
                  </a:lnTo>
                  <a:lnTo>
                    <a:pt x="43" y="133"/>
                  </a:lnTo>
                  <a:lnTo>
                    <a:pt x="20" y="118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6" y="43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4" name="Freeform 369"/>
            <p:cNvSpPr>
              <a:spLocks/>
            </p:cNvSpPr>
            <p:nvPr/>
          </p:nvSpPr>
          <p:spPr bwMode="auto">
            <a:xfrm rot="10800000">
              <a:off x="10302573" y="6727015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1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1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5" name="Freeform 370"/>
            <p:cNvSpPr>
              <a:spLocks/>
            </p:cNvSpPr>
            <p:nvPr/>
          </p:nvSpPr>
          <p:spPr bwMode="auto">
            <a:xfrm rot="10800000">
              <a:off x="9714530" y="6406191"/>
              <a:ext cx="108008" cy="108808"/>
            </a:xfrm>
            <a:custGeom>
              <a:avLst/>
              <a:gdLst>
                <a:gd name="T0" fmla="*/ 69 w 135"/>
                <a:gd name="T1" fmla="*/ 0 h 136"/>
                <a:gd name="T2" fmla="*/ 95 w 135"/>
                <a:gd name="T3" fmla="*/ 6 h 136"/>
                <a:gd name="T4" fmla="*/ 115 w 135"/>
                <a:gd name="T5" fmla="*/ 20 h 136"/>
                <a:gd name="T6" fmla="*/ 132 w 135"/>
                <a:gd name="T7" fmla="*/ 41 h 136"/>
                <a:gd name="T8" fmla="*/ 135 w 135"/>
                <a:gd name="T9" fmla="*/ 67 h 136"/>
                <a:gd name="T10" fmla="*/ 132 w 135"/>
                <a:gd name="T11" fmla="*/ 95 h 136"/>
                <a:gd name="T12" fmla="*/ 118 w 135"/>
                <a:gd name="T13" fmla="*/ 116 h 136"/>
                <a:gd name="T14" fmla="*/ 95 w 135"/>
                <a:gd name="T15" fmla="*/ 130 h 136"/>
                <a:gd name="T16" fmla="*/ 69 w 135"/>
                <a:gd name="T17" fmla="*/ 136 h 136"/>
                <a:gd name="T18" fmla="*/ 43 w 135"/>
                <a:gd name="T19" fmla="*/ 133 h 136"/>
                <a:gd name="T20" fmla="*/ 20 w 135"/>
                <a:gd name="T21" fmla="*/ 116 h 136"/>
                <a:gd name="T22" fmla="*/ 5 w 135"/>
                <a:gd name="T23" fmla="*/ 95 h 136"/>
                <a:gd name="T24" fmla="*/ 0 w 135"/>
                <a:gd name="T25" fmla="*/ 69 h 136"/>
                <a:gd name="T26" fmla="*/ 5 w 135"/>
                <a:gd name="T27" fmla="*/ 44 h 136"/>
                <a:gd name="T28" fmla="*/ 20 w 135"/>
                <a:gd name="T29" fmla="*/ 20 h 136"/>
                <a:gd name="T30" fmla="*/ 43 w 135"/>
                <a:gd name="T31" fmla="*/ 6 h 136"/>
                <a:gd name="T32" fmla="*/ 69 w 135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6">
                  <a:moveTo>
                    <a:pt x="69" y="0"/>
                  </a:moveTo>
                  <a:lnTo>
                    <a:pt x="95" y="6"/>
                  </a:lnTo>
                  <a:lnTo>
                    <a:pt x="115" y="20"/>
                  </a:lnTo>
                  <a:lnTo>
                    <a:pt x="132" y="41"/>
                  </a:lnTo>
                  <a:lnTo>
                    <a:pt x="135" y="67"/>
                  </a:lnTo>
                  <a:lnTo>
                    <a:pt x="132" y="95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3"/>
                  </a:lnTo>
                  <a:lnTo>
                    <a:pt x="20" y="116"/>
                  </a:lnTo>
                  <a:lnTo>
                    <a:pt x="5" y="95"/>
                  </a:lnTo>
                  <a:lnTo>
                    <a:pt x="0" y="69"/>
                  </a:lnTo>
                  <a:lnTo>
                    <a:pt x="5" y="44"/>
                  </a:lnTo>
                  <a:lnTo>
                    <a:pt x="20" y="20"/>
                  </a:lnTo>
                  <a:lnTo>
                    <a:pt x="43" y="6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6" name="Freeform 371"/>
            <p:cNvSpPr>
              <a:spLocks/>
            </p:cNvSpPr>
            <p:nvPr/>
          </p:nvSpPr>
          <p:spPr bwMode="auto">
            <a:xfrm rot="10800000">
              <a:off x="9529717" y="627738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2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5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1 w 136"/>
                <a:gd name="T19" fmla="*/ 129 h 135"/>
                <a:gd name="T20" fmla="*/ 20 w 136"/>
                <a:gd name="T21" fmla="*/ 115 h 135"/>
                <a:gd name="T22" fmla="*/ 6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0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2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5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1" y="129"/>
                  </a:lnTo>
                  <a:lnTo>
                    <a:pt x="20" y="115"/>
                  </a:lnTo>
                  <a:lnTo>
                    <a:pt x="6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0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7" name="Freeform 372"/>
            <p:cNvSpPr>
              <a:spLocks/>
            </p:cNvSpPr>
            <p:nvPr/>
          </p:nvSpPr>
          <p:spPr bwMode="auto">
            <a:xfrm rot="10800000">
              <a:off x="11478659" y="7215850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3 h 135"/>
                <a:gd name="T4" fmla="*/ 116 w 136"/>
                <a:gd name="T5" fmla="*/ 17 h 135"/>
                <a:gd name="T6" fmla="*/ 130 w 136"/>
                <a:gd name="T7" fmla="*/ 40 h 135"/>
                <a:gd name="T8" fmla="*/ 136 w 136"/>
                <a:gd name="T9" fmla="*/ 66 h 135"/>
                <a:gd name="T10" fmla="*/ 133 w 136"/>
                <a:gd name="T11" fmla="*/ 92 h 135"/>
                <a:gd name="T12" fmla="*/ 116 w 136"/>
                <a:gd name="T13" fmla="*/ 115 h 135"/>
                <a:gd name="T14" fmla="*/ 95 w 136"/>
                <a:gd name="T15" fmla="*/ 129 h 135"/>
                <a:gd name="T16" fmla="*/ 69 w 136"/>
                <a:gd name="T17" fmla="*/ 135 h 135"/>
                <a:gd name="T18" fmla="*/ 44 w 136"/>
                <a:gd name="T19" fmla="*/ 129 h 135"/>
                <a:gd name="T20" fmla="*/ 20 w 136"/>
                <a:gd name="T21" fmla="*/ 115 h 135"/>
                <a:gd name="T22" fmla="*/ 6 w 136"/>
                <a:gd name="T23" fmla="*/ 92 h 135"/>
                <a:gd name="T24" fmla="*/ 0 w 136"/>
                <a:gd name="T25" fmla="*/ 66 h 135"/>
                <a:gd name="T26" fmla="*/ 6 w 136"/>
                <a:gd name="T27" fmla="*/ 40 h 135"/>
                <a:gd name="T28" fmla="*/ 20 w 136"/>
                <a:gd name="T29" fmla="*/ 17 h 135"/>
                <a:gd name="T30" fmla="*/ 41 w 136"/>
                <a:gd name="T31" fmla="*/ 3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3"/>
                  </a:lnTo>
                  <a:lnTo>
                    <a:pt x="116" y="17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3" y="92"/>
                  </a:lnTo>
                  <a:lnTo>
                    <a:pt x="116" y="115"/>
                  </a:lnTo>
                  <a:lnTo>
                    <a:pt x="95" y="129"/>
                  </a:lnTo>
                  <a:lnTo>
                    <a:pt x="69" y="135"/>
                  </a:lnTo>
                  <a:lnTo>
                    <a:pt x="44" y="129"/>
                  </a:lnTo>
                  <a:lnTo>
                    <a:pt x="20" y="115"/>
                  </a:lnTo>
                  <a:lnTo>
                    <a:pt x="6" y="92"/>
                  </a:lnTo>
                  <a:lnTo>
                    <a:pt x="0" y="66"/>
                  </a:lnTo>
                  <a:lnTo>
                    <a:pt x="6" y="40"/>
                  </a:lnTo>
                  <a:lnTo>
                    <a:pt x="20" y="17"/>
                  </a:lnTo>
                  <a:lnTo>
                    <a:pt x="41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8" name="Freeform 373"/>
            <p:cNvSpPr>
              <a:spLocks/>
            </p:cNvSpPr>
            <p:nvPr/>
          </p:nvSpPr>
          <p:spPr bwMode="auto">
            <a:xfrm rot="10800000">
              <a:off x="9596922" y="6542201"/>
              <a:ext cx="110408" cy="108808"/>
            </a:xfrm>
            <a:custGeom>
              <a:avLst/>
              <a:gdLst>
                <a:gd name="T0" fmla="*/ 69 w 138"/>
                <a:gd name="T1" fmla="*/ 0 h 136"/>
                <a:gd name="T2" fmla="*/ 95 w 138"/>
                <a:gd name="T3" fmla="*/ 3 h 136"/>
                <a:gd name="T4" fmla="*/ 118 w 138"/>
                <a:gd name="T5" fmla="*/ 18 h 136"/>
                <a:gd name="T6" fmla="*/ 132 w 138"/>
                <a:gd name="T7" fmla="*/ 41 h 136"/>
                <a:gd name="T8" fmla="*/ 138 w 138"/>
                <a:gd name="T9" fmla="*/ 67 h 136"/>
                <a:gd name="T10" fmla="*/ 132 w 138"/>
                <a:gd name="T11" fmla="*/ 92 h 136"/>
                <a:gd name="T12" fmla="*/ 118 w 138"/>
                <a:gd name="T13" fmla="*/ 116 h 136"/>
                <a:gd name="T14" fmla="*/ 95 w 138"/>
                <a:gd name="T15" fmla="*/ 130 h 136"/>
                <a:gd name="T16" fmla="*/ 69 w 138"/>
                <a:gd name="T17" fmla="*/ 136 h 136"/>
                <a:gd name="T18" fmla="*/ 43 w 138"/>
                <a:gd name="T19" fmla="*/ 130 h 136"/>
                <a:gd name="T20" fmla="*/ 20 w 138"/>
                <a:gd name="T21" fmla="*/ 116 h 136"/>
                <a:gd name="T22" fmla="*/ 6 w 138"/>
                <a:gd name="T23" fmla="*/ 92 h 136"/>
                <a:gd name="T24" fmla="*/ 0 w 138"/>
                <a:gd name="T25" fmla="*/ 67 h 136"/>
                <a:gd name="T26" fmla="*/ 6 w 138"/>
                <a:gd name="T27" fmla="*/ 41 h 136"/>
                <a:gd name="T28" fmla="*/ 20 w 138"/>
                <a:gd name="T29" fmla="*/ 20 h 136"/>
                <a:gd name="T30" fmla="*/ 43 w 138"/>
                <a:gd name="T31" fmla="*/ 3 h 136"/>
                <a:gd name="T32" fmla="*/ 69 w 13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6">
                  <a:moveTo>
                    <a:pt x="69" y="0"/>
                  </a:moveTo>
                  <a:lnTo>
                    <a:pt x="95" y="3"/>
                  </a:lnTo>
                  <a:lnTo>
                    <a:pt x="118" y="18"/>
                  </a:lnTo>
                  <a:lnTo>
                    <a:pt x="132" y="41"/>
                  </a:lnTo>
                  <a:lnTo>
                    <a:pt x="138" y="67"/>
                  </a:lnTo>
                  <a:lnTo>
                    <a:pt x="132" y="92"/>
                  </a:lnTo>
                  <a:lnTo>
                    <a:pt x="118" y="116"/>
                  </a:lnTo>
                  <a:lnTo>
                    <a:pt x="95" y="130"/>
                  </a:lnTo>
                  <a:lnTo>
                    <a:pt x="69" y="136"/>
                  </a:lnTo>
                  <a:lnTo>
                    <a:pt x="43" y="130"/>
                  </a:lnTo>
                  <a:lnTo>
                    <a:pt x="20" y="116"/>
                  </a:lnTo>
                  <a:lnTo>
                    <a:pt x="6" y="92"/>
                  </a:lnTo>
                  <a:lnTo>
                    <a:pt x="0" y="67"/>
                  </a:lnTo>
                  <a:lnTo>
                    <a:pt x="6" y="41"/>
                  </a:lnTo>
                  <a:lnTo>
                    <a:pt x="20" y="20"/>
                  </a:lnTo>
                  <a:lnTo>
                    <a:pt x="43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  <p:sp>
          <p:nvSpPr>
            <p:cNvPr id="179" name="Freeform 374"/>
            <p:cNvSpPr>
              <a:spLocks/>
            </p:cNvSpPr>
            <p:nvPr/>
          </p:nvSpPr>
          <p:spPr bwMode="auto">
            <a:xfrm rot="10800000">
              <a:off x="9414508" y="6413392"/>
              <a:ext cx="108808" cy="108008"/>
            </a:xfrm>
            <a:custGeom>
              <a:avLst/>
              <a:gdLst>
                <a:gd name="T0" fmla="*/ 67 w 136"/>
                <a:gd name="T1" fmla="*/ 0 h 135"/>
                <a:gd name="T2" fmla="*/ 93 w 136"/>
                <a:gd name="T3" fmla="*/ 5 h 135"/>
                <a:gd name="T4" fmla="*/ 116 w 136"/>
                <a:gd name="T5" fmla="*/ 20 h 135"/>
                <a:gd name="T6" fmla="*/ 130 w 136"/>
                <a:gd name="T7" fmla="*/ 40 h 135"/>
                <a:gd name="T8" fmla="*/ 136 w 136"/>
                <a:gd name="T9" fmla="*/ 66 h 135"/>
                <a:gd name="T10" fmla="*/ 130 w 136"/>
                <a:gd name="T11" fmla="*/ 92 h 135"/>
                <a:gd name="T12" fmla="*/ 116 w 136"/>
                <a:gd name="T13" fmla="*/ 115 h 135"/>
                <a:gd name="T14" fmla="*/ 93 w 136"/>
                <a:gd name="T15" fmla="*/ 129 h 135"/>
                <a:gd name="T16" fmla="*/ 70 w 136"/>
                <a:gd name="T17" fmla="*/ 135 h 135"/>
                <a:gd name="T18" fmla="*/ 44 w 136"/>
                <a:gd name="T19" fmla="*/ 129 h 135"/>
                <a:gd name="T20" fmla="*/ 21 w 136"/>
                <a:gd name="T21" fmla="*/ 115 h 135"/>
                <a:gd name="T22" fmla="*/ 3 w 136"/>
                <a:gd name="T23" fmla="*/ 95 h 135"/>
                <a:gd name="T24" fmla="*/ 0 w 136"/>
                <a:gd name="T25" fmla="*/ 69 h 135"/>
                <a:gd name="T26" fmla="*/ 3 w 136"/>
                <a:gd name="T27" fmla="*/ 43 h 135"/>
                <a:gd name="T28" fmla="*/ 21 w 136"/>
                <a:gd name="T29" fmla="*/ 20 h 135"/>
                <a:gd name="T30" fmla="*/ 41 w 136"/>
                <a:gd name="T31" fmla="*/ 5 h 135"/>
                <a:gd name="T32" fmla="*/ 67 w 136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5">
                  <a:moveTo>
                    <a:pt x="67" y="0"/>
                  </a:moveTo>
                  <a:lnTo>
                    <a:pt x="93" y="5"/>
                  </a:lnTo>
                  <a:lnTo>
                    <a:pt x="116" y="20"/>
                  </a:lnTo>
                  <a:lnTo>
                    <a:pt x="130" y="40"/>
                  </a:lnTo>
                  <a:lnTo>
                    <a:pt x="136" y="66"/>
                  </a:lnTo>
                  <a:lnTo>
                    <a:pt x="130" y="92"/>
                  </a:lnTo>
                  <a:lnTo>
                    <a:pt x="116" y="115"/>
                  </a:lnTo>
                  <a:lnTo>
                    <a:pt x="93" y="129"/>
                  </a:lnTo>
                  <a:lnTo>
                    <a:pt x="70" y="135"/>
                  </a:lnTo>
                  <a:lnTo>
                    <a:pt x="44" y="129"/>
                  </a:lnTo>
                  <a:lnTo>
                    <a:pt x="21" y="115"/>
                  </a:lnTo>
                  <a:lnTo>
                    <a:pt x="3" y="95"/>
                  </a:lnTo>
                  <a:lnTo>
                    <a:pt x="0" y="69"/>
                  </a:lnTo>
                  <a:lnTo>
                    <a:pt x="3" y="43"/>
                  </a:lnTo>
                  <a:lnTo>
                    <a:pt x="21" y="20"/>
                  </a:lnTo>
                  <a:lnTo>
                    <a:pt x="41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en-IN" sz="1350">
                <a:solidFill>
                  <a:prstClr val="black"/>
                </a:solidFill>
              </a:endParaRPr>
            </a:p>
          </p:txBody>
        </p:sp>
      </p:grpSp>
      <p:sp>
        <p:nvSpPr>
          <p:cNvPr id="425" name="Прямоугольник 424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001" y="360000"/>
            <a:ext cx="7261179" cy="8998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Управление по надзору за исполнением законодательства                           о противодействии коррупции </a:t>
            </a:r>
          </a:p>
        </p:txBody>
      </p:sp>
      <p:pic>
        <p:nvPicPr>
          <p:cNvPr id="426" name="Рисунок 425" descr="Изображение выглядит как книга&#10;&#10;Автоматически созданное описание">
            <a:extLst>
              <a:ext uri="{FF2B5EF4-FFF2-40B4-BE49-F238E27FC236}">
                <a16:creationId xmlns:a16="http://schemas.microsoft.com/office/drawing/2014/main" xmlns="" id="{4FC16806-92FB-4A4B-AD0D-4EA14579FB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000" y="360000"/>
            <a:ext cx="810000" cy="810000"/>
          </a:xfrm>
          <a:prstGeom prst="rect">
            <a:avLst/>
          </a:prstGeom>
        </p:spPr>
      </p:pic>
      <p:grpSp>
        <p:nvGrpSpPr>
          <p:cNvPr id="427" name="Группа 426">
            <a:extLst>
              <a:ext uri="{FF2B5EF4-FFF2-40B4-BE49-F238E27FC236}">
                <a16:creationId xmlns:a16="http://schemas.microsoft.com/office/drawing/2014/main" xmlns="" id="{287EB6D1-831B-4E88-9750-5209E447CC42}"/>
              </a:ext>
            </a:extLst>
          </p:cNvPr>
          <p:cNvGrpSpPr/>
          <p:nvPr/>
        </p:nvGrpSpPr>
        <p:grpSpPr>
          <a:xfrm>
            <a:off x="738902" y="1605395"/>
            <a:ext cx="8870523" cy="3935076"/>
            <a:chOff x="985202" y="997527"/>
            <a:chExt cx="11827364" cy="5246768"/>
          </a:xfrm>
        </p:grpSpPr>
        <p:grpSp>
          <p:nvGrpSpPr>
            <p:cNvPr id="428" name="Group 1662"/>
            <p:cNvGrpSpPr/>
            <p:nvPr/>
          </p:nvGrpSpPr>
          <p:grpSpPr>
            <a:xfrm>
              <a:off x="9356114" y="997527"/>
              <a:ext cx="3456452" cy="4260804"/>
              <a:chOff x="1890291" y="177563"/>
              <a:chExt cx="5219699" cy="6434375"/>
            </a:xfrm>
            <a:solidFill>
              <a:schemeClr val="bg1">
                <a:alpha val="8000"/>
              </a:schemeClr>
            </a:solidFill>
          </p:grpSpPr>
          <p:sp>
            <p:nvSpPr>
              <p:cNvPr id="435" name="Freeform 1703"/>
              <p:cNvSpPr>
                <a:spLocks/>
              </p:cNvSpPr>
              <p:nvPr/>
            </p:nvSpPr>
            <p:spPr bwMode="auto">
              <a:xfrm rot="1524162">
                <a:off x="1890291" y="3263395"/>
                <a:ext cx="5219699" cy="3130551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705"/>
              <p:cNvSpPr>
                <a:spLocks/>
              </p:cNvSpPr>
              <p:nvPr/>
            </p:nvSpPr>
            <p:spPr bwMode="auto">
              <a:xfrm>
                <a:off x="2819400" y="1330325"/>
                <a:ext cx="2546350" cy="5281613"/>
              </a:xfrm>
              <a:custGeom>
                <a:avLst/>
                <a:gdLst>
                  <a:gd name="T0" fmla="*/ 529 w 1604"/>
                  <a:gd name="T1" fmla="*/ 41 h 3327"/>
                  <a:gd name="T2" fmla="*/ 393 w 1604"/>
                  <a:gd name="T3" fmla="*/ 224 h 3327"/>
                  <a:gd name="T4" fmla="*/ 279 w 1604"/>
                  <a:gd name="T5" fmla="*/ 419 h 3327"/>
                  <a:gd name="T6" fmla="*/ 188 w 1604"/>
                  <a:gd name="T7" fmla="*/ 626 h 3327"/>
                  <a:gd name="T8" fmla="*/ 122 w 1604"/>
                  <a:gd name="T9" fmla="*/ 841 h 3327"/>
                  <a:gd name="T10" fmla="*/ 81 w 1604"/>
                  <a:gd name="T11" fmla="*/ 1062 h 3327"/>
                  <a:gd name="T12" fmla="*/ 64 w 1604"/>
                  <a:gd name="T13" fmla="*/ 1290 h 3327"/>
                  <a:gd name="T14" fmla="*/ 73 w 1604"/>
                  <a:gd name="T15" fmla="*/ 1519 h 3327"/>
                  <a:gd name="T16" fmla="*/ 108 w 1604"/>
                  <a:gd name="T17" fmla="*/ 1746 h 3327"/>
                  <a:gd name="T18" fmla="*/ 170 w 1604"/>
                  <a:gd name="T19" fmla="*/ 1964 h 3327"/>
                  <a:gd name="T20" fmla="*/ 255 w 1604"/>
                  <a:gd name="T21" fmla="*/ 2175 h 3327"/>
                  <a:gd name="T22" fmla="*/ 364 w 1604"/>
                  <a:gd name="T23" fmla="*/ 2374 h 3327"/>
                  <a:gd name="T24" fmla="*/ 495 w 1604"/>
                  <a:gd name="T25" fmla="*/ 2560 h 3327"/>
                  <a:gd name="T26" fmla="*/ 648 w 1604"/>
                  <a:gd name="T27" fmla="*/ 2732 h 3327"/>
                  <a:gd name="T28" fmla="*/ 815 w 1604"/>
                  <a:gd name="T29" fmla="*/ 2881 h 3327"/>
                  <a:gd name="T30" fmla="*/ 995 w 1604"/>
                  <a:gd name="T31" fmla="*/ 3009 h 3327"/>
                  <a:gd name="T32" fmla="*/ 1188 w 1604"/>
                  <a:gd name="T33" fmla="*/ 3117 h 3327"/>
                  <a:gd name="T34" fmla="*/ 1392 w 1604"/>
                  <a:gd name="T35" fmla="*/ 3202 h 3327"/>
                  <a:gd name="T36" fmla="*/ 1604 w 1604"/>
                  <a:gd name="T37" fmla="*/ 3265 h 3327"/>
                  <a:gd name="T38" fmla="*/ 1479 w 1604"/>
                  <a:gd name="T39" fmla="*/ 3297 h 3327"/>
                  <a:gd name="T40" fmla="*/ 1264 w 1604"/>
                  <a:gd name="T41" fmla="*/ 3221 h 3327"/>
                  <a:gd name="T42" fmla="*/ 1058 w 1604"/>
                  <a:gd name="T43" fmla="*/ 3122 h 3327"/>
                  <a:gd name="T44" fmla="*/ 866 w 1604"/>
                  <a:gd name="T45" fmla="*/ 3000 h 3327"/>
                  <a:gd name="T46" fmla="*/ 686 w 1604"/>
                  <a:gd name="T47" fmla="*/ 2857 h 3327"/>
                  <a:gd name="T48" fmla="*/ 521 w 1604"/>
                  <a:gd name="T49" fmla="*/ 2691 h 3327"/>
                  <a:gd name="T50" fmla="*/ 374 w 1604"/>
                  <a:gd name="T51" fmla="*/ 2506 h 3327"/>
                  <a:gd name="T52" fmla="*/ 250 w 1604"/>
                  <a:gd name="T53" fmla="*/ 2306 h 3327"/>
                  <a:gd name="T54" fmla="*/ 149 w 1604"/>
                  <a:gd name="T55" fmla="*/ 2095 h 3327"/>
                  <a:gd name="T56" fmla="*/ 74 w 1604"/>
                  <a:gd name="T57" fmla="*/ 1873 h 3327"/>
                  <a:gd name="T58" fmla="*/ 25 w 1604"/>
                  <a:gd name="T59" fmla="*/ 1643 h 3327"/>
                  <a:gd name="T60" fmla="*/ 1 w 1604"/>
                  <a:gd name="T61" fmla="*/ 1406 h 3327"/>
                  <a:gd name="T62" fmla="*/ 5 w 1604"/>
                  <a:gd name="T63" fmla="*/ 1171 h 3327"/>
                  <a:gd name="T64" fmla="*/ 35 w 1604"/>
                  <a:gd name="T65" fmla="*/ 939 h 3327"/>
                  <a:gd name="T66" fmla="*/ 90 w 1604"/>
                  <a:gd name="T67" fmla="*/ 712 h 3327"/>
                  <a:gd name="T68" fmla="*/ 171 w 1604"/>
                  <a:gd name="T69" fmla="*/ 495 h 3327"/>
                  <a:gd name="T70" fmla="*/ 277 w 1604"/>
                  <a:gd name="T71" fmla="*/ 288 h 3327"/>
                  <a:gd name="T72" fmla="*/ 406 w 1604"/>
                  <a:gd name="T73" fmla="*/ 92 h 3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4" h="3327">
                    <a:moveTo>
                      <a:pt x="479" y="0"/>
                    </a:moveTo>
                    <a:lnTo>
                      <a:pt x="529" y="41"/>
                    </a:lnTo>
                    <a:lnTo>
                      <a:pt x="458" y="131"/>
                    </a:lnTo>
                    <a:lnTo>
                      <a:pt x="393" y="224"/>
                    </a:lnTo>
                    <a:lnTo>
                      <a:pt x="332" y="320"/>
                    </a:lnTo>
                    <a:lnTo>
                      <a:pt x="279" y="419"/>
                    </a:lnTo>
                    <a:lnTo>
                      <a:pt x="230" y="521"/>
                    </a:lnTo>
                    <a:lnTo>
                      <a:pt x="188" y="626"/>
                    </a:lnTo>
                    <a:lnTo>
                      <a:pt x="153" y="732"/>
                    </a:lnTo>
                    <a:lnTo>
                      <a:pt x="122" y="841"/>
                    </a:lnTo>
                    <a:lnTo>
                      <a:pt x="98" y="951"/>
                    </a:lnTo>
                    <a:lnTo>
                      <a:pt x="81" y="1062"/>
                    </a:lnTo>
                    <a:lnTo>
                      <a:pt x="69" y="1176"/>
                    </a:lnTo>
                    <a:lnTo>
                      <a:pt x="64" y="1290"/>
                    </a:lnTo>
                    <a:lnTo>
                      <a:pt x="65" y="1404"/>
                    </a:lnTo>
                    <a:lnTo>
                      <a:pt x="73" y="1519"/>
                    </a:lnTo>
                    <a:lnTo>
                      <a:pt x="87" y="1633"/>
                    </a:lnTo>
                    <a:lnTo>
                      <a:pt x="108" y="1746"/>
                    </a:lnTo>
                    <a:lnTo>
                      <a:pt x="136" y="1856"/>
                    </a:lnTo>
                    <a:lnTo>
                      <a:pt x="170" y="1964"/>
                    </a:lnTo>
                    <a:lnTo>
                      <a:pt x="209" y="2070"/>
                    </a:lnTo>
                    <a:lnTo>
                      <a:pt x="255" y="2175"/>
                    </a:lnTo>
                    <a:lnTo>
                      <a:pt x="306" y="2276"/>
                    </a:lnTo>
                    <a:lnTo>
                      <a:pt x="364" y="2374"/>
                    </a:lnTo>
                    <a:lnTo>
                      <a:pt x="427" y="2468"/>
                    </a:lnTo>
                    <a:lnTo>
                      <a:pt x="495" y="2560"/>
                    </a:lnTo>
                    <a:lnTo>
                      <a:pt x="570" y="2648"/>
                    </a:lnTo>
                    <a:lnTo>
                      <a:pt x="648" y="2732"/>
                    </a:lnTo>
                    <a:lnTo>
                      <a:pt x="729" y="2809"/>
                    </a:lnTo>
                    <a:lnTo>
                      <a:pt x="815" y="2881"/>
                    </a:lnTo>
                    <a:lnTo>
                      <a:pt x="902" y="2948"/>
                    </a:lnTo>
                    <a:lnTo>
                      <a:pt x="995" y="3009"/>
                    </a:lnTo>
                    <a:lnTo>
                      <a:pt x="1090" y="3066"/>
                    </a:lnTo>
                    <a:lnTo>
                      <a:pt x="1188" y="3117"/>
                    </a:lnTo>
                    <a:lnTo>
                      <a:pt x="1289" y="3162"/>
                    </a:lnTo>
                    <a:lnTo>
                      <a:pt x="1392" y="3202"/>
                    </a:lnTo>
                    <a:lnTo>
                      <a:pt x="1497" y="3236"/>
                    </a:lnTo>
                    <a:lnTo>
                      <a:pt x="1604" y="3265"/>
                    </a:lnTo>
                    <a:lnTo>
                      <a:pt x="1590" y="3327"/>
                    </a:lnTo>
                    <a:lnTo>
                      <a:pt x="1479" y="3297"/>
                    </a:lnTo>
                    <a:lnTo>
                      <a:pt x="1370" y="3263"/>
                    </a:lnTo>
                    <a:lnTo>
                      <a:pt x="1264" y="3221"/>
                    </a:lnTo>
                    <a:lnTo>
                      <a:pt x="1159" y="3174"/>
                    </a:lnTo>
                    <a:lnTo>
                      <a:pt x="1058" y="3122"/>
                    </a:lnTo>
                    <a:lnTo>
                      <a:pt x="960" y="3064"/>
                    </a:lnTo>
                    <a:lnTo>
                      <a:pt x="866" y="3000"/>
                    </a:lnTo>
                    <a:lnTo>
                      <a:pt x="774" y="2931"/>
                    </a:lnTo>
                    <a:lnTo>
                      <a:pt x="686" y="2857"/>
                    </a:lnTo>
                    <a:lnTo>
                      <a:pt x="602" y="2777"/>
                    </a:lnTo>
                    <a:lnTo>
                      <a:pt x="521" y="2691"/>
                    </a:lnTo>
                    <a:lnTo>
                      <a:pt x="444" y="2601"/>
                    </a:lnTo>
                    <a:lnTo>
                      <a:pt x="374" y="2506"/>
                    </a:lnTo>
                    <a:lnTo>
                      <a:pt x="309" y="2408"/>
                    </a:lnTo>
                    <a:lnTo>
                      <a:pt x="250" y="2306"/>
                    </a:lnTo>
                    <a:lnTo>
                      <a:pt x="196" y="2203"/>
                    </a:lnTo>
                    <a:lnTo>
                      <a:pt x="149" y="2095"/>
                    </a:lnTo>
                    <a:lnTo>
                      <a:pt x="108" y="1985"/>
                    </a:lnTo>
                    <a:lnTo>
                      <a:pt x="74" y="1873"/>
                    </a:lnTo>
                    <a:lnTo>
                      <a:pt x="46" y="1759"/>
                    </a:lnTo>
                    <a:lnTo>
                      <a:pt x="25" y="1643"/>
                    </a:lnTo>
                    <a:lnTo>
                      <a:pt x="9" y="1526"/>
                    </a:lnTo>
                    <a:lnTo>
                      <a:pt x="1" y="1406"/>
                    </a:lnTo>
                    <a:lnTo>
                      <a:pt x="0" y="1289"/>
                    </a:lnTo>
                    <a:lnTo>
                      <a:pt x="5" y="1171"/>
                    </a:lnTo>
                    <a:lnTo>
                      <a:pt x="17" y="1054"/>
                    </a:lnTo>
                    <a:lnTo>
                      <a:pt x="35" y="939"/>
                    </a:lnTo>
                    <a:lnTo>
                      <a:pt x="60" y="825"/>
                    </a:lnTo>
                    <a:lnTo>
                      <a:pt x="90" y="712"/>
                    </a:lnTo>
                    <a:lnTo>
                      <a:pt x="128" y="602"/>
                    </a:lnTo>
                    <a:lnTo>
                      <a:pt x="171" y="495"/>
                    </a:lnTo>
                    <a:lnTo>
                      <a:pt x="221" y="390"/>
                    </a:lnTo>
                    <a:lnTo>
                      <a:pt x="277" y="288"/>
                    </a:lnTo>
                    <a:lnTo>
                      <a:pt x="339" y="189"/>
                    </a:lnTo>
                    <a:lnTo>
                      <a:pt x="406" y="92"/>
                    </a:lnTo>
                    <a:lnTo>
                      <a:pt x="4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707"/>
              <p:cNvSpPr>
                <a:spLocks/>
              </p:cNvSpPr>
              <p:nvPr/>
            </p:nvSpPr>
            <p:spPr bwMode="auto">
              <a:xfrm>
                <a:off x="2970213" y="998538"/>
                <a:ext cx="1871663" cy="5268913"/>
              </a:xfrm>
              <a:custGeom>
                <a:avLst/>
                <a:gdLst>
                  <a:gd name="T0" fmla="*/ 773 w 1179"/>
                  <a:gd name="T1" fmla="*/ 51 h 3319"/>
                  <a:gd name="T2" fmla="*/ 599 w 1179"/>
                  <a:gd name="T3" fmla="*/ 209 h 3319"/>
                  <a:gd name="T4" fmla="*/ 447 w 1179"/>
                  <a:gd name="T5" fmla="*/ 386 h 3319"/>
                  <a:gd name="T6" fmla="*/ 319 w 1179"/>
                  <a:gd name="T7" fmla="*/ 580 h 3319"/>
                  <a:gd name="T8" fmla="*/ 215 w 1179"/>
                  <a:gd name="T9" fmla="*/ 787 h 3319"/>
                  <a:gd name="T10" fmla="*/ 138 w 1179"/>
                  <a:gd name="T11" fmla="*/ 1008 h 3319"/>
                  <a:gd name="T12" fmla="*/ 87 w 1179"/>
                  <a:gd name="T13" fmla="*/ 1237 h 3319"/>
                  <a:gd name="T14" fmla="*/ 66 w 1179"/>
                  <a:gd name="T15" fmla="*/ 1474 h 3319"/>
                  <a:gd name="T16" fmla="*/ 72 w 1179"/>
                  <a:gd name="T17" fmla="*/ 1708 h 3319"/>
                  <a:gd name="T18" fmla="*/ 109 w 1179"/>
                  <a:gd name="T19" fmla="*/ 1940 h 3319"/>
                  <a:gd name="T20" fmla="*/ 173 w 1179"/>
                  <a:gd name="T21" fmla="*/ 2165 h 3319"/>
                  <a:gd name="T22" fmla="*/ 266 w 1179"/>
                  <a:gd name="T23" fmla="*/ 2382 h 3319"/>
                  <a:gd name="T24" fmla="*/ 385 w 1179"/>
                  <a:gd name="T25" fmla="*/ 2586 h 3319"/>
                  <a:gd name="T26" fmla="*/ 528 w 1179"/>
                  <a:gd name="T27" fmla="*/ 2773 h 3319"/>
                  <a:gd name="T28" fmla="*/ 692 w 1179"/>
                  <a:gd name="T29" fmla="*/ 2941 h 3319"/>
                  <a:gd name="T30" fmla="*/ 874 w 1179"/>
                  <a:gd name="T31" fmla="*/ 3086 h 3319"/>
                  <a:gd name="T32" fmla="*/ 1075 w 1179"/>
                  <a:gd name="T33" fmla="*/ 3209 h 3319"/>
                  <a:gd name="T34" fmla="*/ 1153 w 1179"/>
                  <a:gd name="T35" fmla="*/ 3319 h 3319"/>
                  <a:gd name="T36" fmla="*/ 959 w 1179"/>
                  <a:gd name="T37" fmla="*/ 3218 h 3319"/>
                  <a:gd name="T38" fmla="*/ 778 w 1179"/>
                  <a:gd name="T39" fmla="*/ 3096 h 3319"/>
                  <a:gd name="T40" fmla="*/ 613 w 1179"/>
                  <a:gd name="T41" fmla="*/ 2956 h 3319"/>
                  <a:gd name="T42" fmla="*/ 464 w 1179"/>
                  <a:gd name="T43" fmla="*/ 2798 h 3319"/>
                  <a:gd name="T44" fmla="*/ 332 w 1179"/>
                  <a:gd name="T45" fmla="*/ 2622 h 3319"/>
                  <a:gd name="T46" fmla="*/ 209 w 1179"/>
                  <a:gd name="T47" fmla="*/ 2410 h 3319"/>
                  <a:gd name="T48" fmla="*/ 113 w 1179"/>
                  <a:gd name="T49" fmla="*/ 2186 h 3319"/>
                  <a:gd name="T50" fmla="*/ 46 w 1179"/>
                  <a:gd name="T51" fmla="*/ 1953 h 3319"/>
                  <a:gd name="T52" fmla="*/ 8 w 1179"/>
                  <a:gd name="T53" fmla="*/ 1715 h 3319"/>
                  <a:gd name="T54" fmla="*/ 0 w 1179"/>
                  <a:gd name="T55" fmla="*/ 1471 h 3319"/>
                  <a:gd name="T56" fmla="*/ 24 w 1179"/>
                  <a:gd name="T57" fmla="*/ 1228 h 3319"/>
                  <a:gd name="T58" fmla="*/ 71 w 1179"/>
                  <a:gd name="T59" fmla="*/ 1008 h 3319"/>
                  <a:gd name="T60" fmla="*/ 142 w 1179"/>
                  <a:gd name="T61" fmla="*/ 796 h 3319"/>
                  <a:gd name="T62" fmla="*/ 236 w 1179"/>
                  <a:gd name="T63" fmla="*/ 595 h 3319"/>
                  <a:gd name="T64" fmla="*/ 353 w 1179"/>
                  <a:gd name="T65" fmla="*/ 407 h 3319"/>
                  <a:gd name="T66" fmla="*/ 490 w 1179"/>
                  <a:gd name="T67" fmla="*/ 231 h 3319"/>
                  <a:gd name="T68" fmla="*/ 647 w 1179"/>
                  <a:gd name="T69" fmla="*/ 73 h 3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9" h="3319">
                    <a:moveTo>
                      <a:pt x="733" y="0"/>
                    </a:moveTo>
                    <a:lnTo>
                      <a:pt x="773" y="51"/>
                    </a:lnTo>
                    <a:lnTo>
                      <a:pt x="684" y="127"/>
                    </a:lnTo>
                    <a:lnTo>
                      <a:pt x="599" y="209"/>
                    </a:lnTo>
                    <a:lnTo>
                      <a:pt x="520" y="295"/>
                    </a:lnTo>
                    <a:lnTo>
                      <a:pt x="447" y="386"/>
                    </a:lnTo>
                    <a:lnTo>
                      <a:pt x="380" y="480"/>
                    </a:lnTo>
                    <a:lnTo>
                      <a:pt x="319" y="580"/>
                    </a:lnTo>
                    <a:lnTo>
                      <a:pt x="265" y="682"/>
                    </a:lnTo>
                    <a:lnTo>
                      <a:pt x="215" y="787"/>
                    </a:lnTo>
                    <a:lnTo>
                      <a:pt x="173" y="895"/>
                    </a:lnTo>
                    <a:lnTo>
                      <a:pt x="138" y="1008"/>
                    </a:lnTo>
                    <a:lnTo>
                      <a:pt x="109" y="1122"/>
                    </a:lnTo>
                    <a:lnTo>
                      <a:pt x="87" y="1237"/>
                    </a:lnTo>
                    <a:lnTo>
                      <a:pt x="72" y="1356"/>
                    </a:lnTo>
                    <a:lnTo>
                      <a:pt x="66" y="1474"/>
                    </a:lnTo>
                    <a:lnTo>
                      <a:pt x="66" y="1592"/>
                    </a:lnTo>
                    <a:lnTo>
                      <a:pt x="72" y="1708"/>
                    </a:lnTo>
                    <a:lnTo>
                      <a:pt x="87" y="1825"/>
                    </a:lnTo>
                    <a:lnTo>
                      <a:pt x="109" y="1940"/>
                    </a:lnTo>
                    <a:lnTo>
                      <a:pt x="138" y="2053"/>
                    </a:lnTo>
                    <a:lnTo>
                      <a:pt x="173" y="2165"/>
                    </a:lnTo>
                    <a:lnTo>
                      <a:pt x="216" y="2274"/>
                    </a:lnTo>
                    <a:lnTo>
                      <a:pt x="266" y="2382"/>
                    </a:lnTo>
                    <a:lnTo>
                      <a:pt x="323" y="2485"/>
                    </a:lnTo>
                    <a:lnTo>
                      <a:pt x="385" y="2586"/>
                    </a:lnTo>
                    <a:lnTo>
                      <a:pt x="454" y="2683"/>
                    </a:lnTo>
                    <a:lnTo>
                      <a:pt x="528" y="2773"/>
                    </a:lnTo>
                    <a:lnTo>
                      <a:pt x="607" y="2859"/>
                    </a:lnTo>
                    <a:lnTo>
                      <a:pt x="692" y="2941"/>
                    </a:lnTo>
                    <a:lnTo>
                      <a:pt x="781" y="3017"/>
                    </a:lnTo>
                    <a:lnTo>
                      <a:pt x="874" y="3086"/>
                    </a:lnTo>
                    <a:lnTo>
                      <a:pt x="972" y="3150"/>
                    </a:lnTo>
                    <a:lnTo>
                      <a:pt x="1075" y="3209"/>
                    </a:lnTo>
                    <a:lnTo>
                      <a:pt x="1179" y="3260"/>
                    </a:lnTo>
                    <a:lnTo>
                      <a:pt x="1153" y="3319"/>
                    </a:lnTo>
                    <a:lnTo>
                      <a:pt x="1055" y="3272"/>
                    </a:lnTo>
                    <a:lnTo>
                      <a:pt x="959" y="3218"/>
                    </a:lnTo>
                    <a:lnTo>
                      <a:pt x="868" y="3159"/>
                    </a:lnTo>
                    <a:lnTo>
                      <a:pt x="778" y="3096"/>
                    </a:lnTo>
                    <a:lnTo>
                      <a:pt x="695" y="3028"/>
                    </a:lnTo>
                    <a:lnTo>
                      <a:pt x="613" y="2956"/>
                    </a:lnTo>
                    <a:lnTo>
                      <a:pt x="536" y="2879"/>
                    </a:lnTo>
                    <a:lnTo>
                      <a:pt x="464" y="2798"/>
                    </a:lnTo>
                    <a:lnTo>
                      <a:pt x="395" y="2712"/>
                    </a:lnTo>
                    <a:lnTo>
                      <a:pt x="332" y="2622"/>
                    </a:lnTo>
                    <a:lnTo>
                      <a:pt x="266" y="2518"/>
                    </a:lnTo>
                    <a:lnTo>
                      <a:pt x="209" y="2410"/>
                    </a:lnTo>
                    <a:lnTo>
                      <a:pt x="156" y="2299"/>
                    </a:lnTo>
                    <a:lnTo>
                      <a:pt x="113" y="2186"/>
                    </a:lnTo>
                    <a:lnTo>
                      <a:pt x="75" y="2071"/>
                    </a:lnTo>
                    <a:lnTo>
                      <a:pt x="46" y="1953"/>
                    </a:lnTo>
                    <a:lnTo>
                      <a:pt x="24" y="1835"/>
                    </a:lnTo>
                    <a:lnTo>
                      <a:pt x="8" y="1715"/>
                    </a:lnTo>
                    <a:lnTo>
                      <a:pt x="0" y="1593"/>
                    </a:lnTo>
                    <a:lnTo>
                      <a:pt x="0" y="1471"/>
                    </a:lnTo>
                    <a:lnTo>
                      <a:pt x="8" y="1350"/>
                    </a:lnTo>
                    <a:lnTo>
                      <a:pt x="24" y="1228"/>
                    </a:lnTo>
                    <a:lnTo>
                      <a:pt x="44" y="1117"/>
                    </a:lnTo>
                    <a:lnTo>
                      <a:pt x="71" y="1008"/>
                    </a:lnTo>
                    <a:lnTo>
                      <a:pt x="104" y="900"/>
                    </a:lnTo>
                    <a:lnTo>
                      <a:pt x="142" y="796"/>
                    </a:lnTo>
                    <a:lnTo>
                      <a:pt x="186" y="694"/>
                    </a:lnTo>
                    <a:lnTo>
                      <a:pt x="236" y="595"/>
                    </a:lnTo>
                    <a:lnTo>
                      <a:pt x="292" y="500"/>
                    </a:lnTo>
                    <a:lnTo>
                      <a:pt x="353" y="407"/>
                    </a:lnTo>
                    <a:lnTo>
                      <a:pt x="418" y="318"/>
                    </a:lnTo>
                    <a:lnTo>
                      <a:pt x="490" y="231"/>
                    </a:lnTo>
                    <a:lnTo>
                      <a:pt x="566" y="150"/>
                    </a:lnTo>
                    <a:lnTo>
                      <a:pt x="647" y="73"/>
                    </a:lnTo>
                    <a:lnTo>
                      <a:pt x="7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708"/>
              <p:cNvSpPr>
                <a:spLocks/>
              </p:cNvSpPr>
              <p:nvPr/>
            </p:nvSpPr>
            <p:spPr bwMode="auto">
              <a:xfrm rot="18000000">
                <a:off x="2037378" y="1414224"/>
                <a:ext cx="5440361" cy="2967040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9" name="Group 1653"/>
            <p:cNvGrpSpPr/>
            <p:nvPr/>
          </p:nvGrpSpPr>
          <p:grpSpPr>
            <a:xfrm>
              <a:off x="985202" y="3999448"/>
              <a:ext cx="2241725" cy="2244847"/>
              <a:chOff x="2673350" y="7938"/>
              <a:chExt cx="6840538" cy="6850062"/>
            </a:xfrm>
            <a:solidFill>
              <a:schemeClr val="bg1">
                <a:alpha val="11000"/>
              </a:schemeClr>
            </a:solidFill>
          </p:grpSpPr>
          <p:sp>
            <p:nvSpPr>
              <p:cNvPr id="430" name="Freeform 1702"/>
              <p:cNvSpPr>
                <a:spLocks/>
              </p:cNvSpPr>
              <p:nvPr/>
            </p:nvSpPr>
            <p:spPr bwMode="auto">
              <a:xfrm>
                <a:off x="3241675" y="7938"/>
                <a:ext cx="6272213" cy="3424238"/>
              </a:xfrm>
              <a:custGeom>
                <a:avLst/>
                <a:gdLst>
                  <a:gd name="T0" fmla="*/ 1915 w 3951"/>
                  <a:gd name="T1" fmla="*/ 3 h 2157"/>
                  <a:gd name="T2" fmla="*/ 2157 w 3951"/>
                  <a:gd name="T3" fmla="*/ 30 h 2157"/>
                  <a:gd name="T4" fmla="*/ 2392 w 3951"/>
                  <a:gd name="T5" fmla="*/ 84 h 2157"/>
                  <a:gd name="T6" fmla="*/ 2618 w 3951"/>
                  <a:gd name="T7" fmla="*/ 163 h 2157"/>
                  <a:gd name="T8" fmla="*/ 2835 w 3951"/>
                  <a:gd name="T9" fmla="*/ 267 h 2157"/>
                  <a:gd name="T10" fmla="*/ 3039 w 3951"/>
                  <a:gd name="T11" fmla="*/ 396 h 2157"/>
                  <a:gd name="T12" fmla="*/ 3229 w 3951"/>
                  <a:gd name="T13" fmla="*/ 548 h 2157"/>
                  <a:gd name="T14" fmla="*/ 3403 w 3951"/>
                  <a:gd name="T15" fmla="*/ 720 h 2157"/>
                  <a:gd name="T16" fmla="*/ 3555 w 3951"/>
                  <a:gd name="T17" fmla="*/ 912 h 2157"/>
                  <a:gd name="T18" fmla="*/ 3683 w 3951"/>
                  <a:gd name="T19" fmla="*/ 1115 h 2157"/>
                  <a:gd name="T20" fmla="*/ 3787 w 3951"/>
                  <a:gd name="T21" fmla="*/ 1331 h 2157"/>
                  <a:gd name="T22" fmla="*/ 3867 w 3951"/>
                  <a:gd name="T23" fmla="*/ 1557 h 2157"/>
                  <a:gd name="T24" fmla="*/ 3921 w 3951"/>
                  <a:gd name="T25" fmla="*/ 1793 h 2157"/>
                  <a:gd name="T26" fmla="*/ 3947 w 3951"/>
                  <a:gd name="T27" fmla="*/ 2034 h 2157"/>
                  <a:gd name="T28" fmla="*/ 3886 w 3951"/>
                  <a:gd name="T29" fmla="*/ 2157 h 2157"/>
                  <a:gd name="T30" fmla="*/ 3873 w 3951"/>
                  <a:gd name="T31" fmla="*/ 1920 h 2157"/>
                  <a:gd name="T32" fmla="*/ 3834 w 3951"/>
                  <a:gd name="T33" fmla="*/ 1688 h 2157"/>
                  <a:gd name="T34" fmla="*/ 3770 w 3951"/>
                  <a:gd name="T35" fmla="*/ 1464 h 2157"/>
                  <a:gd name="T36" fmla="*/ 3681 w 3951"/>
                  <a:gd name="T37" fmla="*/ 1249 h 2157"/>
                  <a:gd name="T38" fmla="*/ 3567 w 3951"/>
                  <a:gd name="T39" fmla="*/ 1045 h 2157"/>
                  <a:gd name="T40" fmla="*/ 3432 w 3951"/>
                  <a:gd name="T41" fmla="*/ 854 h 2157"/>
                  <a:gd name="T42" fmla="*/ 3273 w 3951"/>
                  <a:gd name="T43" fmla="*/ 677 h 2157"/>
                  <a:gd name="T44" fmla="*/ 3095 w 3951"/>
                  <a:gd name="T45" fmla="*/ 519 h 2157"/>
                  <a:gd name="T46" fmla="*/ 2904 w 3951"/>
                  <a:gd name="T47" fmla="*/ 383 h 2157"/>
                  <a:gd name="T48" fmla="*/ 2700 w 3951"/>
                  <a:gd name="T49" fmla="*/ 270 h 2157"/>
                  <a:gd name="T50" fmla="*/ 2485 w 3951"/>
                  <a:gd name="T51" fmla="*/ 181 h 2157"/>
                  <a:gd name="T52" fmla="*/ 2261 w 3951"/>
                  <a:gd name="T53" fmla="*/ 117 h 2157"/>
                  <a:gd name="T54" fmla="*/ 2030 w 3951"/>
                  <a:gd name="T55" fmla="*/ 77 h 2157"/>
                  <a:gd name="T56" fmla="*/ 1792 w 3951"/>
                  <a:gd name="T57" fmla="*/ 64 h 2157"/>
                  <a:gd name="T58" fmla="*/ 1548 w 3951"/>
                  <a:gd name="T59" fmla="*/ 79 h 2157"/>
                  <a:gd name="T60" fmla="*/ 1310 w 3951"/>
                  <a:gd name="T61" fmla="*/ 121 h 2157"/>
                  <a:gd name="T62" fmla="*/ 1079 w 3951"/>
                  <a:gd name="T63" fmla="*/ 189 h 2157"/>
                  <a:gd name="T64" fmla="*/ 860 w 3951"/>
                  <a:gd name="T65" fmla="*/ 283 h 2157"/>
                  <a:gd name="T66" fmla="*/ 652 w 3951"/>
                  <a:gd name="T67" fmla="*/ 401 h 2157"/>
                  <a:gd name="T68" fmla="*/ 459 w 3951"/>
                  <a:gd name="T69" fmla="*/ 542 h 2157"/>
                  <a:gd name="T70" fmla="*/ 283 w 3951"/>
                  <a:gd name="T71" fmla="*/ 706 h 2157"/>
                  <a:gd name="T72" fmla="*/ 124 w 3951"/>
                  <a:gd name="T73" fmla="*/ 892 h 2157"/>
                  <a:gd name="T74" fmla="*/ 0 w 3951"/>
                  <a:gd name="T75" fmla="*/ 956 h 2157"/>
                  <a:gd name="T76" fmla="*/ 142 w 3951"/>
                  <a:gd name="T77" fmla="*/ 765 h 2157"/>
                  <a:gd name="T78" fmla="*/ 305 w 3951"/>
                  <a:gd name="T79" fmla="*/ 593 h 2157"/>
                  <a:gd name="T80" fmla="*/ 483 w 3951"/>
                  <a:gd name="T81" fmla="*/ 442 h 2157"/>
                  <a:gd name="T82" fmla="*/ 676 w 3951"/>
                  <a:gd name="T83" fmla="*/ 311 h 2157"/>
                  <a:gd name="T84" fmla="*/ 880 w 3951"/>
                  <a:gd name="T85" fmla="*/ 201 h 2157"/>
                  <a:gd name="T86" fmla="*/ 1096 w 3951"/>
                  <a:gd name="T87" fmla="*/ 114 h 2157"/>
                  <a:gd name="T88" fmla="*/ 1321 w 3951"/>
                  <a:gd name="T89" fmla="*/ 51 h 2157"/>
                  <a:gd name="T90" fmla="*/ 1555 w 3951"/>
                  <a:gd name="T91" fmla="*/ 13 h 2157"/>
                  <a:gd name="T92" fmla="*/ 1792 w 3951"/>
                  <a:gd name="T93" fmla="*/ 0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51" h="2157">
                    <a:moveTo>
                      <a:pt x="1792" y="0"/>
                    </a:moveTo>
                    <a:lnTo>
                      <a:pt x="1915" y="3"/>
                    </a:lnTo>
                    <a:lnTo>
                      <a:pt x="2037" y="13"/>
                    </a:lnTo>
                    <a:lnTo>
                      <a:pt x="2157" y="30"/>
                    </a:lnTo>
                    <a:lnTo>
                      <a:pt x="2275" y="54"/>
                    </a:lnTo>
                    <a:lnTo>
                      <a:pt x="2392" y="84"/>
                    </a:lnTo>
                    <a:lnTo>
                      <a:pt x="2507" y="119"/>
                    </a:lnTo>
                    <a:lnTo>
                      <a:pt x="2618" y="163"/>
                    </a:lnTo>
                    <a:lnTo>
                      <a:pt x="2728" y="212"/>
                    </a:lnTo>
                    <a:lnTo>
                      <a:pt x="2835" y="267"/>
                    </a:lnTo>
                    <a:lnTo>
                      <a:pt x="2938" y="328"/>
                    </a:lnTo>
                    <a:lnTo>
                      <a:pt x="3039" y="396"/>
                    </a:lnTo>
                    <a:lnTo>
                      <a:pt x="3136" y="468"/>
                    </a:lnTo>
                    <a:lnTo>
                      <a:pt x="3229" y="548"/>
                    </a:lnTo>
                    <a:lnTo>
                      <a:pt x="3318" y="631"/>
                    </a:lnTo>
                    <a:lnTo>
                      <a:pt x="3403" y="720"/>
                    </a:lnTo>
                    <a:lnTo>
                      <a:pt x="3482" y="815"/>
                    </a:lnTo>
                    <a:lnTo>
                      <a:pt x="3555" y="912"/>
                    </a:lnTo>
                    <a:lnTo>
                      <a:pt x="3622" y="1011"/>
                    </a:lnTo>
                    <a:lnTo>
                      <a:pt x="3683" y="1115"/>
                    </a:lnTo>
                    <a:lnTo>
                      <a:pt x="3738" y="1222"/>
                    </a:lnTo>
                    <a:lnTo>
                      <a:pt x="3787" y="1331"/>
                    </a:lnTo>
                    <a:lnTo>
                      <a:pt x="3830" y="1443"/>
                    </a:lnTo>
                    <a:lnTo>
                      <a:pt x="3867" y="1557"/>
                    </a:lnTo>
                    <a:lnTo>
                      <a:pt x="3897" y="1674"/>
                    </a:lnTo>
                    <a:lnTo>
                      <a:pt x="3921" y="1793"/>
                    </a:lnTo>
                    <a:lnTo>
                      <a:pt x="3938" y="1912"/>
                    </a:lnTo>
                    <a:lnTo>
                      <a:pt x="3947" y="2034"/>
                    </a:lnTo>
                    <a:lnTo>
                      <a:pt x="3951" y="2157"/>
                    </a:lnTo>
                    <a:lnTo>
                      <a:pt x="3886" y="2157"/>
                    </a:lnTo>
                    <a:lnTo>
                      <a:pt x="3883" y="2038"/>
                    </a:lnTo>
                    <a:lnTo>
                      <a:pt x="3873" y="1920"/>
                    </a:lnTo>
                    <a:lnTo>
                      <a:pt x="3856" y="1803"/>
                    </a:lnTo>
                    <a:lnTo>
                      <a:pt x="3834" y="1688"/>
                    </a:lnTo>
                    <a:lnTo>
                      <a:pt x="3805" y="1576"/>
                    </a:lnTo>
                    <a:lnTo>
                      <a:pt x="3770" y="1464"/>
                    </a:lnTo>
                    <a:lnTo>
                      <a:pt x="3728" y="1356"/>
                    </a:lnTo>
                    <a:lnTo>
                      <a:pt x="3681" y="1249"/>
                    </a:lnTo>
                    <a:lnTo>
                      <a:pt x="3627" y="1146"/>
                    </a:lnTo>
                    <a:lnTo>
                      <a:pt x="3567" y="1045"/>
                    </a:lnTo>
                    <a:lnTo>
                      <a:pt x="3503" y="948"/>
                    </a:lnTo>
                    <a:lnTo>
                      <a:pt x="3432" y="854"/>
                    </a:lnTo>
                    <a:lnTo>
                      <a:pt x="3355" y="764"/>
                    </a:lnTo>
                    <a:lnTo>
                      <a:pt x="3273" y="677"/>
                    </a:lnTo>
                    <a:lnTo>
                      <a:pt x="3186" y="595"/>
                    </a:lnTo>
                    <a:lnTo>
                      <a:pt x="3095" y="519"/>
                    </a:lnTo>
                    <a:lnTo>
                      <a:pt x="3002" y="448"/>
                    </a:lnTo>
                    <a:lnTo>
                      <a:pt x="2904" y="383"/>
                    </a:lnTo>
                    <a:lnTo>
                      <a:pt x="2803" y="324"/>
                    </a:lnTo>
                    <a:lnTo>
                      <a:pt x="2700" y="270"/>
                    </a:lnTo>
                    <a:lnTo>
                      <a:pt x="2593" y="223"/>
                    </a:lnTo>
                    <a:lnTo>
                      <a:pt x="2485" y="181"/>
                    </a:lnTo>
                    <a:lnTo>
                      <a:pt x="2375" y="146"/>
                    </a:lnTo>
                    <a:lnTo>
                      <a:pt x="2261" y="117"/>
                    </a:lnTo>
                    <a:lnTo>
                      <a:pt x="2147" y="93"/>
                    </a:lnTo>
                    <a:lnTo>
                      <a:pt x="2030" y="77"/>
                    </a:lnTo>
                    <a:lnTo>
                      <a:pt x="1911" y="67"/>
                    </a:lnTo>
                    <a:lnTo>
                      <a:pt x="1792" y="64"/>
                    </a:lnTo>
                    <a:lnTo>
                      <a:pt x="1670" y="68"/>
                    </a:lnTo>
                    <a:lnTo>
                      <a:pt x="1548" y="79"/>
                    </a:lnTo>
                    <a:lnTo>
                      <a:pt x="1428" y="96"/>
                    </a:lnTo>
                    <a:lnTo>
                      <a:pt x="1310" y="121"/>
                    </a:lnTo>
                    <a:lnTo>
                      <a:pt x="1193" y="151"/>
                    </a:lnTo>
                    <a:lnTo>
                      <a:pt x="1079" y="189"/>
                    </a:lnTo>
                    <a:lnTo>
                      <a:pt x="968" y="232"/>
                    </a:lnTo>
                    <a:lnTo>
                      <a:pt x="860" y="283"/>
                    </a:lnTo>
                    <a:lnTo>
                      <a:pt x="754" y="339"/>
                    </a:lnTo>
                    <a:lnTo>
                      <a:pt x="652" y="401"/>
                    </a:lnTo>
                    <a:lnTo>
                      <a:pt x="554" y="469"/>
                    </a:lnTo>
                    <a:lnTo>
                      <a:pt x="459" y="542"/>
                    </a:lnTo>
                    <a:lnTo>
                      <a:pt x="369" y="622"/>
                    </a:lnTo>
                    <a:lnTo>
                      <a:pt x="283" y="706"/>
                    </a:lnTo>
                    <a:lnTo>
                      <a:pt x="201" y="796"/>
                    </a:lnTo>
                    <a:lnTo>
                      <a:pt x="124" y="892"/>
                    </a:lnTo>
                    <a:lnTo>
                      <a:pt x="52" y="992"/>
                    </a:lnTo>
                    <a:lnTo>
                      <a:pt x="0" y="956"/>
                    </a:lnTo>
                    <a:lnTo>
                      <a:pt x="69" y="858"/>
                    </a:lnTo>
                    <a:lnTo>
                      <a:pt x="142" y="765"/>
                    </a:lnTo>
                    <a:lnTo>
                      <a:pt x="221" y="677"/>
                    </a:lnTo>
                    <a:lnTo>
                      <a:pt x="305" y="593"/>
                    </a:lnTo>
                    <a:lnTo>
                      <a:pt x="391" y="515"/>
                    </a:lnTo>
                    <a:lnTo>
                      <a:pt x="483" y="442"/>
                    </a:lnTo>
                    <a:lnTo>
                      <a:pt x="577" y="373"/>
                    </a:lnTo>
                    <a:lnTo>
                      <a:pt x="676" y="311"/>
                    </a:lnTo>
                    <a:lnTo>
                      <a:pt x="776" y="253"/>
                    </a:lnTo>
                    <a:lnTo>
                      <a:pt x="880" y="201"/>
                    </a:lnTo>
                    <a:lnTo>
                      <a:pt x="987" y="155"/>
                    </a:lnTo>
                    <a:lnTo>
                      <a:pt x="1096" y="114"/>
                    </a:lnTo>
                    <a:lnTo>
                      <a:pt x="1207" y="80"/>
                    </a:lnTo>
                    <a:lnTo>
                      <a:pt x="1321" y="51"/>
                    </a:lnTo>
                    <a:lnTo>
                      <a:pt x="1437" y="29"/>
                    </a:lnTo>
                    <a:lnTo>
                      <a:pt x="1555" y="13"/>
                    </a:lnTo>
                    <a:lnTo>
                      <a:pt x="1673" y="3"/>
                    </a:lnTo>
                    <a:lnTo>
                      <a:pt x="17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703"/>
              <p:cNvSpPr>
                <a:spLocks/>
              </p:cNvSpPr>
              <p:nvPr/>
            </p:nvSpPr>
            <p:spPr bwMode="auto">
              <a:xfrm>
                <a:off x="2673350" y="3727450"/>
                <a:ext cx="5219700" cy="3130550"/>
              </a:xfrm>
              <a:custGeom>
                <a:avLst/>
                <a:gdLst>
                  <a:gd name="T0" fmla="*/ 79 w 3288"/>
                  <a:gd name="T1" fmla="*/ 119 h 1972"/>
                  <a:gd name="T2" fmla="*/ 126 w 3288"/>
                  <a:gd name="T3" fmla="*/ 352 h 1972"/>
                  <a:gd name="T4" fmla="*/ 199 w 3288"/>
                  <a:gd name="T5" fmla="*/ 576 h 1972"/>
                  <a:gd name="T6" fmla="*/ 297 w 3288"/>
                  <a:gd name="T7" fmla="*/ 791 h 1972"/>
                  <a:gd name="T8" fmla="*/ 419 w 3288"/>
                  <a:gd name="T9" fmla="*/ 994 h 1972"/>
                  <a:gd name="T10" fmla="*/ 565 w 3288"/>
                  <a:gd name="T11" fmla="*/ 1182 h 1972"/>
                  <a:gd name="T12" fmla="*/ 732 w 3288"/>
                  <a:gd name="T13" fmla="*/ 1354 h 1972"/>
                  <a:gd name="T14" fmla="*/ 918 w 3288"/>
                  <a:gd name="T15" fmla="*/ 1507 h 1972"/>
                  <a:gd name="T16" fmla="*/ 1120 w 3288"/>
                  <a:gd name="T17" fmla="*/ 1637 h 1972"/>
                  <a:gd name="T18" fmla="*/ 1334 w 3288"/>
                  <a:gd name="T19" fmla="*/ 1743 h 1972"/>
                  <a:gd name="T20" fmla="*/ 1558 w 3288"/>
                  <a:gd name="T21" fmla="*/ 1823 h 1972"/>
                  <a:gd name="T22" fmla="*/ 1790 w 3288"/>
                  <a:gd name="T23" fmla="*/ 1876 h 1972"/>
                  <a:gd name="T24" fmla="*/ 2029 w 3288"/>
                  <a:gd name="T25" fmla="*/ 1904 h 1972"/>
                  <a:gd name="T26" fmla="*/ 2268 w 3288"/>
                  <a:gd name="T27" fmla="*/ 1904 h 1972"/>
                  <a:gd name="T28" fmla="*/ 2500 w 3288"/>
                  <a:gd name="T29" fmla="*/ 1879 h 1972"/>
                  <a:gd name="T30" fmla="*/ 2725 w 3288"/>
                  <a:gd name="T31" fmla="*/ 1828 h 1972"/>
                  <a:gd name="T32" fmla="*/ 2944 w 3288"/>
                  <a:gd name="T33" fmla="*/ 1752 h 1972"/>
                  <a:gd name="T34" fmla="*/ 3155 w 3288"/>
                  <a:gd name="T35" fmla="*/ 1651 h 1972"/>
                  <a:gd name="T36" fmla="*/ 3288 w 3288"/>
                  <a:gd name="T37" fmla="*/ 1647 h 1972"/>
                  <a:gd name="T38" fmla="*/ 3079 w 3288"/>
                  <a:gd name="T39" fmla="*/ 1762 h 1972"/>
                  <a:gd name="T40" fmla="*/ 2857 w 3288"/>
                  <a:gd name="T41" fmla="*/ 1854 h 1972"/>
                  <a:gd name="T42" fmla="*/ 2627 w 3288"/>
                  <a:gd name="T43" fmla="*/ 1918 h 1972"/>
                  <a:gd name="T44" fmla="*/ 2391 w 3288"/>
                  <a:gd name="T45" fmla="*/ 1959 h 1972"/>
                  <a:gd name="T46" fmla="*/ 2150 w 3288"/>
                  <a:gd name="T47" fmla="*/ 1972 h 1972"/>
                  <a:gd name="T48" fmla="*/ 1901 w 3288"/>
                  <a:gd name="T49" fmla="*/ 1958 h 1972"/>
                  <a:gd name="T50" fmla="*/ 1658 w 3288"/>
                  <a:gd name="T51" fmla="*/ 1916 h 1972"/>
                  <a:gd name="T52" fmla="*/ 1423 w 3288"/>
                  <a:gd name="T53" fmla="*/ 1846 h 1972"/>
                  <a:gd name="T54" fmla="*/ 1197 w 3288"/>
                  <a:gd name="T55" fmla="*/ 1751 h 1972"/>
                  <a:gd name="T56" fmla="*/ 983 w 3288"/>
                  <a:gd name="T57" fmla="*/ 1629 h 1972"/>
                  <a:gd name="T58" fmla="*/ 782 w 3288"/>
                  <a:gd name="T59" fmla="*/ 1484 h 1972"/>
                  <a:gd name="T60" fmla="*/ 600 w 3288"/>
                  <a:gd name="T61" fmla="*/ 1315 h 1972"/>
                  <a:gd name="T62" fmla="*/ 439 w 3288"/>
                  <a:gd name="T63" fmla="*/ 1129 h 1972"/>
                  <a:gd name="T64" fmla="*/ 300 w 3288"/>
                  <a:gd name="T65" fmla="*/ 927 h 1972"/>
                  <a:gd name="T66" fmla="*/ 187 w 3288"/>
                  <a:gd name="T67" fmla="*/ 712 h 1972"/>
                  <a:gd name="T68" fmla="*/ 98 w 3288"/>
                  <a:gd name="T69" fmla="*/ 486 h 1972"/>
                  <a:gd name="T70" fmla="*/ 35 w 3288"/>
                  <a:gd name="T71" fmla="*/ 249 h 1972"/>
                  <a:gd name="T72" fmla="*/ 0 w 3288"/>
                  <a:gd name="T73" fmla="*/ 5 h 1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8" h="1972">
                    <a:moveTo>
                      <a:pt x="64" y="0"/>
                    </a:moveTo>
                    <a:lnTo>
                      <a:pt x="79" y="119"/>
                    </a:lnTo>
                    <a:lnTo>
                      <a:pt x="98" y="236"/>
                    </a:lnTo>
                    <a:lnTo>
                      <a:pt x="126" y="352"/>
                    </a:lnTo>
                    <a:lnTo>
                      <a:pt x="160" y="465"/>
                    </a:lnTo>
                    <a:lnTo>
                      <a:pt x="199" y="576"/>
                    </a:lnTo>
                    <a:lnTo>
                      <a:pt x="245" y="685"/>
                    </a:lnTo>
                    <a:lnTo>
                      <a:pt x="297" y="791"/>
                    </a:lnTo>
                    <a:lnTo>
                      <a:pt x="356" y="894"/>
                    </a:lnTo>
                    <a:lnTo>
                      <a:pt x="419" y="994"/>
                    </a:lnTo>
                    <a:lnTo>
                      <a:pt x="490" y="1089"/>
                    </a:lnTo>
                    <a:lnTo>
                      <a:pt x="565" y="1182"/>
                    </a:lnTo>
                    <a:lnTo>
                      <a:pt x="646" y="1270"/>
                    </a:lnTo>
                    <a:lnTo>
                      <a:pt x="732" y="1354"/>
                    </a:lnTo>
                    <a:lnTo>
                      <a:pt x="824" y="1434"/>
                    </a:lnTo>
                    <a:lnTo>
                      <a:pt x="918" y="1507"/>
                    </a:lnTo>
                    <a:lnTo>
                      <a:pt x="1018" y="1575"/>
                    </a:lnTo>
                    <a:lnTo>
                      <a:pt x="1120" y="1637"/>
                    </a:lnTo>
                    <a:lnTo>
                      <a:pt x="1225" y="1693"/>
                    </a:lnTo>
                    <a:lnTo>
                      <a:pt x="1334" y="1743"/>
                    </a:lnTo>
                    <a:lnTo>
                      <a:pt x="1445" y="1786"/>
                    </a:lnTo>
                    <a:lnTo>
                      <a:pt x="1558" y="1823"/>
                    </a:lnTo>
                    <a:lnTo>
                      <a:pt x="1673" y="1853"/>
                    </a:lnTo>
                    <a:lnTo>
                      <a:pt x="1790" y="1876"/>
                    </a:lnTo>
                    <a:lnTo>
                      <a:pt x="1909" y="1893"/>
                    </a:lnTo>
                    <a:lnTo>
                      <a:pt x="2029" y="1904"/>
                    </a:lnTo>
                    <a:lnTo>
                      <a:pt x="2150" y="1908"/>
                    </a:lnTo>
                    <a:lnTo>
                      <a:pt x="2268" y="1904"/>
                    </a:lnTo>
                    <a:lnTo>
                      <a:pt x="2384" y="1895"/>
                    </a:lnTo>
                    <a:lnTo>
                      <a:pt x="2500" y="1879"/>
                    </a:lnTo>
                    <a:lnTo>
                      <a:pt x="2612" y="1855"/>
                    </a:lnTo>
                    <a:lnTo>
                      <a:pt x="2725" y="1828"/>
                    </a:lnTo>
                    <a:lnTo>
                      <a:pt x="2836" y="1793"/>
                    </a:lnTo>
                    <a:lnTo>
                      <a:pt x="2944" y="1752"/>
                    </a:lnTo>
                    <a:lnTo>
                      <a:pt x="3050" y="1705"/>
                    </a:lnTo>
                    <a:lnTo>
                      <a:pt x="3155" y="1651"/>
                    </a:lnTo>
                    <a:lnTo>
                      <a:pt x="3254" y="1594"/>
                    </a:lnTo>
                    <a:lnTo>
                      <a:pt x="3288" y="1647"/>
                    </a:lnTo>
                    <a:lnTo>
                      <a:pt x="3185" y="1709"/>
                    </a:lnTo>
                    <a:lnTo>
                      <a:pt x="3079" y="1762"/>
                    </a:lnTo>
                    <a:lnTo>
                      <a:pt x="2969" y="1811"/>
                    </a:lnTo>
                    <a:lnTo>
                      <a:pt x="2857" y="1854"/>
                    </a:lnTo>
                    <a:lnTo>
                      <a:pt x="2743" y="1890"/>
                    </a:lnTo>
                    <a:lnTo>
                      <a:pt x="2627" y="1918"/>
                    </a:lnTo>
                    <a:lnTo>
                      <a:pt x="2510" y="1942"/>
                    </a:lnTo>
                    <a:lnTo>
                      <a:pt x="2391" y="1959"/>
                    </a:lnTo>
                    <a:lnTo>
                      <a:pt x="2272" y="1968"/>
                    </a:lnTo>
                    <a:lnTo>
                      <a:pt x="2150" y="1972"/>
                    </a:lnTo>
                    <a:lnTo>
                      <a:pt x="2025" y="1968"/>
                    </a:lnTo>
                    <a:lnTo>
                      <a:pt x="1901" y="1958"/>
                    </a:lnTo>
                    <a:lnTo>
                      <a:pt x="1779" y="1941"/>
                    </a:lnTo>
                    <a:lnTo>
                      <a:pt x="1658" y="1916"/>
                    </a:lnTo>
                    <a:lnTo>
                      <a:pt x="1539" y="1884"/>
                    </a:lnTo>
                    <a:lnTo>
                      <a:pt x="1423" y="1846"/>
                    </a:lnTo>
                    <a:lnTo>
                      <a:pt x="1309" y="1802"/>
                    </a:lnTo>
                    <a:lnTo>
                      <a:pt x="1197" y="1751"/>
                    </a:lnTo>
                    <a:lnTo>
                      <a:pt x="1089" y="1693"/>
                    </a:lnTo>
                    <a:lnTo>
                      <a:pt x="983" y="1629"/>
                    </a:lnTo>
                    <a:lnTo>
                      <a:pt x="880" y="1560"/>
                    </a:lnTo>
                    <a:lnTo>
                      <a:pt x="782" y="1484"/>
                    </a:lnTo>
                    <a:lnTo>
                      <a:pt x="688" y="1402"/>
                    </a:lnTo>
                    <a:lnTo>
                      <a:pt x="600" y="1315"/>
                    </a:lnTo>
                    <a:lnTo>
                      <a:pt x="516" y="1224"/>
                    </a:lnTo>
                    <a:lnTo>
                      <a:pt x="439" y="1129"/>
                    </a:lnTo>
                    <a:lnTo>
                      <a:pt x="367" y="1030"/>
                    </a:lnTo>
                    <a:lnTo>
                      <a:pt x="300" y="927"/>
                    </a:lnTo>
                    <a:lnTo>
                      <a:pt x="241" y="821"/>
                    </a:lnTo>
                    <a:lnTo>
                      <a:pt x="187" y="712"/>
                    </a:lnTo>
                    <a:lnTo>
                      <a:pt x="139" y="600"/>
                    </a:lnTo>
                    <a:lnTo>
                      <a:pt x="98" y="486"/>
                    </a:lnTo>
                    <a:lnTo>
                      <a:pt x="63" y="368"/>
                    </a:lnTo>
                    <a:lnTo>
                      <a:pt x="35" y="249"/>
                    </a:lnTo>
                    <a:lnTo>
                      <a:pt x="14" y="128"/>
                    </a:lnTo>
                    <a:lnTo>
                      <a:pt x="0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706"/>
              <p:cNvSpPr>
                <a:spLocks/>
              </p:cNvSpPr>
              <p:nvPr/>
            </p:nvSpPr>
            <p:spPr bwMode="auto">
              <a:xfrm>
                <a:off x="6092825" y="309563"/>
                <a:ext cx="3116263" cy="5710238"/>
              </a:xfrm>
              <a:custGeom>
                <a:avLst/>
                <a:gdLst>
                  <a:gd name="T0" fmla="*/ 116 w 1963"/>
                  <a:gd name="T1" fmla="*/ 3 h 3597"/>
                  <a:gd name="T2" fmla="*/ 343 w 1963"/>
                  <a:gd name="T3" fmla="*/ 30 h 3597"/>
                  <a:gd name="T4" fmla="*/ 563 w 1963"/>
                  <a:gd name="T5" fmla="*/ 83 h 3597"/>
                  <a:gd name="T6" fmla="*/ 774 w 1963"/>
                  <a:gd name="T7" fmla="*/ 160 h 3597"/>
                  <a:gd name="T8" fmla="*/ 974 w 1963"/>
                  <a:gd name="T9" fmla="*/ 259 h 3597"/>
                  <a:gd name="T10" fmla="*/ 1163 w 1963"/>
                  <a:gd name="T11" fmla="*/ 381 h 3597"/>
                  <a:gd name="T12" fmla="*/ 1336 w 1963"/>
                  <a:gd name="T13" fmla="*/ 525 h 3597"/>
                  <a:gd name="T14" fmla="*/ 1493 w 1963"/>
                  <a:gd name="T15" fmla="*/ 689 h 3597"/>
                  <a:gd name="T16" fmla="*/ 1632 w 1963"/>
                  <a:gd name="T17" fmla="*/ 872 h 3597"/>
                  <a:gd name="T18" fmla="*/ 1753 w 1963"/>
                  <a:gd name="T19" fmla="*/ 1079 h 3597"/>
                  <a:gd name="T20" fmla="*/ 1847 w 1963"/>
                  <a:gd name="T21" fmla="*/ 1297 h 3597"/>
                  <a:gd name="T22" fmla="*/ 1914 w 1963"/>
                  <a:gd name="T23" fmla="*/ 1523 h 3597"/>
                  <a:gd name="T24" fmla="*/ 1953 w 1963"/>
                  <a:gd name="T25" fmla="*/ 1755 h 3597"/>
                  <a:gd name="T26" fmla="*/ 1963 w 1963"/>
                  <a:gd name="T27" fmla="*/ 1991 h 3597"/>
                  <a:gd name="T28" fmla="*/ 1945 w 1963"/>
                  <a:gd name="T29" fmla="*/ 2228 h 3597"/>
                  <a:gd name="T30" fmla="*/ 1899 w 1963"/>
                  <a:gd name="T31" fmla="*/ 2465 h 3597"/>
                  <a:gd name="T32" fmla="*/ 1825 w 1963"/>
                  <a:gd name="T33" fmla="*/ 2691 h 3597"/>
                  <a:gd name="T34" fmla="*/ 1725 w 1963"/>
                  <a:gd name="T35" fmla="*/ 2905 h 3597"/>
                  <a:gd name="T36" fmla="*/ 1601 w 1963"/>
                  <a:gd name="T37" fmla="*/ 3104 h 3597"/>
                  <a:gd name="T38" fmla="*/ 1453 w 1963"/>
                  <a:gd name="T39" fmla="*/ 3287 h 3597"/>
                  <a:gd name="T40" fmla="*/ 1282 w 1963"/>
                  <a:gd name="T41" fmla="*/ 3452 h 3597"/>
                  <a:gd name="T42" fmla="*/ 1091 w 1963"/>
                  <a:gd name="T43" fmla="*/ 3597 h 3597"/>
                  <a:gd name="T44" fmla="*/ 1150 w 1963"/>
                  <a:gd name="T45" fmla="*/ 3475 h 3597"/>
                  <a:gd name="T46" fmla="*/ 1324 w 1963"/>
                  <a:gd name="T47" fmla="*/ 3326 h 3597"/>
                  <a:gd name="T48" fmla="*/ 1479 w 1963"/>
                  <a:gd name="T49" fmla="*/ 3157 h 3597"/>
                  <a:gd name="T50" fmla="*/ 1611 w 1963"/>
                  <a:gd name="T51" fmla="*/ 2973 h 3597"/>
                  <a:gd name="T52" fmla="*/ 1720 w 1963"/>
                  <a:gd name="T53" fmla="*/ 2772 h 3597"/>
                  <a:gd name="T54" fmla="*/ 1804 w 1963"/>
                  <a:gd name="T55" fmla="*/ 2559 h 3597"/>
                  <a:gd name="T56" fmla="*/ 1863 w 1963"/>
                  <a:gd name="T57" fmla="*/ 2334 h 3597"/>
                  <a:gd name="T58" fmla="*/ 1894 w 1963"/>
                  <a:gd name="T59" fmla="*/ 2104 h 3597"/>
                  <a:gd name="T60" fmla="*/ 1898 w 1963"/>
                  <a:gd name="T61" fmla="*/ 1875 h 3597"/>
                  <a:gd name="T62" fmla="*/ 1873 w 1963"/>
                  <a:gd name="T63" fmla="*/ 1649 h 3597"/>
                  <a:gd name="T64" fmla="*/ 1822 w 1963"/>
                  <a:gd name="T65" fmla="*/ 1427 h 3597"/>
                  <a:gd name="T66" fmla="*/ 1745 w 1963"/>
                  <a:gd name="T67" fmla="*/ 1213 h 3597"/>
                  <a:gd name="T68" fmla="*/ 1640 w 1963"/>
                  <a:gd name="T69" fmla="*/ 1007 h 3597"/>
                  <a:gd name="T70" fmla="*/ 1514 w 1963"/>
                  <a:gd name="T71" fmla="*/ 817 h 3597"/>
                  <a:gd name="T72" fmla="*/ 1370 w 1963"/>
                  <a:gd name="T73" fmla="*/ 650 h 3597"/>
                  <a:gd name="T74" fmla="*/ 1210 w 1963"/>
                  <a:gd name="T75" fmla="*/ 500 h 3597"/>
                  <a:gd name="T76" fmla="*/ 1036 w 1963"/>
                  <a:gd name="T77" fmla="*/ 372 h 3597"/>
                  <a:gd name="T78" fmla="*/ 847 w 1963"/>
                  <a:gd name="T79" fmla="*/ 265 h 3597"/>
                  <a:gd name="T80" fmla="*/ 648 w 1963"/>
                  <a:gd name="T81" fmla="*/ 178 h 3597"/>
                  <a:gd name="T82" fmla="*/ 439 w 1963"/>
                  <a:gd name="T83" fmla="*/ 117 h 3597"/>
                  <a:gd name="T84" fmla="*/ 222 w 1963"/>
                  <a:gd name="T85" fmla="*/ 77 h 3597"/>
                  <a:gd name="T86" fmla="*/ 0 w 1963"/>
                  <a:gd name="T87" fmla="*/ 64 h 3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3" h="3597">
                    <a:moveTo>
                      <a:pt x="0" y="0"/>
                    </a:moveTo>
                    <a:lnTo>
                      <a:pt x="116" y="3"/>
                    </a:lnTo>
                    <a:lnTo>
                      <a:pt x="230" y="13"/>
                    </a:lnTo>
                    <a:lnTo>
                      <a:pt x="343" y="30"/>
                    </a:lnTo>
                    <a:lnTo>
                      <a:pt x="454" y="54"/>
                    </a:lnTo>
                    <a:lnTo>
                      <a:pt x="563" y="83"/>
                    </a:lnTo>
                    <a:lnTo>
                      <a:pt x="670" y="118"/>
                    </a:lnTo>
                    <a:lnTo>
                      <a:pt x="774" y="160"/>
                    </a:lnTo>
                    <a:lnTo>
                      <a:pt x="876" y="207"/>
                    </a:lnTo>
                    <a:lnTo>
                      <a:pt x="974" y="259"/>
                    </a:lnTo>
                    <a:lnTo>
                      <a:pt x="1070" y="318"/>
                    </a:lnTo>
                    <a:lnTo>
                      <a:pt x="1163" y="381"/>
                    </a:lnTo>
                    <a:lnTo>
                      <a:pt x="1252" y="451"/>
                    </a:lnTo>
                    <a:lnTo>
                      <a:pt x="1336" y="525"/>
                    </a:lnTo>
                    <a:lnTo>
                      <a:pt x="1417" y="605"/>
                    </a:lnTo>
                    <a:lnTo>
                      <a:pt x="1493" y="689"/>
                    </a:lnTo>
                    <a:lnTo>
                      <a:pt x="1565" y="778"/>
                    </a:lnTo>
                    <a:lnTo>
                      <a:pt x="1632" y="872"/>
                    </a:lnTo>
                    <a:lnTo>
                      <a:pt x="1696" y="974"/>
                    </a:lnTo>
                    <a:lnTo>
                      <a:pt x="1753" y="1079"/>
                    </a:lnTo>
                    <a:lnTo>
                      <a:pt x="1804" y="1187"/>
                    </a:lnTo>
                    <a:lnTo>
                      <a:pt x="1847" y="1297"/>
                    </a:lnTo>
                    <a:lnTo>
                      <a:pt x="1884" y="1409"/>
                    </a:lnTo>
                    <a:lnTo>
                      <a:pt x="1914" y="1523"/>
                    </a:lnTo>
                    <a:lnTo>
                      <a:pt x="1937" y="1638"/>
                    </a:lnTo>
                    <a:lnTo>
                      <a:pt x="1953" y="1755"/>
                    </a:lnTo>
                    <a:lnTo>
                      <a:pt x="1962" y="1871"/>
                    </a:lnTo>
                    <a:lnTo>
                      <a:pt x="1963" y="1991"/>
                    </a:lnTo>
                    <a:lnTo>
                      <a:pt x="1958" y="2108"/>
                    </a:lnTo>
                    <a:lnTo>
                      <a:pt x="1945" y="2228"/>
                    </a:lnTo>
                    <a:lnTo>
                      <a:pt x="1925" y="2347"/>
                    </a:lnTo>
                    <a:lnTo>
                      <a:pt x="1899" y="2465"/>
                    </a:lnTo>
                    <a:lnTo>
                      <a:pt x="1865" y="2578"/>
                    </a:lnTo>
                    <a:lnTo>
                      <a:pt x="1825" y="2691"/>
                    </a:lnTo>
                    <a:lnTo>
                      <a:pt x="1777" y="2800"/>
                    </a:lnTo>
                    <a:lnTo>
                      <a:pt x="1725" y="2905"/>
                    </a:lnTo>
                    <a:lnTo>
                      <a:pt x="1665" y="3007"/>
                    </a:lnTo>
                    <a:lnTo>
                      <a:pt x="1601" y="3104"/>
                    </a:lnTo>
                    <a:lnTo>
                      <a:pt x="1528" y="3198"/>
                    </a:lnTo>
                    <a:lnTo>
                      <a:pt x="1453" y="3287"/>
                    </a:lnTo>
                    <a:lnTo>
                      <a:pt x="1370" y="3372"/>
                    </a:lnTo>
                    <a:lnTo>
                      <a:pt x="1282" y="3452"/>
                    </a:lnTo>
                    <a:lnTo>
                      <a:pt x="1189" y="3527"/>
                    </a:lnTo>
                    <a:lnTo>
                      <a:pt x="1091" y="3597"/>
                    </a:lnTo>
                    <a:lnTo>
                      <a:pt x="1054" y="3544"/>
                    </a:lnTo>
                    <a:lnTo>
                      <a:pt x="1150" y="3475"/>
                    </a:lnTo>
                    <a:lnTo>
                      <a:pt x="1239" y="3403"/>
                    </a:lnTo>
                    <a:lnTo>
                      <a:pt x="1324" y="3326"/>
                    </a:lnTo>
                    <a:lnTo>
                      <a:pt x="1404" y="3244"/>
                    </a:lnTo>
                    <a:lnTo>
                      <a:pt x="1479" y="3157"/>
                    </a:lnTo>
                    <a:lnTo>
                      <a:pt x="1547" y="3067"/>
                    </a:lnTo>
                    <a:lnTo>
                      <a:pt x="1611" y="2973"/>
                    </a:lnTo>
                    <a:lnTo>
                      <a:pt x="1667" y="2873"/>
                    </a:lnTo>
                    <a:lnTo>
                      <a:pt x="1720" y="2772"/>
                    </a:lnTo>
                    <a:lnTo>
                      <a:pt x="1764" y="2668"/>
                    </a:lnTo>
                    <a:lnTo>
                      <a:pt x="1804" y="2559"/>
                    </a:lnTo>
                    <a:lnTo>
                      <a:pt x="1836" y="2448"/>
                    </a:lnTo>
                    <a:lnTo>
                      <a:pt x="1863" y="2334"/>
                    </a:lnTo>
                    <a:lnTo>
                      <a:pt x="1882" y="2220"/>
                    </a:lnTo>
                    <a:lnTo>
                      <a:pt x="1894" y="2104"/>
                    </a:lnTo>
                    <a:lnTo>
                      <a:pt x="1899" y="1989"/>
                    </a:lnTo>
                    <a:lnTo>
                      <a:pt x="1898" y="1875"/>
                    </a:lnTo>
                    <a:lnTo>
                      <a:pt x="1889" y="1761"/>
                    </a:lnTo>
                    <a:lnTo>
                      <a:pt x="1873" y="1649"/>
                    </a:lnTo>
                    <a:lnTo>
                      <a:pt x="1851" y="1537"/>
                    </a:lnTo>
                    <a:lnTo>
                      <a:pt x="1822" y="1427"/>
                    </a:lnTo>
                    <a:lnTo>
                      <a:pt x="1787" y="1319"/>
                    </a:lnTo>
                    <a:lnTo>
                      <a:pt x="1745" y="1213"/>
                    </a:lnTo>
                    <a:lnTo>
                      <a:pt x="1695" y="1109"/>
                    </a:lnTo>
                    <a:lnTo>
                      <a:pt x="1640" y="1007"/>
                    </a:lnTo>
                    <a:lnTo>
                      <a:pt x="1578" y="908"/>
                    </a:lnTo>
                    <a:lnTo>
                      <a:pt x="1514" y="817"/>
                    </a:lnTo>
                    <a:lnTo>
                      <a:pt x="1445" y="731"/>
                    </a:lnTo>
                    <a:lnTo>
                      <a:pt x="1370" y="650"/>
                    </a:lnTo>
                    <a:lnTo>
                      <a:pt x="1293" y="572"/>
                    </a:lnTo>
                    <a:lnTo>
                      <a:pt x="1210" y="500"/>
                    </a:lnTo>
                    <a:lnTo>
                      <a:pt x="1125" y="434"/>
                    </a:lnTo>
                    <a:lnTo>
                      <a:pt x="1036" y="372"/>
                    </a:lnTo>
                    <a:lnTo>
                      <a:pt x="943" y="316"/>
                    </a:lnTo>
                    <a:lnTo>
                      <a:pt x="847" y="265"/>
                    </a:lnTo>
                    <a:lnTo>
                      <a:pt x="749" y="219"/>
                    </a:lnTo>
                    <a:lnTo>
                      <a:pt x="648" y="178"/>
                    </a:lnTo>
                    <a:lnTo>
                      <a:pt x="545" y="144"/>
                    </a:lnTo>
                    <a:lnTo>
                      <a:pt x="439" y="117"/>
                    </a:lnTo>
                    <a:lnTo>
                      <a:pt x="331" y="93"/>
                    </a:lnTo>
                    <a:lnTo>
                      <a:pt x="222" y="77"/>
                    </a:lnTo>
                    <a:lnTo>
                      <a:pt x="112" y="68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708"/>
              <p:cNvSpPr>
                <a:spLocks/>
              </p:cNvSpPr>
              <p:nvPr/>
            </p:nvSpPr>
            <p:spPr bwMode="auto">
              <a:xfrm>
                <a:off x="3117850" y="465138"/>
                <a:ext cx="5440363" cy="2967038"/>
              </a:xfrm>
              <a:custGeom>
                <a:avLst/>
                <a:gdLst>
                  <a:gd name="T0" fmla="*/ 2009 w 3427"/>
                  <a:gd name="T1" fmla="*/ 6 h 1869"/>
                  <a:gd name="T2" fmla="*/ 2235 w 3427"/>
                  <a:gd name="T3" fmla="*/ 37 h 1869"/>
                  <a:gd name="T4" fmla="*/ 2457 w 3427"/>
                  <a:gd name="T5" fmla="*/ 95 h 1869"/>
                  <a:gd name="T6" fmla="*/ 2668 w 3427"/>
                  <a:gd name="T7" fmla="*/ 177 h 1869"/>
                  <a:gd name="T8" fmla="*/ 2864 w 3427"/>
                  <a:gd name="T9" fmla="*/ 284 h 1869"/>
                  <a:gd name="T10" fmla="*/ 3046 w 3427"/>
                  <a:gd name="T11" fmla="*/ 414 h 1869"/>
                  <a:gd name="T12" fmla="*/ 3213 w 3427"/>
                  <a:gd name="T13" fmla="*/ 566 h 1869"/>
                  <a:gd name="T14" fmla="*/ 3361 w 3427"/>
                  <a:gd name="T15" fmla="*/ 738 h 1869"/>
                  <a:gd name="T16" fmla="*/ 3374 w 3427"/>
                  <a:gd name="T17" fmla="*/ 867 h 1869"/>
                  <a:gd name="T18" fmla="*/ 3240 w 3427"/>
                  <a:gd name="T19" fmla="*/ 692 h 1869"/>
                  <a:gd name="T20" fmla="*/ 3088 w 3427"/>
                  <a:gd name="T21" fmla="*/ 535 h 1869"/>
                  <a:gd name="T22" fmla="*/ 2919 w 3427"/>
                  <a:gd name="T23" fmla="*/ 400 h 1869"/>
                  <a:gd name="T24" fmla="*/ 2736 w 3427"/>
                  <a:gd name="T25" fmla="*/ 284 h 1869"/>
                  <a:gd name="T26" fmla="*/ 2539 w 3427"/>
                  <a:gd name="T27" fmla="*/ 193 h 1869"/>
                  <a:gd name="T28" fmla="*/ 2331 w 3427"/>
                  <a:gd name="T29" fmla="*/ 125 h 1869"/>
                  <a:gd name="T30" fmla="*/ 2113 w 3427"/>
                  <a:gd name="T31" fmla="*/ 82 h 1869"/>
                  <a:gd name="T32" fmla="*/ 1895 w 3427"/>
                  <a:gd name="T33" fmla="*/ 64 h 1869"/>
                  <a:gd name="T34" fmla="*/ 1678 w 3427"/>
                  <a:gd name="T35" fmla="*/ 75 h 1869"/>
                  <a:gd name="T36" fmla="*/ 1465 w 3427"/>
                  <a:gd name="T37" fmla="*/ 110 h 1869"/>
                  <a:gd name="T38" fmla="*/ 1258 w 3427"/>
                  <a:gd name="T39" fmla="*/ 172 h 1869"/>
                  <a:gd name="T40" fmla="*/ 1058 w 3427"/>
                  <a:gd name="T41" fmla="*/ 258 h 1869"/>
                  <a:gd name="T42" fmla="*/ 868 w 3427"/>
                  <a:gd name="T43" fmla="*/ 370 h 1869"/>
                  <a:gd name="T44" fmla="*/ 688 w 3427"/>
                  <a:gd name="T45" fmla="*/ 506 h 1869"/>
                  <a:gd name="T46" fmla="*/ 531 w 3427"/>
                  <a:gd name="T47" fmla="*/ 660 h 1869"/>
                  <a:gd name="T48" fmla="*/ 393 w 3427"/>
                  <a:gd name="T49" fmla="*/ 832 h 1869"/>
                  <a:gd name="T50" fmla="*/ 278 w 3427"/>
                  <a:gd name="T51" fmla="*/ 1019 h 1869"/>
                  <a:gd name="T52" fmla="*/ 186 w 3427"/>
                  <a:gd name="T53" fmla="*/ 1218 h 1869"/>
                  <a:gd name="T54" fmla="*/ 120 w 3427"/>
                  <a:gd name="T55" fmla="*/ 1428 h 1869"/>
                  <a:gd name="T56" fmla="*/ 79 w 3427"/>
                  <a:gd name="T57" fmla="*/ 1645 h 1869"/>
                  <a:gd name="T58" fmla="*/ 65 w 3427"/>
                  <a:gd name="T59" fmla="*/ 1869 h 1869"/>
                  <a:gd name="T60" fmla="*/ 4 w 3427"/>
                  <a:gd name="T61" fmla="*/ 1752 h 1869"/>
                  <a:gd name="T62" fmla="*/ 33 w 3427"/>
                  <a:gd name="T63" fmla="*/ 1523 h 1869"/>
                  <a:gd name="T64" fmla="*/ 88 w 3427"/>
                  <a:gd name="T65" fmla="*/ 1302 h 1869"/>
                  <a:gd name="T66" fmla="*/ 171 w 3427"/>
                  <a:gd name="T67" fmla="*/ 1090 h 1869"/>
                  <a:gd name="T68" fmla="*/ 278 w 3427"/>
                  <a:gd name="T69" fmla="*/ 889 h 1869"/>
                  <a:gd name="T70" fmla="*/ 409 w 3427"/>
                  <a:gd name="T71" fmla="*/ 705 h 1869"/>
                  <a:gd name="T72" fmla="*/ 562 w 3427"/>
                  <a:gd name="T73" fmla="*/ 535 h 1869"/>
                  <a:gd name="T74" fmla="*/ 737 w 3427"/>
                  <a:gd name="T75" fmla="*/ 384 h 1869"/>
                  <a:gd name="T76" fmla="*/ 929 w 3427"/>
                  <a:gd name="T77" fmla="*/ 256 h 1869"/>
                  <a:gd name="T78" fmla="*/ 1131 w 3427"/>
                  <a:gd name="T79" fmla="*/ 152 h 1869"/>
                  <a:gd name="T80" fmla="*/ 1342 w 3427"/>
                  <a:gd name="T81" fmla="*/ 76 h 1869"/>
                  <a:gd name="T82" fmla="*/ 1561 w 3427"/>
                  <a:gd name="T83" fmla="*/ 25 h 1869"/>
                  <a:gd name="T84" fmla="*/ 1783 w 3427"/>
                  <a:gd name="T85" fmla="*/ 2 h 1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27" h="1869">
                    <a:moveTo>
                      <a:pt x="1896" y="0"/>
                    </a:moveTo>
                    <a:lnTo>
                      <a:pt x="2009" y="6"/>
                    </a:lnTo>
                    <a:lnTo>
                      <a:pt x="2123" y="17"/>
                    </a:lnTo>
                    <a:lnTo>
                      <a:pt x="2235" y="37"/>
                    </a:lnTo>
                    <a:lnTo>
                      <a:pt x="2348" y="62"/>
                    </a:lnTo>
                    <a:lnTo>
                      <a:pt x="2457" y="95"/>
                    </a:lnTo>
                    <a:lnTo>
                      <a:pt x="2564" y="133"/>
                    </a:lnTo>
                    <a:lnTo>
                      <a:pt x="2668" y="177"/>
                    </a:lnTo>
                    <a:lnTo>
                      <a:pt x="2767" y="228"/>
                    </a:lnTo>
                    <a:lnTo>
                      <a:pt x="2864" y="284"/>
                    </a:lnTo>
                    <a:lnTo>
                      <a:pt x="2957" y="346"/>
                    </a:lnTo>
                    <a:lnTo>
                      <a:pt x="3046" y="414"/>
                    </a:lnTo>
                    <a:lnTo>
                      <a:pt x="3131" y="487"/>
                    </a:lnTo>
                    <a:lnTo>
                      <a:pt x="3213" y="566"/>
                    </a:lnTo>
                    <a:lnTo>
                      <a:pt x="3289" y="650"/>
                    </a:lnTo>
                    <a:lnTo>
                      <a:pt x="3361" y="738"/>
                    </a:lnTo>
                    <a:lnTo>
                      <a:pt x="3427" y="832"/>
                    </a:lnTo>
                    <a:lnTo>
                      <a:pt x="3374" y="867"/>
                    </a:lnTo>
                    <a:lnTo>
                      <a:pt x="3309" y="777"/>
                    </a:lnTo>
                    <a:lnTo>
                      <a:pt x="3240" y="692"/>
                    </a:lnTo>
                    <a:lnTo>
                      <a:pt x="3167" y="611"/>
                    </a:lnTo>
                    <a:lnTo>
                      <a:pt x="3088" y="535"/>
                    </a:lnTo>
                    <a:lnTo>
                      <a:pt x="3006" y="465"/>
                    </a:lnTo>
                    <a:lnTo>
                      <a:pt x="2919" y="400"/>
                    </a:lnTo>
                    <a:lnTo>
                      <a:pt x="2830" y="339"/>
                    </a:lnTo>
                    <a:lnTo>
                      <a:pt x="2736" y="284"/>
                    </a:lnTo>
                    <a:lnTo>
                      <a:pt x="2640" y="236"/>
                    </a:lnTo>
                    <a:lnTo>
                      <a:pt x="2539" y="193"/>
                    </a:lnTo>
                    <a:lnTo>
                      <a:pt x="2437" y="156"/>
                    </a:lnTo>
                    <a:lnTo>
                      <a:pt x="2331" y="125"/>
                    </a:lnTo>
                    <a:lnTo>
                      <a:pt x="2223" y="100"/>
                    </a:lnTo>
                    <a:lnTo>
                      <a:pt x="2113" y="82"/>
                    </a:lnTo>
                    <a:lnTo>
                      <a:pt x="2005" y="70"/>
                    </a:lnTo>
                    <a:lnTo>
                      <a:pt x="1895" y="64"/>
                    </a:lnTo>
                    <a:lnTo>
                      <a:pt x="1786" y="67"/>
                    </a:lnTo>
                    <a:lnTo>
                      <a:pt x="1678" y="75"/>
                    </a:lnTo>
                    <a:lnTo>
                      <a:pt x="1571" y="89"/>
                    </a:lnTo>
                    <a:lnTo>
                      <a:pt x="1465" y="110"/>
                    </a:lnTo>
                    <a:lnTo>
                      <a:pt x="1360" y="138"/>
                    </a:lnTo>
                    <a:lnTo>
                      <a:pt x="1258" y="172"/>
                    </a:lnTo>
                    <a:lnTo>
                      <a:pt x="1157" y="212"/>
                    </a:lnTo>
                    <a:lnTo>
                      <a:pt x="1058" y="258"/>
                    </a:lnTo>
                    <a:lnTo>
                      <a:pt x="961" y="311"/>
                    </a:lnTo>
                    <a:lnTo>
                      <a:pt x="868" y="370"/>
                    </a:lnTo>
                    <a:lnTo>
                      <a:pt x="776" y="435"/>
                    </a:lnTo>
                    <a:lnTo>
                      <a:pt x="688" y="506"/>
                    </a:lnTo>
                    <a:lnTo>
                      <a:pt x="607" y="580"/>
                    </a:lnTo>
                    <a:lnTo>
                      <a:pt x="531" y="660"/>
                    </a:lnTo>
                    <a:lnTo>
                      <a:pt x="459" y="744"/>
                    </a:lnTo>
                    <a:lnTo>
                      <a:pt x="393" y="832"/>
                    </a:lnTo>
                    <a:lnTo>
                      <a:pt x="333" y="924"/>
                    </a:lnTo>
                    <a:lnTo>
                      <a:pt x="278" y="1019"/>
                    </a:lnTo>
                    <a:lnTo>
                      <a:pt x="230" y="1117"/>
                    </a:lnTo>
                    <a:lnTo>
                      <a:pt x="186" y="1218"/>
                    </a:lnTo>
                    <a:lnTo>
                      <a:pt x="150" y="1322"/>
                    </a:lnTo>
                    <a:lnTo>
                      <a:pt x="120" y="1428"/>
                    </a:lnTo>
                    <a:lnTo>
                      <a:pt x="96" y="1535"/>
                    </a:lnTo>
                    <a:lnTo>
                      <a:pt x="79" y="1645"/>
                    </a:lnTo>
                    <a:lnTo>
                      <a:pt x="68" y="1756"/>
                    </a:lnTo>
                    <a:lnTo>
                      <a:pt x="65" y="1869"/>
                    </a:lnTo>
                    <a:lnTo>
                      <a:pt x="0" y="1869"/>
                    </a:lnTo>
                    <a:lnTo>
                      <a:pt x="4" y="1752"/>
                    </a:lnTo>
                    <a:lnTo>
                      <a:pt x="15" y="1637"/>
                    </a:lnTo>
                    <a:lnTo>
                      <a:pt x="33" y="1523"/>
                    </a:lnTo>
                    <a:lnTo>
                      <a:pt x="58" y="1412"/>
                    </a:lnTo>
                    <a:lnTo>
                      <a:pt x="88" y="1302"/>
                    </a:lnTo>
                    <a:lnTo>
                      <a:pt x="126" y="1195"/>
                    </a:lnTo>
                    <a:lnTo>
                      <a:pt x="171" y="1090"/>
                    </a:lnTo>
                    <a:lnTo>
                      <a:pt x="222" y="989"/>
                    </a:lnTo>
                    <a:lnTo>
                      <a:pt x="278" y="889"/>
                    </a:lnTo>
                    <a:lnTo>
                      <a:pt x="341" y="795"/>
                    </a:lnTo>
                    <a:lnTo>
                      <a:pt x="409" y="705"/>
                    </a:lnTo>
                    <a:lnTo>
                      <a:pt x="482" y="617"/>
                    </a:lnTo>
                    <a:lnTo>
                      <a:pt x="562" y="535"/>
                    </a:lnTo>
                    <a:lnTo>
                      <a:pt x="646" y="457"/>
                    </a:lnTo>
                    <a:lnTo>
                      <a:pt x="737" y="384"/>
                    </a:lnTo>
                    <a:lnTo>
                      <a:pt x="831" y="316"/>
                    </a:lnTo>
                    <a:lnTo>
                      <a:pt x="929" y="256"/>
                    </a:lnTo>
                    <a:lnTo>
                      <a:pt x="1029" y="201"/>
                    </a:lnTo>
                    <a:lnTo>
                      <a:pt x="1131" y="152"/>
                    </a:lnTo>
                    <a:lnTo>
                      <a:pt x="1236" y="112"/>
                    </a:lnTo>
                    <a:lnTo>
                      <a:pt x="1342" y="76"/>
                    </a:lnTo>
                    <a:lnTo>
                      <a:pt x="1451" y="47"/>
                    </a:lnTo>
                    <a:lnTo>
                      <a:pt x="1561" y="25"/>
                    </a:lnTo>
                    <a:lnTo>
                      <a:pt x="1672" y="11"/>
                    </a:lnTo>
                    <a:lnTo>
                      <a:pt x="1783" y="2"/>
                    </a:lnTo>
                    <a:lnTo>
                      <a:pt x="1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709"/>
              <p:cNvSpPr>
                <a:spLocks/>
              </p:cNvSpPr>
              <p:nvPr/>
            </p:nvSpPr>
            <p:spPr bwMode="auto">
              <a:xfrm>
                <a:off x="3775075" y="4621213"/>
                <a:ext cx="5018088" cy="1784350"/>
              </a:xfrm>
              <a:custGeom>
                <a:avLst/>
                <a:gdLst>
                  <a:gd name="T0" fmla="*/ 3161 w 3161"/>
                  <a:gd name="T1" fmla="*/ 26 h 1124"/>
                  <a:gd name="T2" fmla="*/ 3054 w 3161"/>
                  <a:gd name="T3" fmla="*/ 230 h 1124"/>
                  <a:gd name="T4" fmla="*/ 2922 w 3161"/>
                  <a:gd name="T5" fmla="*/ 419 h 1124"/>
                  <a:gd name="T6" fmla="*/ 2767 w 3161"/>
                  <a:gd name="T7" fmla="*/ 589 h 1124"/>
                  <a:gd name="T8" fmla="*/ 2592 w 3161"/>
                  <a:gd name="T9" fmla="*/ 741 h 1124"/>
                  <a:gd name="T10" fmla="*/ 2403 w 3161"/>
                  <a:gd name="T11" fmla="*/ 867 h 1124"/>
                  <a:gd name="T12" fmla="*/ 2206 w 3161"/>
                  <a:gd name="T13" fmla="*/ 968 h 1124"/>
                  <a:gd name="T14" fmla="*/ 1999 w 3161"/>
                  <a:gd name="T15" fmla="*/ 1044 h 1124"/>
                  <a:gd name="T16" fmla="*/ 1787 w 3161"/>
                  <a:gd name="T17" fmla="*/ 1095 h 1124"/>
                  <a:gd name="T18" fmla="*/ 1568 w 3161"/>
                  <a:gd name="T19" fmla="*/ 1121 h 1124"/>
                  <a:gd name="T20" fmla="*/ 1363 w 3161"/>
                  <a:gd name="T21" fmla="*/ 1121 h 1124"/>
                  <a:gd name="T22" fmla="*/ 1169 w 3161"/>
                  <a:gd name="T23" fmla="*/ 1101 h 1124"/>
                  <a:gd name="T24" fmla="*/ 942 w 3161"/>
                  <a:gd name="T25" fmla="*/ 1052 h 1124"/>
                  <a:gd name="T26" fmla="*/ 725 w 3161"/>
                  <a:gd name="T27" fmla="*/ 976 h 1124"/>
                  <a:gd name="T28" fmla="*/ 520 w 3161"/>
                  <a:gd name="T29" fmla="*/ 873 h 1124"/>
                  <a:gd name="T30" fmla="*/ 330 w 3161"/>
                  <a:gd name="T31" fmla="*/ 746 h 1124"/>
                  <a:gd name="T32" fmla="*/ 156 w 3161"/>
                  <a:gd name="T33" fmla="*/ 597 h 1124"/>
                  <a:gd name="T34" fmla="*/ 0 w 3161"/>
                  <a:gd name="T35" fmla="*/ 427 h 1124"/>
                  <a:gd name="T36" fmla="*/ 123 w 3161"/>
                  <a:gd name="T37" fmla="*/ 471 h 1124"/>
                  <a:gd name="T38" fmla="*/ 282 w 3161"/>
                  <a:gd name="T39" fmla="*/ 626 h 1124"/>
                  <a:gd name="T40" fmla="*/ 459 w 3161"/>
                  <a:gd name="T41" fmla="*/ 759 h 1124"/>
                  <a:gd name="T42" fmla="*/ 650 w 3161"/>
                  <a:gd name="T43" fmla="*/ 869 h 1124"/>
                  <a:gd name="T44" fmla="*/ 854 w 3161"/>
                  <a:gd name="T45" fmla="*/ 956 h 1124"/>
                  <a:gd name="T46" fmla="*/ 1068 w 3161"/>
                  <a:gd name="T47" fmla="*/ 1017 h 1124"/>
                  <a:gd name="T48" fmla="*/ 1292 w 3161"/>
                  <a:gd name="T49" fmla="*/ 1052 h 1124"/>
                  <a:gd name="T50" fmla="*/ 1516 w 3161"/>
                  <a:gd name="T51" fmla="*/ 1058 h 1124"/>
                  <a:gd name="T52" fmla="*/ 1737 w 3161"/>
                  <a:gd name="T53" fmla="*/ 1038 h 1124"/>
                  <a:gd name="T54" fmla="*/ 1955 w 3161"/>
                  <a:gd name="T55" fmla="*/ 990 h 1124"/>
                  <a:gd name="T56" fmla="*/ 2164 w 3161"/>
                  <a:gd name="T57" fmla="*/ 915 h 1124"/>
                  <a:gd name="T58" fmla="*/ 2365 w 3161"/>
                  <a:gd name="T59" fmla="*/ 814 h 1124"/>
                  <a:gd name="T60" fmla="*/ 2554 w 3161"/>
                  <a:gd name="T61" fmla="*/ 689 h 1124"/>
                  <a:gd name="T62" fmla="*/ 2721 w 3161"/>
                  <a:gd name="T63" fmla="*/ 543 h 1124"/>
                  <a:gd name="T64" fmla="*/ 2871 w 3161"/>
                  <a:gd name="T65" fmla="*/ 378 h 1124"/>
                  <a:gd name="T66" fmla="*/ 2999 w 3161"/>
                  <a:gd name="T67" fmla="*/ 196 h 1124"/>
                  <a:gd name="T68" fmla="*/ 3102 w 3161"/>
                  <a:gd name="T6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61" h="1124">
                    <a:moveTo>
                      <a:pt x="3102" y="0"/>
                    </a:moveTo>
                    <a:lnTo>
                      <a:pt x="3161" y="26"/>
                    </a:lnTo>
                    <a:lnTo>
                      <a:pt x="3110" y="130"/>
                    </a:lnTo>
                    <a:lnTo>
                      <a:pt x="3054" y="230"/>
                    </a:lnTo>
                    <a:lnTo>
                      <a:pt x="2990" y="326"/>
                    </a:lnTo>
                    <a:lnTo>
                      <a:pt x="2922" y="419"/>
                    </a:lnTo>
                    <a:lnTo>
                      <a:pt x="2847" y="507"/>
                    </a:lnTo>
                    <a:lnTo>
                      <a:pt x="2767" y="589"/>
                    </a:lnTo>
                    <a:lnTo>
                      <a:pt x="2682" y="668"/>
                    </a:lnTo>
                    <a:lnTo>
                      <a:pt x="2592" y="741"/>
                    </a:lnTo>
                    <a:lnTo>
                      <a:pt x="2497" y="808"/>
                    </a:lnTo>
                    <a:lnTo>
                      <a:pt x="2403" y="867"/>
                    </a:lnTo>
                    <a:lnTo>
                      <a:pt x="2306" y="921"/>
                    </a:lnTo>
                    <a:lnTo>
                      <a:pt x="2206" y="968"/>
                    </a:lnTo>
                    <a:lnTo>
                      <a:pt x="2104" y="1008"/>
                    </a:lnTo>
                    <a:lnTo>
                      <a:pt x="1999" y="1044"/>
                    </a:lnTo>
                    <a:lnTo>
                      <a:pt x="1895" y="1072"/>
                    </a:lnTo>
                    <a:lnTo>
                      <a:pt x="1787" y="1095"/>
                    </a:lnTo>
                    <a:lnTo>
                      <a:pt x="1678" y="1110"/>
                    </a:lnTo>
                    <a:lnTo>
                      <a:pt x="1568" y="1121"/>
                    </a:lnTo>
                    <a:lnTo>
                      <a:pt x="1458" y="1124"/>
                    </a:lnTo>
                    <a:lnTo>
                      <a:pt x="1363" y="1121"/>
                    </a:lnTo>
                    <a:lnTo>
                      <a:pt x="1266" y="1114"/>
                    </a:lnTo>
                    <a:lnTo>
                      <a:pt x="1169" y="1101"/>
                    </a:lnTo>
                    <a:lnTo>
                      <a:pt x="1055" y="1080"/>
                    </a:lnTo>
                    <a:lnTo>
                      <a:pt x="942" y="1052"/>
                    </a:lnTo>
                    <a:lnTo>
                      <a:pt x="832" y="1016"/>
                    </a:lnTo>
                    <a:lnTo>
                      <a:pt x="725" y="976"/>
                    </a:lnTo>
                    <a:lnTo>
                      <a:pt x="621" y="927"/>
                    </a:lnTo>
                    <a:lnTo>
                      <a:pt x="520" y="873"/>
                    </a:lnTo>
                    <a:lnTo>
                      <a:pt x="423" y="813"/>
                    </a:lnTo>
                    <a:lnTo>
                      <a:pt x="330" y="746"/>
                    </a:lnTo>
                    <a:lnTo>
                      <a:pt x="240" y="674"/>
                    </a:lnTo>
                    <a:lnTo>
                      <a:pt x="156" y="597"/>
                    </a:lnTo>
                    <a:lnTo>
                      <a:pt x="75" y="515"/>
                    </a:lnTo>
                    <a:lnTo>
                      <a:pt x="0" y="427"/>
                    </a:lnTo>
                    <a:lnTo>
                      <a:pt x="50" y="386"/>
                    </a:lnTo>
                    <a:lnTo>
                      <a:pt x="123" y="471"/>
                    </a:lnTo>
                    <a:lnTo>
                      <a:pt x="201" y="551"/>
                    </a:lnTo>
                    <a:lnTo>
                      <a:pt x="282" y="626"/>
                    </a:lnTo>
                    <a:lnTo>
                      <a:pt x="368" y="695"/>
                    </a:lnTo>
                    <a:lnTo>
                      <a:pt x="459" y="759"/>
                    </a:lnTo>
                    <a:lnTo>
                      <a:pt x="553" y="817"/>
                    </a:lnTo>
                    <a:lnTo>
                      <a:pt x="650" y="869"/>
                    </a:lnTo>
                    <a:lnTo>
                      <a:pt x="751" y="915"/>
                    </a:lnTo>
                    <a:lnTo>
                      <a:pt x="854" y="956"/>
                    </a:lnTo>
                    <a:lnTo>
                      <a:pt x="961" y="990"/>
                    </a:lnTo>
                    <a:lnTo>
                      <a:pt x="1068" y="1017"/>
                    </a:lnTo>
                    <a:lnTo>
                      <a:pt x="1179" y="1037"/>
                    </a:lnTo>
                    <a:lnTo>
                      <a:pt x="1292" y="1052"/>
                    </a:lnTo>
                    <a:lnTo>
                      <a:pt x="1403" y="1058"/>
                    </a:lnTo>
                    <a:lnTo>
                      <a:pt x="1516" y="1058"/>
                    </a:lnTo>
                    <a:lnTo>
                      <a:pt x="1627" y="1052"/>
                    </a:lnTo>
                    <a:lnTo>
                      <a:pt x="1737" y="1038"/>
                    </a:lnTo>
                    <a:lnTo>
                      <a:pt x="1847" y="1017"/>
                    </a:lnTo>
                    <a:lnTo>
                      <a:pt x="1955" y="990"/>
                    </a:lnTo>
                    <a:lnTo>
                      <a:pt x="2061" y="956"/>
                    </a:lnTo>
                    <a:lnTo>
                      <a:pt x="2164" y="915"/>
                    </a:lnTo>
                    <a:lnTo>
                      <a:pt x="2267" y="868"/>
                    </a:lnTo>
                    <a:lnTo>
                      <a:pt x="2365" y="814"/>
                    </a:lnTo>
                    <a:lnTo>
                      <a:pt x="2462" y="754"/>
                    </a:lnTo>
                    <a:lnTo>
                      <a:pt x="2554" y="689"/>
                    </a:lnTo>
                    <a:lnTo>
                      <a:pt x="2640" y="619"/>
                    </a:lnTo>
                    <a:lnTo>
                      <a:pt x="2721" y="543"/>
                    </a:lnTo>
                    <a:lnTo>
                      <a:pt x="2799" y="464"/>
                    </a:lnTo>
                    <a:lnTo>
                      <a:pt x="2871" y="378"/>
                    </a:lnTo>
                    <a:lnTo>
                      <a:pt x="2937" y="289"/>
                    </a:lnTo>
                    <a:lnTo>
                      <a:pt x="2999" y="196"/>
                    </a:lnTo>
                    <a:lnTo>
                      <a:pt x="3054" y="100"/>
                    </a:lnTo>
                    <a:lnTo>
                      <a:pt x="310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en-IN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99" name="Shape 231">
            <a:extLst>
              <a:ext uri="{FF2B5EF4-FFF2-40B4-BE49-F238E27FC236}">
                <a16:creationId xmlns:a16="http://schemas.microsoft.com/office/drawing/2014/main" xmlns="" id="{65FB1E23-86FE-42B3-B8EC-99D7AB4A4EEE}"/>
              </a:ext>
            </a:extLst>
          </p:cNvPr>
          <p:cNvSpPr>
            <a:spLocks noChangeAspect="1"/>
          </p:cNvSpPr>
          <p:nvPr/>
        </p:nvSpPr>
        <p:spPr>
          <a:xfrm>
            <a:off x="38281" y="6106523"/>
            <a:ext cx="659093" cy="659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FF751E"/>
          </a:solidFill>
          <a:ln w="12700">
            <a:miter lim="400000"/>
          </a:ln>
          <a:effectLst>
            <a:softEdge rad="63500"/>
          </a:effectLst>
        </p:spPr>
        <p:txBody>
          <a:bodyPr lIns="38100" tIns="38100" rIns="38100" bIns="38100" anchor="ctr"/>
          <a:lstStyle/>
          <a:p>
            <a:pPr defTabSz="457200">
              <a:defRPr sz="3200" baseline="0"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00" dirty="0">
              <a:solidFill>
                <a:prstClr val="black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00" name="フッター プレースホルダー 1">
            <a:extLst>
              <a:ext uri="{FF2B5EF4-FFF2-40B4-BE49-F238E27FC236}">
                <a16:creationId xmlns:a16="http://schemas.microsoft.com/office/drawing/2014/main" xmlns="" id="{165ADBE2-1A1F-4447-B0A3-14CEBF88B06D}"/>
              </a:ext>
            </a:extLst>
          </p:cNvPr>
          <p:cNvSpPr txBox="1">
            <a:spLocks/>
          </p:cNvSpPr>
          <p:nvPr/>
        </p:nvSpPr>
        <p:spPr>
          <a:xfrm>
            <a:off x="7165282" y="6509557"/>
            <a:ext cx="1894993" cy="256059"/>
          </a:xfrm>
          <a:prstGeom prst="rect">
            <a:avLst/>
          </a:prstGeom>
          <a:noFill/>
          <a:ln>
            <a:noFill/>
          </a:ln>
        </p:spPr>
        <p:txBody>
          <a:bodyPr vert="horz" lIns="68580" tIns="34290" rIns="68580" bIns="34290" rtlCol="0" anchor="ctr"/>
          <a:lstStyle>
            <a:defPPr>
              <a:defRPr lang="ru-RU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900" dirty="0" smtClean="0">
                <a:solidFill>
                  <a:prstClr val="white"/>
                </a:solidFill>
                <a:latin typeface="Candara" panose="020E0502030303020204" pitchFamily="34" charset="0"/>
              </a:rPr>
              <a:t>ОПИСАНИЕ РАБОЧИХ ПРОЦЕССОВ</a:t>
            </a:r>
            <a:endParaRPr lang="en-US" sz="900" dirty="0">
              <a:solidFill>
                <a:prstClr val="white"/>
              </a:solidFill>
              <a:latin typeface="Candara" panose="020E0502030303020204" pitchFamily="34" charset="0"/>
            </a:endParaRPr>
          </a:p>
        </p:txBody>
      </p:sp>
      <p:sp>
        <p:nvSpPr>
          <p:cNvPr id="398" name="Прямоугольник 397">
            <a:extLst>
              <a:ext uri="{FF2B5EF4-FFF2-40B4-BE49-F238E27FC236}">
                <a16:creationId xmlns:a16="http://schemas.microsoft.com/office/drawing/2014/main" xmlns="" id="{66C43BA6-8298-4841-955A-9F8B12BE138D}"/>
              </a:ext>
            </a:extLst>
          </p:cNvPr>
          <p:cNvSpPr/>
          <p:nvPr/>
        </p:nvSpPr>
        <p:spPr>
          <a:xfrm>
            <a:off x="1080202" y="1374972"/>
            <a:ext cx="6692183" cy="577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/>
            <a:r>
              <a:rPr lang="ru-RU" sz="16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ea typeface="Cambria" panose="02040503050406030204" pitchFamily="18" charset="0"/>
              </a:rPr>
              <a:t>Сопутствующие Процессы при Работе с документом</a:t>
            </a:r>
          </a:p>
        </p:txBody>
      </p: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2398451920"/>
              </p:ext>
            </p:extLst>
          </p:nvPr>
        </p:nvGraphicFramePr>
        <p:xfrm>
          <a:off x="1141189" y="1882584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760919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DEB8173-119D-46F6-82B3-2EB5115C019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3">
                                            <p:graphicEl>
                                              <a:dgm id="{EDEB8173-119D-46F6-82B3-2EB5115C019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7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AA8F884-E522-443B-80E8-1009D05ED05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3">
                                            <p:graphicEl>
                                              <a:dgm id="{2AA8F884-E522-443B-80E8-1009D05ED05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8B36184C-70E3-483E-80DA-0625CEE82D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00"/>
                                        <p:tgtEl>
                                          <p:spTgt spid="3">
                                            <p:graphicEl>
                                              <a:dgm id="{8B36184C-70E3-483E-80DA-0625CEE82D9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4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5432F0A-52FC-45CC-AC7F-1293D42ADF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3">
                                            <p:graphicEl>
                                              <a:dgm id="{35432F0A-52FC-45CC-AC7F-1293D42ADF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B650B3D-D244-4DBB-8CC5-BB7579D396B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00"/>
                                        <p:tgtEl>
                                          <p:spTgt spid="3">
                                            <p:graphicEl>
                                              <a:dgm id="{2B650B3D-D244-4DBB-8CC5-BB7579D396B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1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23F00FF-9A0B-4F1E-87BC-C685D5C6CD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">
                                            <p:graphicEl>
                                              <a:dgm id="{F23F00FF-9A0B-4F1E-87BC-C685D5C6CD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463F384-C67F-457E-BCF8-E7AF7B7329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">
                                            <p:graphicEl>
                                              <a:dgm id="{F463F384-C67F-457E-BCF8-E7AF7B7329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8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B69C1D30-5700-4548-BC10-28D520D6AA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00"/>
                                        <p:tgtEl>
                                          <p:spTgt spid="3">
                                            <p:graphicEl>
                                              <a:dgm id="{B69C1D30-5700-4548-BC10-28D520D6AA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4BAD560-54EC-4976-8DEB-E7D74C3C0C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">
                                            <p:graphicEl>
                                              <a:dgm id="{34BAD560-54EC-4976-8DEB-E7D74C3C0CC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" grpId="0"/>
      <p:bldGraphic spid="3" grpId="0" uiExpand="1">
        <p:bldSub>
          <a:bldDgm bld="one"/>
        </p:bldSub>
      </p:bldGraphic>
    </p:bldLst>
  </p:timing>
</p:sld>
</file>

<file path=ppt/theme/theme1.xml><?xml version="1.0" encoding="utf-8"?>
<a:theme xmlns:a="http://schemas.openxmlformats.org/drawingml/2006/main" name="1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1229</TotalTime>
  <Words>917</Words>
  <Application>Microsoft Office PowerPoint</Application>
  <PresentationFormat>Экран (4:3)</PresentationFormat>
  <Paragraphs>199</Paragraphs>
  <Slides>13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4" baseType="lpstr"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Плохов Сергей В.</dc:creator>
  <cp:lastModifiedBy>User</cp:lastModifiedBy>
  <cp:revision>178</cp:revision>
  <dcterms:created xsi:type="dcterms:W3CDTF">2019-09-13T10:52:52Z</dcterms:created>
  <dcterms:modified xsi:type="dcterms:W3CDTF">2019-12-11T05:52:14Z</dcterms:modified>
</cp:coreProperties>
</file>