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8"/>
  </p:notesMasterIdLst>
  <p:sldIdLst>
    <p:sldId id="473" r:id="rId2"/>
    <p:sldId id="518" r:id="rId3"/>
    <p:sldId id="519" r:id="rId4"/>
    <p:sldId id="541" r:id="rId5"/>
    <p:sldId id="542" r:id="rId6"/>
    <p:sldId id="547" r:id="rId7"/>
    <p:sldId id="543" r:id="rId8"/>
    <p:sldId id="544" r:id="rId9"/>
    <p:sldId id="548" r:id="rId10"/>
    <p:sldId id="549" r:id="rId11"/>
    <p:sldId id="550" r:id="rId12"/>
    <p:sldId id="552" r:id="rId13"/>
    <p:sldId id="553" r:id="rId14"/>
    <p:sldId id="554" r:id="rId15"/>
    <p:sldId id="555" r:id="rId16"/>
    <p:sldId id="557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0000"/>
    <a:srgbClr val="99663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2" autoAdjust="0"/>
    <p:restoredTop sz="88538" autoAdjust="0"/>
  </p:normalViewPr>
  <p:slideViewPr>
    <p:cSldViewPr snapToGrid="0">
      <p:cViewPr varScale="1">
        <p:scale>
          <a:sx n="101" d="100"/>
          <a:sy n="101" d="100"/>
        </p:scale>
        <p:origin x="13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406" cy="49733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750" y="1"/>
            <a:ext cx="2945405" cy="49733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r">
              <a:defRPr sz="1200"/>
            </a:lvl1pPr>
          </a:lstStyle>
          <a:p>
            <a:fld id="{6141B9F9-99FE-45C1-B9D3-1C2EB6C4EB63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94" tIns="44097" rIns="88194" bIns="440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27" y="4777782"/>
            <a:ext cx="5438140" cy="3907834"/>
          </a:xfrm>
          <a:prstGeom prst="rect">
            <a:avLst/>
          </a:prstGeom>
        </p:spPr>
        <p:txBody>
          <a:bodyPr vert="horz" lIns="88194" tIns="44097" rIns="88194" bIns="440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305"/>
            <a:ext cx="2945406" cy="49733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750" y="9429305"/>
            <a:ext cx="2945405" cy="49733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r">
              <a:defRPr sz="1200"/>
            </a:lvl1pPr>
          </a:lstStyle>
          <a:p>
            <a:fld id="{656480C8-0CDC-4EEA-926C-3EC749AA72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94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6480C8-0CDC-4EEA-926C-3EC749AA723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953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6480C8-0CDC-4EEA-926C-3EC749AA723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249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6480C8-0CDC-4EEA-926C-3EC749AA723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344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6480C8-0CDC-4EEA-926C-3EC749AA723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21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6480C8-0CDC-4EEA-926C-3EC749AA723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37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D5BE-AEAE-4CEA-8CC2-492FCE7A6EDB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2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CCE-6138-49FD-889B-820CC96E328C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8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802F-2853-4CF7-BB71-546028D5CD31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7867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66A2-A829-438D-97C4-A5A766CEB7C6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66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99C4D-8593-4140-8D9E-5A53E31B1D16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0016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4B99-BC5B-4F39-A52A-98710BD41E9B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563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8992-1138-4390-BC3A-ED2451968AFD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695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E04A-79A6-4345-846E-56875EC97B63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50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25272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35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9E43D86-6AC2-4C1C-824C-DCACC06E98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222499"/>
            <a:ext cx="12192000" cy="2789795"/>
          </a:xfrm>
          <a:custGeom>
            <a:avLst/>
            <a:gdLst>
              <a:gd name="connsiteX0" fmla="*/ 0 w 12192000"/>
              <a:gd name="connsiteY0" fmla="*/ 0 h 2789795"/>
              <a:gd name="connsiteX1" fmla="*/ 12192000 w 12192000"/>
              <a:gd name="connsiteY1" fmla="*/ 0 h 2789795"/>
              <a:gd name="connsiteX2" fmla="*/ 12192000 w 12192000"/>
              <a:gd name="connsiteY2" fmla="*/ 2789795 h 2789795"/>
              <a:gd name="connsiteX3" fmla="*/ 0 w 12192000"/>
              <a:gd name="connsiteY3" fmla="*/ 2789795 h 2789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789795">
                <a:moveTo>
                  <a:pt x="0" y="0"/>
                </a:moveTo>
                <a:lnTo>
                  <a:pt x="12192000" y="0"/>
                </a:lnTo>
                <a:lnTo>
                  <a:pt x="12192000" y="2789795"/>
                </a:lnTo>
                <a:lnTo>
                  <a:pt x="0" y="278979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57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7520B304-6AEC-4085-8BA6-91322186E8A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424241" y="646176"/>
            <a:ext cx="2720271" cy="390144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41CA765D-4FBB-4D70-B448-3F5110BF353D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69535" y="1865376"/>
            <a:ext cx="1881057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9448E89-B77C-483B-B968-C38652AF4FF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69535" y="3694176"/>
            <a:ext cx="3854706" cy="26700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70D9660D-1DF1-416A-BEEC-4C92473E397A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450592" y="1865376"/>
            <a:ext cx="1973648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4C5EFE6F-C2A9-4BC6-BC29-6C011A1A190F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4424241" y="4547616"/>
            <a:ext cx="2720271" cy="1816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1CC0745A-30A8-4B0E-BEB0-72734C94EF56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140072" y="646176"/>
            <a:ext cx="2649152" cy="278282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0C14BAE7-31BC-4EE1-A1FD-74D8398A9E55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9779699" y="1865376"/>
            <a:ext cx="1828222" cy="156362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F0DACD13-F527-4ED8-B962-EDFEA08388CC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569536" y="646176"/>
            <a:ext cx="3854128" cy="12192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6303E9C2-FD1E-410E-8392-CE8FE577B876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9779699" y="646176"/>
            <a:ext cx="1828222" cy="12192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09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79164-BEF4-46F1-9F99-286F233DB6E2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0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36271C7-A1EA-46B2-8A89-C8900BD17A6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24200" y="825500"/>
            <a:ext cx="2184400" cy="5207000"/>
          </a:xfrm>
          <a:custGeom>
            <a:avLst/>
            <a:gdLst>
              <a:gd name="connsiteX0" fmla="*/ 0 w 2184400"/>
              <a:gd name="connsiteY0" fmla="*/ 0 h 5207000"/>
              <a:gd name="connsiteX1" fmla="*/ 2184400 w 2184400"/>
              <a:gd name="connsiteY1" fmla="*/ 0 h 5207000"/>
              <a:gd name="connsiteX2" fmla="*/ 2184400 w 2184400"/>
              <a:gd name="connsiteY2" fmla="*/ 5207000 h 5207000"/>
              <a:gd name="connsiteX3" fmla="*/ 0 w 2184400"/>
              <a:gd name="connsiteY3" fmla="*/ 5207000 h 520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5207000">
                <a:moveTo>
                  <a:pt x="0" y="0"/>
                </a:moveTo>
                <a:lnTo>
                  <a:pt x="2184400" y="0"/>
                </a:lnTo>
                <a:lnTo>
                  <a:pt x="2184400" y="5207000"/>
                </a:lnTo>
                <a:lnTo>
                  <a:pt x="0" y="5207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7B2F178-F726-4E70-96B3-08B7CB3B36E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308600" y="825500"/>
            <a:ext cx="2184400" cy="5207000"/>
          </a:xfrm>
          <a:custGeom>
            <a:avLst/>
            <a:gdLst>
              <a:gd name="connsiteX0" fmla="*/ 0 w 2184400"/>
              <a:gd name="connsiteY0" fmla="*/ 0 h 5207000"/>
              <a:gd name="connsiteX1" fmla="*/ 2184400 w 2184400"/>
              <a:gd name="connsiteY1" fmla="*/ 0 h 5207000"/>
              <a:gd name="connsiteX2" fmla="*/ 2184400 w 2184400"/>
              <a:gd name="connsiteY2" fmla="*/ 5207000 h 5207000"/>
              <a:gd name="connsiteX3" fmla="*/ 0 w 2184400"/>
              <a:gd name="connsiteY3" fmla="*/ 5207000 h 520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5207000">
                <a:moveTo>
                  <a:pt x="0" y="0"/>
                </a:moveTo>
                <a:lnTo>
                  <a:pt x="2184400" y="0"/>
                </a:lnTo>
                <a:lnTo>
                  <a:pt x="2184400" y="5207000"/>
                </a:lnTo>
                <a:lnTo>
                  <a:pt x="0" y="5207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D0E7A011-6A24-4B2D-97CE-9C16635F6BA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39800" y="825500"/>
            <a:ext cx="2184400" cy="5207000"/>
          </a:xfrm>
          <a:custGeom>
            <a:avLst/>
            <a:gdLst>
              <a:gd name="connsiteX0" fmla="*/ 0 w 2184400"/>
              <a:gd name="connsiteY0" fmla="*/ 0 h 5207000"/>
              <a:gd name="connsiteX1" fmla="*/ 2184400 w 2184400"/>
              <a:gd name="connsiteY1" fmla="*/ 0 h 5207000"/>
              <a:gd name="connsiteX2" fmla="*/ 2184400 w 2184400"/>
              <a:gd name="connsiteY2" fmla="*/ 5207000 h 5207000"/>
              <a:gd name="connsiteX3" fmla="*/ 0 w 2184400"/>
              <a:gd name="connsiteY3" fmla="*/ 5207000 h 520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400" h="5207000">
                <a:moveTo>
                  <a:pt x="0" y="0"/>
                </a:moveTo>
                <a:lnTo>
                  <a:pt x="2184400" y="0"/>
                </a:lnTo>
                <a:lnTo>
                  <a:pt x="2184400" y="5207000"/>
                </a:lnTo>
                <a:lnTo>
                  <a:pt x="0" y="5207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69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752B-9C97-4971-B101-40B4BEC0FC7D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4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7451-97F9-491C-A2EA-596C91D74170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2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81DA-5973-4148-95B6-262C9D7E0C20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8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25D0-E24A-4D18-927A-7F357DFE75CD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5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1EEC2-4AD5-4B0B-B402-18E5C781118D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6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CFE6A-943C-4464-8A5D-D5AD616FFE87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9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8072-3B1F-4687-86D3-77AE2F028F0D}" type="datetime1">
              <a:rPr lang="en-US" smtClean="0"/>
              <a:t>11/23/2023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50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4773D-1F2A-4C52-AD54-AD0E749DBC90}" type="datetime1">
              <a:rPr lang="en-US" smtClean="0"/>
              <a:t>11/23/2023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www.genproc.gov.ru/anticor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0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662" r:id="rId17"/>
    <p:sldLayoutId id="2147483663" r:id="rId18"/>
    <p:sldLayoutId id="2147483664" r:id="rId19"/>
    <p:sldLayoutId id="2147483665" r:id="rId2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20" name="Straight Connector 18">
            <a:extLst>
              <a:ext uri="{FF2B5EF4-FFF2-40B4-BE49-F238E27FC236}">
                <a16:creationId xmlns:a16="http://schemas.microsoft.com/office/drawing/2014/main" id="{85941A97-6C4C-4ED8-BF93-63A7ED0BB838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7">
            <a:extLst>
              <a:ext uri="{FF2B5EF4-FFF2-40B4-BE49-F238E27FC236}">
                <a16:creationId xmlns:a16="http://schemas.microsoft.com/office/drawing/2014/main" id="{7D20596C-4337-4C5B-BBC7-8304B1C9D49F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7">
            <a:extLst>
              <a:ext uri="{FF2B5EF4-FFF2-40B4-BE49-F238E27FC236}">
                <a16:creationId xmlns:a16="http://schemas.microsoft.com/office/drawing/2014/main" id="{F3CDD4BF-7AC0-4880-BF3C-0797FCC4CE23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7">
            <a:extLst>
              <a:ext uri="{FF2B5EF4-FFF2-40B4-BE49-F238E27FC236}">
                <a16:creationId xmlns:a16="http://schemas.microsoft.com/office/drawing/2014/main" id="{B6C1137A-C542-4F8B-B984-BCF6674E0295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18">
            <a:extLst>
              <a:ext uri="{FF2B5EF4-FFF2-40B4-BE49-F238E27FC236}">
                <a16:creationId xmlns:a16="http://schemas.microsoft.com/office/drawing/2014/main" id="{134E9B6B-1C68-4754-8EC3-99A2DAB08AE0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17">
            <a:extLst>
              <a:ext uri="{FF2B5EF4-FFF2-40B4-BE49-F238E27FC236}">
                <a16:creationId xmlns:a16="http://schemas.microsoft.com/office/drawing/2014/main" id="{35FFADF9-5FCE-48F4-8219-FE2A04E46203}"/>
              </a:ext>
            </a:extLst>
          </p:cNvPr>
          <p:cNvGrpSpPr/>
          <p:nvPr/>
        </p:nvGrpSpPr>
        <p:grpSpPr>
          <a:xfrm>
            <a:off x="2619405" y="2519345"/>
            <a:ext cx="6953190" cy="2214046"/>
            <a:chOff x="5949863" y="1578279"/>
            <a:chExt cx="5507694" cy="309017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8" name="Half Frame 1">
              <a:extLst>
                <a:ext uri="{FF2B5EF4-FFF2-40B4-BE49-F238E27FC236}">
                  <a16:creationId xmlns:a16="http://schemas.microsoft.com/office/drawing/2014/main" id="{E317D193-EC90-43A7-B6C6-9549509F0CBA}"/>
                </a:ext>
              </a:extLst>
            </p:cNvPr>
            <p:cNvSpPr/>
            <p:nvPr/>
          </p:nvSpPr>
          <p:spPr>
            <a:xfrm>
              <a:off x="5949863" y="1578279"/>
              <a:ext cx="822960" cy="822960"/>
            </a:xfrm>
            <a:prstGeom prst="halfFrame">
              <a:avLst>
                <a:gd name="adj1" fmla="val 0"/>
                <a:gd name="adj2" fmla="val 0"/>
              </a:avLst>
            </a:prstGeom>
            <a:ln w="6350">
              <a:solidFill>
                <a:schemeClr val="tx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1474A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sp>
          <p:nvSpPr>
            <p:cNvPr id="99" name="Half Frame 2">
              <a:extLst>
                <a:ext uri="{FF2B5EF4-FFF2-40B4-BE49-F238E27FC236}">
                  <a16:creationId xmlns:a16="http://schemas.microsoft.com/office/drawing/2014/main" id="{EBF2A50E-DC22-4144-8886-BF08164AA5F5}"/>
                </a:ext>
              </a:extLst>
            </p:cNvPr>
            <p:cNvSpPr/>
            <p:nvPr/>
          </p:nvSpPr>
          <p:spPr>
            <a:xfrm flipV="1">
              <a:off x="5949863" y="3845490"/>
              <a:ext cx="822960" cy="822960"/>
            </a:xfrm>
            <a:prstGeom prst="halfFrame">
              <a:avLst>
                <a:gd name="adj1" fmla="val 0"/>
                <a:gd name="adj2" fmla="val 0"/>
              </a:avLst>
            </a:prstGeom>
            <a:ln w="6350">
              <a:solidFill>
                <a:schemeClr val="tx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41474A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sp>
          <p:nvSpPr>
            <p:cNvPr id="100" name="Half Frame 3">
              <a:extLst>
                <a:ext uri="{FF2B5EF4-FFF2-40B4-BE49-F238E27FC236}">
                  <a16:creationId xmlns:a16="http://schemas.microsoft.com/office/drawing/2014/main" id="{81033E40-B625-4184-A3B6-168A8EF8BF17}"/>
                </a:ext>
              </a:extLst>
            </p:cNvPr>
            <p:cNvSpPr/>
            <p:nvPr/>
          </p:nvSpPr>
          <p:spPr>
            <a:xfrm flipH="1">
              <a:off x="10634597" y="1578279"/>
              <a:ext cx="822960" cy="822960"/>
            </a:xfrm>
            <a:prstGeom prst="halfFrame">
              <a:avLst>
                <a:gd name="adj1" fmla="val 0"/>
                <a:gd name="adj2" fmla="val 0"/>
              </a:avLst>
            </a:prstGeom>
            <a:ln w="6350">
              <a:solidFill>
                <a:schemeClr val="tx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41474A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sp>
          <p:nvSpPr>
            <p:cNvPr id="101" name="Half Frame 4">
              <a:extLst>
                <a:ext uri="{FF2B5EF4-FFF2-40B4-BE49-F238E27FC236}">
                  <a16:creationId xmlns:a16="http://schemas.microsoft.com/office/drawing/2014/main" id="{437C9778-D50C-4F09-95EC-802587C5D29E}"/>
                </a:ext>
              </a:extLst>
            </p:cNvPr>
            <p:cNvSpPr/>
            <p:nvPr/>
          </p:nvSpPr>
          <p:spPr>
            <a:xfrm flipH="1" flipV="1">
              <a:off x="10634597" y="3845490"/>
              <a:ext cx="822960" cy="822960"/>
            </a:xfrm>
            <a:prstGeom prst="halfFrame">
              <a:avLst>
                <a:gd name="adj1" fmla="val 0"/>
                <a:gd name="adj2" fmla="val 0"/>
              </a:avLst>
            </a:prstGeom>
            <a:ln w="6350">
              <a:solidFill>
                <a:schemeClr val="tx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41474A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02" name="Группа 101">
            <a:extLst>
              <a:ext uri="{FF2B5EF4-FFF2-40B4-BE49-F238E27FC236}">
                <a16:creationId xmlns:a16="http://schemas.microsoft.com/office/drawing/2014/main" id="{6C49DCFF-099F-4DD1-9206-2CAA8EFCF1A2}"/>
              </a:ext>
            </a:extLst>
          </p:cNvPr>
          <p:cNvGrpSpPr/>
          <p:nvPr/>
        </p:nvGrpSpPr>
        <p:grpSpPr>
          <a:xfrm>
            <a:off x="2812136" y="2686847"/>
            <a:ext cx="6567728" cy="1800187"/>
            <a:chOff x="318233" y="1459721"/>
            <a:chExt cx="10931951" cy="1974899"/>
          </a:xfrm>
        </p:grpSpPr>
        <p:sp>
          <p:nvSpPr>
            <p:cNvPr id="103" name="Rectangle 5">
              <a:extLst>
                <a:ext uri="{FF2B5EF4-FFF2-40B4-BE49-F238E27FC236}">
                  <a16:creationId xmlns:a16="http://schemas.microsoft.com/office/drawing/2014/main" id="{4DC2B58A-C928-4500-B222-0BB1C323F8E9}"/>
                </a:ext>
              </a:extLst>
            </p:cNvPr>
            <p:cNvSpPr/>
            <p:nvPr/>
          </p:nvSpPr>
          <p:spPr>
            <a:xfrm>
              <a:off x="318233" y="1459721"/>
              <a:ext cx="10931951" cy="1974899"/>
            </a:xfrm>
            <a:prstGeom prst="rect">
              <a:avLst/>
            </a:prstGeom>
            <a:noFill/>
            <a:ln w="6350">
              <a:solidFill>
                <a:schemeClr val="tx1">
                  <a:alpha val="30000"/>
                </a:schemeClr>
              </a:solidFill>
            </a:ln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41474A"/>
                </a:solidFill>
                <a:effectLst/>
                <a:uLnTx/>
                <a:uFillTx/>
                <a:latin typeface="Helvetica Neue Medium"/>
                <a:ea typeface="+mn-ea"/>
                <a:cs typeface="+mn-cs"/>
              </a:endParaRPr>
            </a:p>
          </p:txBody>
        </p:sp>
        <p:sp>
          <p:nvSpPr>
            <p:cNvPr id="104" name="Rectangle 4">
              <a:extLst>
                <a:ext uri="{FF2B5EF4-FFF2-40B4-BE49-F238E27FC236}">
                  <a16:creationId xmlns:a16="http://schemas.microsoft.com/office/drawing/2014/main" id="{994FE206-F21F-4414-812B-49844760677D}"/>
                </a:ext>
              </a:extLst>
            </p:cNvPr>
            <p:cNvSpPr/>
            <p:nvPr/>
          </p:nvSpPr>
          <p:spPr>
            <a:xfrm>
              <a:off x="611374" y="1788095"/>
              <a:ext cx="10345663" cy="1316823"/>
            </a:xfrm>
            <a:prstGeom prst="rect">
              <a:avLst/>
            </a:prstGeom>
            <a:ln w="63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cap="all" dirty="0">
                  <a:latin typeface="Candara" panose="020E0502030303020204" pitchFamily="34" charset="0"/>
                </a:rPr>
                <a:t>Вопросы применения законодательства </a:t>
              </a:r>
            </a:p>
            <a:p>
              <a:pPr algn="ctr"/>
              <a:r>
                <a:rPr lang="ru-RU" b="1" cap="all" dirty="0">
                  <a:latin typeface="Candara" panose="020E0502030303020204" pitchFamily="34" charset="0"/>
                </a:rPr>
                <a:t>о противодействии коррупции </a:t>
              </a:r>
            </a:p>
            <a:p>
              <a:pPr algn="ctr"/>
              <a:r>
                <a:rPr lang="ru-RU" b="1" cap="all" dirty="0">
                  <a:latin typeface="Candara" panose="020E0502030303020204" pitchFamily="34" charset="0"/>
                </a:rPr>
                <a:t>и основные направления профилактики коррупционных правонарушений</a:t>
              </a:r>
              <a:endParaRPr kumimoji="0" lang="ru-RU" sz="2400" b="1" u="none" strike="noStrike" kern="1200" cap="all" spc="0" normalizeH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cs typeface="Biome" panose="020B0503030204020804" pitchFamily="34" charset="0"/>
              </a:endParaRPr>
            </a:p>
          </p:txBody>
        </p:sp>
      </p:grpSp>
      <p:sp>
        <p:nvSpPr>
          <p:cNvPr id="105" name="Shape 33">
            <a:extLst>
              <a:ext uri="{FF2B5EF4-FFF2-40B4-BE49-F238E27FC236}">
                <a16:creationId xmlns:a16="http://schemas.microsoft.com/office/drawing/2014/main" id="{F81726E0-D8EF-42E2-ABFE-B9779002BD41}"/>
              </a:ext>
            </a:extLst>
          </p:cNvPr>
          <p:cNvSpPr/>
          <p:nvPr/>
        </p:nvSpPr>
        <p:spPr>
          <a:xfrm>
            <a:off x="2812136" y="5086295"/>
            <a:ext cx="6567728" cy="1090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108000" tIns="108000" rIns="108000" bIns="108000" numCol="1" anchor="ctr">
            <a:noAutofit/>
          </a:bodyPr>
          <a:lstStyle/>
          <a:p>
            <a:pPr marL="0" marR="0" lvl="0" indent="0" algn="ctr" defTabSz="412750" rtl="0" eaLnBrk="1" fontAlgn="auto" latinLnBrk="0" hangingPunc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0" dirty="0">
                <a:solidFill>
                  <a:srgbClr val="0070C0"/>
                </a:solidFill>
                <a:latin typeface="Candara" panose="020E0502030303020204" pitchFamily="34" charset="0"/>
                <a:sym typeface="Roboto Regular"/>
              </a:rPr>
              <a:t>Начальник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uLnTx/>
                <a:uFillTx/>
                <a:latin typeface="Candara" panose="020E0502030303020204" pitchFamily="34" charset="0"/>
                <a:sym typeface="Roboto Regular"/>
              </a:rPr>
              <a:t>управления по надзору за исполнением      законодательства о противодействии коррупции </a:t>
            </a:r>
          </a:p>
          <a:p>
            <a:pPr marL="0" marR="0" lvl="0" indent="0" algn="ctr" defTabSz="412750" rtl="0" eaLnBrk="1" fontAlgn="auto" latinLnBrk="0" hangingPunc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uLnTx/>
                <a:uFillTx/>
                <a:latin typeface="Candara" panose="020E0502030303020204" pitchFamily="34" charset="0"/>
                <a:sym typeface="Roboto Regular"/>
              </a:rPr>
              <a:t>Генеральной прокуратуры Российской Федерации</a:t>
            </a:r>
          </a:p>
          <a:p>
            <a:pPr marL="0" marR="0" lvl="0" indent="0" algn="just" defTabSz="412750" rtl="0" eaLnBrk="1" fontAlgn="auto" latinLnBrk="0" hangingPunc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sym typeface="Roboto Regular"/>
            </a:endParaRPr>
          </a:p>
          <a:p>
            <a:pPr marL="0" marR="0" lvl="0" indent="0" algn="ctr" defTabSz="412750" rtl="0" eaLnBrk="1" fontAlgn="auto" latinLnBrk="0" hangingPunc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Helvetica Light"/>
                <a:cs typeface="Helvetica Light"/>
                <a:sym typeface="Roboto Regular"/>
              </a:rPr>
              <a:t>Балдин Виктор Викторович</a:t>
            </a:r>
            <a:endParaRPr kumimoji="0" lang="ru-RU" sz="2400" b="1" i="0" u="none" strike="noStrike" kern="0" cap="all" spc="0" normalizeH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06" name="Rectangle 4">
            <a:extLst>
              <a:ext uri="{FF2B5EF4-FFF2-40B4-BE49-F238E27FC236}">
                <a16:creationId xmlns:a16="http://schemas.microsoft.com/office/drawing/2014/main" id="{2EFF8B75-6FCE-46F1-AE9C-7BC87CBB20F4}"/>
              </a:ext>
            </a:extLst>
          </p:cNvPr>
          <p:cNvSpPr/>
          <p:nvPr/>
        </p:nvSpPr>
        <p:spPr>
          <a:xfrm>
            <a:off x="3731457" y="908478"/>
            <a:ext cx="4729083" cy="82330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Генеральная прокуратура </a:t>
            </a:r>
          </a:p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российской Федерации </a:t>
            </a:r>
            <a:endParaRPr kumimoji="0" lang="ru-RU" sz="2400" b="1" i="0" u="none" strike="noStrike" kern="1200" cap="all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31" name="Straight Connector 27">
            <a:extLst>
              <a:ext uri="{FF2B5EF4-FFF2-40B4-BE49-F238E27FC236}">
                <a16:creationId xmlns:a16="http://schemas.microsoft.com/office/drawing/2014/main" id="{3F14E3EA-50F4-46F5-AA93-32B42C9B9DB8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7">
            <a:extLst>
              <a:ext uri="{FF2B5EF4-FFF2-40B4-BE49-F238E27FC236}">
                <a16:creationId xmlns:a16="http://schemas.microsoft.com/office/drawing/2014/main" id="{FE8BFDBA-55D9-47BA-B513-C59AB6AB4887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7">
            <a:extLst>
              <a:ext uri="{FF2B5EF4-FFF2-40B4-BE49-F238E27FC236}">
                <a16:creationId xmlns:a16="http://schemas.microsoft.com/office/drawing/2014/main" id="{6F12DC9E-9948-40D5-B215-FF104A3F662B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Рисунок 35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EDD5B4CD-1CAB-4E90-B7F9-13D4F28F5D7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pic>
        <p:nvPicPr>
          <p:cNvPr id="34" name="Рисунок 3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28B743FE-47C1-467B-8277-01355EDA186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734" y="194594"/>
            <a:ext cx="548640" cy="548640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409B5AB-FAA9-485C-B562-5817D71B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1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61729" y="489257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526055" y="344362"/>
            <a:ext cx="8690919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Осуществление контроля за расходами</a:t>
            </a:r>
          </a:p>
          <a:p>
            <a:pPr marL="180000" lvl="0" defTabSz="914400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FB87F4B-F02F-4D61-A928-75A87C662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63DFA08-105E-4066-B646-D058AA3DD6B1}"/>
              </a:ext>
            </a:extLst>
          </p:cNvPr>
          <p:cNvSpPr/>
          <p:nvPr/>
        </p:nvSpPr>
        <p:spPr>
          <a:xfrm>
            <a:off x="338521" y="924626"/>
            <a:ext cx="39286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подпункт</a:t>
            </a:r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 </a:t>
            </a:r>
            <a:r>
              <a:rPr lang="ru-RU" sz="3200" b="1" cap="all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8</a:t>
            </a:r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пункта</a:t>
            </a:r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 </a:t>
            </a:r>
            <a:r>
              <a:rPr lang="ru-RU" sz="3200" b="1" cap="all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2 </a:t>
            </a:r>
            <a:r>
              <a:rPr lang="ru-RU" b="1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статьи</a:t>
            </a:r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 </a:t>
            </a:r>
            <a:r>
              <a:rPr lang="ru-RU" sz="3200" b="1" cap="all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235</a:t>
            </a:r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b="1" cap="all" dirty="0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гражданского кодекса Российской Федерации</a:t>
            </a:r>
            <a:endParaRPr lang="ru-RU" b="1" cap="all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3B94C2-4323-46F6-86FA-1836A63F9DA2}"/>
              </a:ext>
            </a:extLst>
          </p:cNvPr>
          <p:cNvSpPr/>
          <p:nvPr/>
        </p:nvSpPr>
        <p:spPr>
          <a:xfrm>
            <a:off x="479478" y="2165137"/>
            <a:ext cx="392862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cap="all" dirty="0">
                <a:latin typeface="Candara" panose="020E0502030303020204" pitchFamily="34" charset="0"/>
              </a:rPr>
              <a:t>обращение по решению суда в доход Российской Федерации имущества, </a:t>
            </a:r>
          </a:p>
          <a:p>
            <a:pPr algn="ctr"/>
            <a:r>
              <a:rPr lang="ru-RU" sz="1300" b="1" cap="all" dirty="0">
                <a:latin typeface="Candara" panose="020E0502030303020204" pitchFamily="34" charset="0"/>
              </a:rPr>
              <a:t>в отношении которого не представлены в соответствии с законодательством Российской Федерации о противодействии коррупции доказательства</a:t>
            </a:r>
          </a:p>
          <a:p>
            <a:pPr algn="ctr"/>
            <a:r>
              <a:rPr lang="ru-RU" sz="1300" b="1" cap="all" dirty="0">
                <a:latin typeface="Candara" panose="020E0502030303020204" pitchFamily="34" charset="0"/>
              </a:rPr>
              <a:t> его приобретения на законные доходы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412E9FA-0F50-4C11-8E6D-9DA37F46B8B5}"/>
              </a:ext>
            </a:extLst>
          </p:cNvPr>
          <p:cNvSpPr/>
          <p:nvPr/>
        </p:nvSpPr>
        <p:spPr>
          <a:xfrm>
            <a:off x="5341417" y="1106141"/>
            <a:ext cx="1903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направлено в суд  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заявлений (исков)</a:t>
            </a: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996190B1-DBF1-4EF9-85CC-D74AEC1B26CA}"/>
              </a:ext>
            </a:extLst>
          </p:cNvPr>
          <p:cNvSpPr>
            <a:spLocks noChangeAspect="1"/>
          </p:cNvSpPr>
          <p:nvPr/>
        </p:nvSpPr>
        <p:spPr>
          <a:xfrm>
            <a:off x="7639718" y="1077555"/>
            <a:ext cx="2257679" cy="53229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Сумма исковых требований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B47F9431-F492-48C2-A98F-B3B9B412EE8E}"/>
              </a:ext>
            </a:extLst>
          </p:cNvPr>
          <p:cNvSpPr/>
          <p:nvPr/>
        </p:nvSpPr>
        <p:spPr>
          <a:xfrm>
            <a:off x="4057786" y="6079398"/>
            <a:ext cx="7896612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* </a:t>
            </a: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статистические данные за 9 месяцев 2023 г.</a:t>
            </a: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3EA21E37-E7D0-4EBF-AA13-A780CDC8892F}"/>
              </a:ext>
            </a:extLst>
          </p:cNvPr>
          <p:cNvSpPr/>
          <p:nvPr/>
        </p:nvSpPr>
        <p:spPr>
          <a:xfrm>
            <a:off x="4969697" y="1521859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41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36" name="Rectangle 4">
            <a:extLst>
              <a:ext uri="{FF2B5EF4-FFF2-40B4-BE49-F238E27FC236}">
                <a16:creationId xmlns:a16="http://schemas.microsoft.com/office/drawing/2014/main" id="{49E1F533-789E-4364-8069-2E43D75FCC3D}"/>
              </a:ext>
            </a:extLst>
          </p:cNvPr>
          <p:cNvSpPr/>
          <p:nvPr/>
        </p:nvSpPr>
        <p:spPr>
          <a:xfrm>
            <a:off x="7467044" y="1679208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208,7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млрд.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6C1CEA6D-25C0-4159-B821-49FCD1B082CE}"/>
              </a:ext>
            </a:extLst>
          </p:cNvPr>
          <p:cNvSpPr>
            <a:spLocks noChangeAspect="1"/>
          </p:cNvSpPr>
          <p:nvPr/>
        </p:nvSpPr>
        <p:spPr>
          <a:xfrm>
            <a:off x="3000025" y="4691771"/>
            <a:ext cx="3320700" cy="485685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Фактически взыскано имущества в доход государства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 (количество объектов)</a:t>
            </a:r>
          </a:p>
        </p:txBody>
      </p:sp>
      <p:sp>
        <p:nvSpPr>
          <p:cNvPr id="39" name="Rectangle 4">
            <a:extLst>
              <a:ext uri="{FF2B5EF4-FFF2-40B4-BE49-F238E27FC236}">
                <a16:creationId xmlns:a16="http://schemas.microsoft.com/office/drawing/2014/main" id="{F767D930-27D4-4342-BB28-02D09C63C572}"/>
              </a:ext>
            </a:extLst>
          </p:cNvPr>
          <p:cNvSpPr/>
          <p:nvPr/>
        </p:nvSpPr>
        <p:spPr>
          <a:xfrm>
            <a:off x="3420000" y="5402256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3 432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 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F3B35331-BBBA-4CF5-9B71-65FFF5971EB9}"/>
              </a:ext>
            </a:extLst>
          </p:cNvPr>
          <p:cNvSpPr>
            <a:spLocks noChangeAspect="1"/>
          </p:cNvSpPr>
          <p:nvPr/>
        </p:nvSpPr>
        <p:spPr>
          <a:xfrm>
            <a:off x="5979368" y="4453003"/>
            <a:ext cx="3320700" cy="485685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На сумму</a:t>
            </a:r>
          </a:p>
        </p:txBody>
      </p:sp>
      <p:sp>
        <p:nvSpPr>
          <p:cNvPr id="43" name="Rectangle 4">
            <a:extLst>
              <a:ext uri="{FF2B5EF4-FFF2-40B4-BE49-F238E27FC236}">
                <a16:creationId xmlns:a16="http://schemas.microsoft.com/office/drawing/2014/main" id="{73F6DB04-81E3-439D-8E67-E6A0AB60356B}"/>
              </a:ext>
            </a:extLst>
          </p:cNvPr>
          <p:cNvSpPr/>
          <p:nvPr/>
        </p:nvSpPr>
        <p:spPr>
          <a:xfrm>
            <a:off x="6320725" y="4996432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130,8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млрд.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3863C6A6-4DEF-44F4-89B6-BC12A2A6CE84}"/>
              </a:ext>
            </a:extLst>
          </p:cNvPr>
          <p:cNvCxnSpPr/>
          <p:nvPr/>
        </p:nvCxnSpPr>
        <p:spPr>
          <a:xfrm>
            <a:off x="4946200" y="1247775"/>
            <a:ext cx="0" cy="2428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">
            <a:extLst>
              <a:ext uri="{FF2B5EF4-FFF2-40B4-BE49-F238E27FC236}">
                <a16:creationId xmlns:a16="http://schemas.microsoft.com/office/drawing/2014/main" id="{8DAAE5BD-6248-423A-BCD0-F89E922978B3}"/>
              </a:ext>
            </a:extLst>
          </p:cNvPr>
          <p:cNvSpPr>
            <a:spLocks noChangeAspect="1"/>
          </p:cNvSpPr>
          <p:nvPr/>
        </p:nvSpPr>
        <p:spPr>
          <a:xfrm>
            <a:off x="5164119" y="2793041"/>
            <a:ext cx="2257679" cy="53229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Удовлетворено исков (заявлений)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45" name="Rectangle 4">
            <a:extLst>
              <a:ext uri="{FF2B5EF4-FFF2-40B4-BE49-F238E27FC236}">
                <a16:creationId xmlns:a16="http://schemas.microsoft.com/office/drawing/2014/main" id="{51E38492-F860-48DF-8430-968FBA130903}"/>
              </a:ext>
            </a:extLst>
          </p:cNvPr>
          <p:cNvSpPr/>
          <p:nvPr/>
        </p:nvSpPr>
        <p:spPr>
          <a:xfrm>
            <a:off x="4991446" y="3235207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34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46" name="Rectangle 4">
            <a:extLst>
              <a:ext uri="{FF2B5EF4-FFF2-40B4-BE49-F238E27FC236}">
                <a16:creationId xmlns:a16="http://schemas.microsoft.com/office/drawing/2014/main" id="{A6539B30-AF3F-4FC3-BC3A-3C8C60B117AF}"/>
              </a:ext>
            </a:extLst>
          </p:cNvPr>
          <p:cNvSpPr>
            <a:spLocks noChangeAspect="1"/>
          </p:cNvSpPr>
          <p:nvPr/>
        </p:nvSpPr>
        <p:spPr>
          <a:xfrm>
            <a:off x="7244502" y="2705688"/>
            <a:ext cx="3320700" cy="485685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На сумму</a:t>
            </a:r>
          </a:p>
        </p:txBody>
      </p:sp>
      <p:sp>
        <p:nvSpPr>
          <p:cNvPr id="47" name="Rectangle 4">
            <a:extLst>
              <a:ext uri="{FF2B5EF4-FFF2-40B4-BE49-F238E27FC236}">
                <a16:creationId xmlns:a16="http://schemas.microsoft.com/office/drawing/2014/main" id="{D3F8B750-7D88-4362-A5AC-D8AA0045039F}"/>
              </a:ext>
            </a:extLst>
          </p:cNvPr>
          <p:cNvSpPr/>
          <p:nvPr/>
        </p:nvSpPr>
        <p:spPr>
          <a:xfrm>
            <a:off x="7614809" y="3128071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221,2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млрд.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44987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279" name="Прямоугольник 278">
            <a:extLst>
              <a:ext uri="{FF2B5EF4-FFF2-40B4-BE49-F238E27FC236}">
                <a16:creationId xmlns:a16="http://schemas.microsoft.com/office/drawing/2014/main" id="{6605A801-08A3-44BB-995F-F008204296A9}"/>
              </a:ext>
            </a:extLst>
          </p:cNvPr>
          <p:cNvSpPr/>
          <p:nvPr/>
        </p:nvSpPr>
        <p:spPr>
          <a:xfrm>
            <a:off x="6840000" y="3367672"/>
            <a:ext cx="3350819" cy="40011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endParaRPr lang="ru-RU" sz="2000" b="1" cap="all" spc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31744" y="6690698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179999" y="347629"/>
            <a:ext cx="5839802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механизм контроля </a:t>
            </a:r>
          </a:p>
          <a:p>
            <a:pPr marL="180000" lvl="0" algn="just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за законностью получения денежных средств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47AF9A59-C5A4-44ED-9BE2-9267F018051F}"/>
              </a:ext>
            </a:extLst>
          </p:cNvPr>
          <p:cNvSpPr/>
          <p:nvPr/>
        </p:nvSpPr>
        <p:spPr>
          <a:xfrm>
            <a:off x="258454" y="1027053"/>
            <a:ext cx="3395211" cy="2031325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r>
              <a:rPr lang="ru-RU" sz="25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Статья</a:t>
            </a:r>
            <a:r>
              <a:rPr lang="ru-RU" sz="36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 8</a:t>
            </a:r>
            <a:r>
              <a:rPr lang="ru-RU" sz="3600" b="1" cap="all" baseline="30000" dirty="0">
                <a:solidFill>
                  <a:srgbClr val="FF0000"/>
                </a:solidFill>
                <a:latin typeface="Candara" panose="020E0502030303020204" pitchFamily="34" charset="0"/>
              </a:rPr>
              <a:t>2</a:t>
            </a:r>
            <a:r>
              <a:rPr lang="ru-RU" sz="36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</a:p>
          <a:p>
            <a:pPr lvl="0" algn="ctr">
              <a:defRPr/>
            </a:pPr>
            <a:endParaRPr lang="ru-RU" b="1" cap="all" dirty="0">
              <a:latin typeface="Candara" panose="020E0502030303020204" pitchFamily="34" charset="0"/>
            </a:endParaRPr>
          </a:p>
          <a:p>
            <a:pPr lvl="0" algn="ctr">
              <a:defRPr/>
            </a:pPr>
            <a:r>
              <a:rPr lang="ru-RU" b="1" cap="all" dirty="0">
                <a:solidFill>
                  <a:srgbClr val="0070C0"/>
                </a:solidFill>
                <a:latin typeface="Candara" panose="020E0502030303020204" pitchFamily="34" charset="0"/>
              </a:rPr>
              <a:t>Федерального закона</a:t>
            </a:r>
          </a:p>
          <a:p>
            <a:pPr lvl="0" algn="ctr">
              <a:defRPr/>
            </a:pPr>
            <a:r>
              <a:rPr lang="ru-RU" b="1" cap="all" dirty="0">
                <a:solidFill>
                  <a:srgbClr val="0070C0"/>
                </a:solidFill>
                <a:latin typeface="Candara" panose="020E0502030303020204" pitchFamily="34" charset="0"/>
              </a:rPr>
              <a:t> «О противодействии коррупции»</a:t>
            </a:r>
          </a:p>
          <a:p>
            <a:pPr lvl="0" algn="ctr">
              <a:defRPr/>
            </a:pPr>
            <a:endParaRPr lang="ru-RU" b="1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FED89A81-0152-415D-8BEB-8C1DEAC8B04A}"/>
              </a:ext>
            </a:extLst>
          </p:cNvPr>
          <p:cNvSpPr/>
          <p:nvPr/>
        </p:nvSpPr>
        <p:spPr>
          <a:xfrm>
            <a:off x="5514935" y="972988"/>
            <a:ext cx="52520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/>
            <a:r>
              <a:rPr lang="ru-RU" b="1" cap="all" dirty="0">
                <a:latin typeface="Candara" panose="020E0502030303020204" pitchFamily="34" charset="0"/>
              </a:rPr>
              <a:t>Процедура контроля за доходами проводится в том случае, если в ходе осуществления проверки достоверности  и полноты представленных сведений </a:t>
            </a:r>
          </a:p>
          <a:p>
            <a:pPr indent="342900" algn="ctr"/>
            <a:r>
              <a:rPr lang="ru-RU" b="1" cap="all" dirty="0">
                <a:latin typeface="Candara" panose="020E0502030303020204" pitchFamily="34" charset="0"/>
              </a:rPr>
              <a:t>о доходах и имуществе получена информация о том, что на счета декларанта или членов его семьи поступили денежные средства в сумме, превышающей их совокупный доход </a:t>
            </a:r>
          </a:p>
          <a:p>
            <a:pPr indent="342900" algn="ctr"/>
            <a:r>
              <a:rPr lang="ru-RU" b="1" cap="all" dirty="0">
                <a:latin typeface="Candara" panose="020E0502030303020204" pitchFamily="34" charset="0"/>
              </a:rPr>
              <a:t>за три последних года</a:t>
            </a:r>
          </a:p>
          <a:p>
            <a:pPr indent="342900" algn="ctr"/>
            <a:endParaRPr lang="ru-RU" b="1" dirty="0">
              <a:latin typeface="Candara" panose="020E0502030303020204" pitchFamily="34" charset="0"/>
            </a:endParaRPr>
          </a:p>
          <a:p>
            <a:pPr indent="342900" algn="ctr"/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34" name="Фигура">
            <a:extLst>
              <a:ext uri="{FF2B5EF4-FFF2-40B4-BE49-F238E27FC236}">
                <a16:creationId xmlns:a16="http://schemas.microsoft.com/office/drawing/2014/main" id="{DD8D3352-4763-4746-8391-207C0EF95247}"/>
              </a:ext>
            </a:extLst>
          </p:cNvPr>
          <p:cNvSpPr>
            <a:spLocks noChangeAspect="1"/>
          </p:cNvSpPr>
          <p:nvPr/>
        </p:nvSpPr>
        <p:spPr>
          <a:xfrm rot="16200000">
            <a:off x="4307383" y="1565447"/>
            <a:ext cx="830647" cy="106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50" extrusionOk="0">
                <a:moveTo>
                  <a:pt x="6688" y="0"/>
                </a:moveTo>
                <a:cubicBezTo>
                  <a:pt x="6599" y="0"/>
                  <a:pt x="6510" y="21"/>
                  <a:pt x="6442" y="65"/>
                </a:cubicBezTo>
                <a:cubicBezTo>
                  <a:pt x="6306" y="152"/>
                  <a:pt x="6306" y="293"/>
                  <a:pt x="6442" y="380"/>
                </a:cubicBezTo>
                <a:cubicBezTo>
                  <a:pt x="6578" y="466"/>
                  <a:pt x="6799" y="466"/>
                  <a:pt x="6934" y="380"/>
                </a:cubicBezTo>
                <a:cubicBezTo>
                  <a:pt x="7070" y="293"/>
                  <a:pt x="7070" y="152"/>
                  <a:pt x="6934" y="65"/>
                </a:cubicBezTo>
                <a:cubicBezTo>
                  <a:pt x="6867" y="21"/>
                  <a:pt x="6777" y="0"/>
                  <a:pt x="6688" y="0"/>
                </a:cubicBezTo>
                <a:close/>
                <a:moveTo>
                  <a:pt x="8723" y="0"/>
                </a:moveTo>
                <a:cubicBezTo>
                  <a:pt x="8634" y="0"/>
                  <a:pt x="8545" y="21"/>
                  <a:pt x="8477" y="65"/>
                </a:cubicBezTo>
                <a:cubicBezTo>
                  <a:pt x="8341" y="152"/>
                  <a:pt x="8341" y="293"/>
                  <a:pt x="8477" y="380"/>
                </a:cubicBezTo>
                <a:cubicBezTo>
                  <a:pt x="8613" y="466"/>
                  <a:pt x="8833" y="466"/>
                  <a:pt x="8969" y="380"/>
                </a:cubicBezTo>
                <a:cubicBezTo>
                  <a:pt x="9105" y="293"/>
                  <a:pt x="9105" y="152"/>
                  <a:pt x="8969" y="65"/>
                </a:cubicBezTo>
                <a:cubicBezTo>
                  <a:pt x="8901" y="21"/>
                  <a:pt x="8812" y="0"/>
                  <a:pt x="8723" y="0"/>
                </a:cubicBezTo>
                <a:close/>
                <a:moveTo>
                  <a:pt x="10758" y="0"/>
                </a:moveTo>
                <a:cubicBezTo>
                  <a:pt x="10669" y="0"/>
                  <a:pt x="10579" y="21"/>
                  <a:pt x="10512" y="65"/>
                </a:cubicBezTo>
                <a:cubicBezTo>
                  <a:pt x="10376" y="152"/>
                  <a:pt x="10376" y="293"/>
                  <a:pt x="10512" y="380"/>
                </a:cubicBezTo>
                <a:cubicBezTo>
                  <a:pt x="10647" y="466"/>
                  <a:pt x="10868" y="466"/>
                  <a:pt x="11004" y="380"/>
                </a:cubicBezTo>
                <a:cubicBezTo>
                  <a:pt x="11139" y="293"/>
                  <a:pt x="11139" y="152"/>
                  <a:pt x="11004" y="65"/>
                </a:cubicBezTo>
                <a:cubicBezTo>
                  <a:pt x="10936" y="21"/>
                  <a:pt x="10847" y="0"/>
                  <a:pt x="10758" y="0"/>
                </a:cubicBezTo>
                <a:close/>
                <a:moveTo>
                  <a:pt x="12792" y="0"/>
                </a:moveTo>
                <a:cubicBezTo>
                  <a:pt x="12703" y="0"/>
                  <a:pt x="12614" y="21"/>
                  <a:pt x="12546" y="65"/>
                </a:cubicBezTo>
                <a:cubicBezTo>
                  <a:pt x="12410" y="152"/>
                  <a:pt x="12410" y="293"/>
                  <a:pt x="12546" y="380"/>
                </a:cubicBezTo>
                <a:cubicBezTo>
                  <a:pt x="12682" y="466"/>
                  <a:pt x="12903" y="466"/>
                  <a:pt x="13038" y="380"/>
                </a:cubicBezTo>
                <a:cubicBezTo>
                  <a:pt x="13174" y="293"/>
                  <a:pt x="13174" y="152"/>
                  <a:pt x="13038" y="65"/>
                </a:cubicBezTo>
                <a:cubicBezTo>
                  <a:pt x="12970" y="21"/>
                  <a:pt x="12881" y="0"/>
                  <a:pt x="12792" y="0"/>
                </a:cubicBezTo>
                <a:close/>
                <a:moveTo>
                  <a:pt x="14827" y="0"/>
                </a:moveTo>
                <a:cubicBezTo>
                  <a:pt x="14738" y="0"/>
                  <a:pt x="14649" y="21"/>
                  <a:pt x="14581" y="65"/>
                </a:cubicBezTo>
                <a:cubicBezTo>
                  <a:pt x="14445" y="152"/>
                  <a:pt x="14445" y="293"/>
                  <a:pt x="14581" y="380"/>
                </a:cubicBezTo>
                <a:cubicBezTo>
                  <a:pt x="14717" y="466"/>
                  <a:pt x="14937" y="466"/>
                  <a:pt x="15073" y="380"/>
                </a:cubicBezTo>
                <a:cubicBezTo>
                  <a:pt x="15209" y="293"/>
                  <a:pt x="15209" y="152"/>
                  <a:pt x="15073" y="65"/>
                </a:cubicBezTo>
                <a:cubicBezTo>
                  <a:pt x="15005" y="21"/>
                  <a:pt x="14916" y="0"/>
                  <a:pt x="14827" y="0"/>
                </a:cubicBezTo>
                <a:close/>
                <a:moveTo>
                  <a:pt x="6688" y="1091"/>
                </a:moveTo>
                <a:cubicBezTo>
                  <a:pt x="6549" y="1091"/>
                  <a:pt x="6410" y="1125"/>
                  <a:pt x="6303" y="1193"/>
                </a:cubicBezTo>
                <a:cubicBezTo>
                  <a:pt x="6091" y="1329"/>
                  <a:pt x="6091" y="1550"/>
                  <a:pt x="6303" y="1686"/>
                </a:cubicBezTo>
                <a:cubicBezTo>
                  <a:pt x="6516" y="1821"/>
                  <a:pt x="6861" y="1821"/>
                  <a:pt x="7073" y="1686"/>
                </a:cubicBezTo>
                <a:cubicBezTo>
                  <a:pt x="7286" y="1550"/>
                  <a:pt x="7286" y="1329"/>
                  <a:pt x="7073" y="1193"/>
                </a:cubicBezTo>
                <a:cubicBezTo>
                  <a:pt x="6967" y="1125"/>
                  <a:pt x="6828" y="1091"/>
                  <a:pt x="6688" y="1091"/>
                </a:cubicBezTo>
                <a:close/>
                <a:moveTo>
                  <a:pt x="8723" y="1091"/>
                </a:moveTo>
                <a:cubicBezTo>
                  <a:pt x="8688" y="1091"/>
                  <a:pt x="8654" y="1093"/>
                  <a:pt x="8619" y="1097"/>
                </a:cubicBezTo>
                <a:cubicBezTo>
                  <a:pt x="8516" y="1110"/>
                  <a:pt x="8418" y="1142"/>
                  <a:pt x="8338" y="1193"/>
                </a:cubicBezTo>
                <a:cubicBezTo>
                  <a:pt x="8126" y="1329"/>
                  <a:pt x="8126" y="1550"/>
                  <a:pt x="8338" y="1686"/>
                </a:cubicBezTo>
                <a:cubicBezTo>
                  <a:pt x="8444" y="1754"/>
                  <a:pt x="8584" y="1787"/>
                  <a:pt x="8723" y="1787"/>
                </a:cubicBezTo>
                <a:cubicBezTo>
                  <a:pt x="8862" y="1787"/>
                  <a:pt x="9002" y="1754"/>
                  <a:pt x="9108" y="1686"/>
                </a:cubicBezTo>
                <a:cubicBezTo>
                  <a:pt x="9320" y="1550"/>
                  <a:pt x="9320" y="1329"/>
                  <a:pt x="9108" y="1193"/>
                </a:cubicBezTo>
                <a:cubicBezTo>
                  <a:pt x="9002" y="1125"/>
                  <a:pt x="8862" y="1091"/>
                  <a:pt x="8723" y="1091"/>
                </a:cubicBezTo>
                <a:close/>
                <a:moveTo>
                  <a:pt x="10758" y="1091"/>
                </a:moveTo>
                <a:cubicBezTo>
                  <a:pt x="10723" y="1091"/>
                  <a:pt x="10688" y="1093"/>
                  <a:pt x="10654" y="1097"/>
                </a:cubicBezTo>
                <a:cubicBezTo>
                  <a:pt x="10551" y="1110"/>
                  <a:pt x="10452" y="1142"/>
                  <a:pt x="10373" y="1193"/>
                </a:cubicBezTo>
                <a:cubicBezTo>
                  <a:pt x="10160" y="1329"/>
                  <a:pt x="10160" y="1550"/>
                  <a:pt x="10373" y="1686"/>
                </a:cubicBezTo>
                <a:cubicBezTo>
                  <a:pt x="10479" y="1754"/>
                  <a:pt x="10618" y="1787"/>
                  <a:pt x="10758" y="1787"/>
                </a:cubicBezTo>
                <a:cubicBezTo>
                  <a:pt x="10897" y="1787"/>
                  <a:pt x="11036" y="1754"/>
                  <a:pt x="11143" y="1686"/>
                </a:cubicBezTo>
                <a:cubicBezTo>
                  <a:pt x="11355" y="1550"/>
                  <a:pt x="11355" y="1329"/>
                  <a:pt x="11143" y="1193"/>
                </a:cubicBezTo>
                <a:cubicBezTo>
                  <a:pt x="11036" y="1125"/>
                  <a:pt x="10897" y="1091"/>
                  <a:pt x="10758" y="1091"/>
                </a:cubicBezTo>
                <a:close/>
                <a:moveTo>
                  <a:pt x="12792" y="1091"/>
                </a:moveTo>
                <a:cubicBezTo>
                  <a:pt x="12757" y="1091"/>
                  <a:pt x="12723" y="1093"/>
                  <a:pt x="12689" y="1097"/>
                </a:cubicBezTo>
                <a:cubicBezTo>
                  <a:pt x="12586" y="1110"/>
                  <a:pt x="12487" y="1142"/>
                  <a:pt x="12407" y="1193"/>
                </a:cubicBezTo>
                <a:cubicBezTo>
                  <a:pt x="12195" y="1329"/>
                  <a:pt x="12195" y="1550"/>
                  <a:pt x="12407" y="1686"/>
                </a:cubicBezTo>
                <a:cubicBezTo>
                  <a:pt x="12513" y="1754"/>
                  <a:pt x="12653" y="1787"/>
                  <a:pt x="12792" y="1787"/>
                </a:cubicBezTo>
                <a:cubicBezTo>
                  <a:pt x="12931" y="1787"/>
                  <a:pt x="13071" y="1754"/>
                  <a:pt x="13177" y="1686"/>
                </a:cubicBezTo>
                <a:cubicBezTo>
                  <a:pt x="13390" y="1550"/>
                  <a:pt x="13390" y="1329"/>
                  <a:pt x="13177" y="1193"/>
                </a:cubicBezTo>
                <a:cubicBezTo>
                  <a:pt x="13071" y="1125"/>
                  <a:pt x="12931" y="1091"/>
                  <a:pt x="12792" y="1091"/>
                </a:cubicBezTo>
                <a:close/>
                <a:moveTo>
                  <a:pt x="14827" y="1091"/>
                </a:moveTo>
                <a:cubicBezTo>
                  <a:pt x="14792" y="1091"/>
                  <a:pt x="14758" y="1093"/>
                  <a:pt x="14723" y="1097"/>
                </a:cubicBezTo>
                <a:cubicBezTo>
                  <a:pt x="14620" y="1110"/>
                  <a:pt x="14521" y="1142"/>
                  <a:pt x="14442" y="1193"/>
                </a:cubicBezTo>
                <a:cubicBezTo>
                  <a:pt x="14229" y="1329"/>
                  <a:pt x="14229" y="1550"/>
                  <a:pt x="14442" y="1686"/>
                </a:cubicBezTo>
                <a:cubicBezTo>
                  <a:pt x="14548" y="1754"/>
                  <a:pt x="14688" y="1787"/>
                  <a:pt x="14827" y="1787"/>
                </a:cubicBezTo>
                <a:cubicBezTo>
                  <a:pt x="14966" y="1787"/>
                  <a:pt x="15106" y="1754"/>
                  <a:pt x="15212" y="1686"/>
                </a:cubicBezTo>
                <a:cubicBezTo>
                  <a:pt x="15424" y="1550"/>
                  <a:pt x="15424" y="1329"/>
                  <a:pt x="15212" y="1193"/>
                </a:cubicBezTo>
                <a:cubicBezTo>
                  <a:pt x="15106" y="1125"/>
                  <a:pt x="14966" y="1091"/>
                  <a:pt x="14827" y="1091"/>
                </a:cubicBezTo>
                <a:close/>
                <a:moveTo>
                  <a:pt x="6688" y="2258"/>
                </a:moveTo>
                <a:cubicBezTo>
                  <a:pt x="6529" y="2258"/>
                  <a:pt x="6369" y="2297"/>
                  <a:pt x="6248" y="2375"/>
                </a:cubicBezTo>
                <a:cubicBezTo>
                  <a:pt x="6005" y="2530"/>
                  <a:pt x="6005" y="2782"/>
                  <a:pt x="6248" y="2937"/>
                </a:cubicBezTo>
                <a:cubicBezTo>
                  <a:pt x="6491" y="3093"/>
                  <a:pt x="6886" y="3093"/>
                  <a:pt x="7129" y="2937"/>
                </a:cubicBezTo>
                <a:cubicBezTo>
                  <a:pt x="7372" y="2782"/>
                  <a:pt x="7372" y="2530"/>
                  <a:pt x="7129" y="2375"/>
                </a:cubicBezTo>
                <a:cubicBezTo>
                  <a:pt x="7007" y="2297"/>
                  <a:pt x="6848" y="2258"/>
                  <a:pt x="6688" y="2258"/>
                </a:cubicBezTo>
                <a:close/>
                <a:moveTo>
                  <a:pt x="8723" y="2258"/>
                </a:moveTo>
                <a:cubicBezTo>
                  <a:pt x="8564" y="2258"/>
                  <a:pt x="8404" y="2297"/>
                  <a:pt x="8283" y="2375"/>
                </a:cubicBezTo>
                <a:cubicBezTo>
                  <a:pt x="8040" y="2530"/>
                  <a:pt x="8040" y="2782"/>
                  <a:pt x="8283" y="2937"/>
                </a:cubicBezTo>
                <a:cubicBezTo>
                  <a:pt x="8526" y="3093"/>
                  <a:pt x="8920" y="3093"/>
                  <a:pt x="9163" y="2937"/>
                </a:cubicBezTo>
                <a:cubicBezTo>
                  <a:pt x="9406" y="2782"/>
                  <a:pt x="9406" y="2530"/>
                  <a:pt x="9163" y="2375"/>
                </a:cubicBezTo>
                <a:cubicBezTo>
                  <a:pt x="9042" y="2297"/>
                  <a:pt x="8882" y="2258"/>
                  <a:pt x="8723" y="2258"/>
                </a:cubicBezTo>
                <a:close/>
                <a:moveTo>
                  <a:pt x="10758" y="2258"/>
                </a:moveTo>
                <a:cubicBezTo>
                  <a:pt x="10598" y="2258"/>
                  <a:pt x="10439" y="2297"/>
                  <a:pt x="10317" y="2375"/>
                </a:cubicBezTo>
                <a:cubicBezTo>
                  <a:pt x="10074" y="2530"/>
                  <a:pt x="10074" y="2782"/>
                  <a:pt x="10317" y="2937"/>
                </a:cubicBezTo>
                <a:cubicBezTo>
                  <a:pt x="10560" y="3093"/>
                  <a:pt x="10955" y="3093"/>
                  <a:pt x="11198" y="2937"/>
                </a:cubicBezTo>
                <a:cubicBezTo>
                  <a:pt x="11441" y="2782"/>
                  <a:pt x="11441" y="2530"/>
                  <a:pt x="11198" y="2375"/>
                </a:cubicBezTo>
                <a:cubicBezTo>
                  <a:pt x="11076" y="2297"/>
                  <a:pt x="10917" y="2258"/>
                  <a:pt x="10758" y="2258"/>
                </a:cubicBezTo>
                <a:close/>
                <a:moveTo>
                  <a:pt x="12792" y="2258"/>
                </a:moveTo>
                <a:cubicBezTo>
                  <a:pt x="12633" y="2258"/>
                  <a:pt x="12473" y="2297"/>
                  <a:pt x="12352" y="2375"/>
                </a:cubicBezTo>
                <a:cubicBezTo>
                  <a:pt x="12109" y="2530"/>
                  <a:pt x="12109" y="2782"/>
                  <a:pt x="12352" y="2937"/>
                </a:cubicBezTo>
                <a:cubicBezTo>
                  <a:pt x="12595" y="3093"/>
                  <a:pt x="12990" y="3093"/>
                  <a:pt x="13233" y="2937"/>
                </a:cubicBezTo>
                <a:cubicBezTo>
                  <a:pt x="13476" y="2782"/>
                  <a:pt x="13476" y="2530"/>
                  <a:pt x="13233" y="2375"/>
                </a:cubicBezTo>
                <a:cubicBezTo>
                  <a:pt x="13111" y="2297"/>
                  <a:pt x="12951" y="2258"/>
                  <a:pt x="12792" y="2258"/>
                </a:cubicBezTo>
                <a:close/>
                <a:moveTo>
                  <a:pt x="14827" y="2258"/>
                </a:moveTo>
                <a:cubicBezTo>
                  <a:pt x="14668" y="2258"/>
                  <a:pt x="14508" y="2297"/>
                  <a:pt x="14386" y="2375"/>
                </a:cubicBezTo>
                <a:cubicBezTo>
                  <a:pt x="14143" y="2530"/>
                  <a:pt x="14143" y="2782"/>
                  <a:pt x="14386" y="2937"/>
                </a:cubicBezTo>
                <a:cubicBezTo>
                  <a:pt x="14629" y="3093"/>
                  <a:pt x="15024" y="3093"/>
                  <a:pt x="15267" y="2937"/>
                </a:cubicBezTo>
                <a:cubicBezTo>
                  <a:pt x="15510" y="2782"/>
                  <a:pt x="15510" y="2530"/>
                  <a:pt x="15267" y="2375"/>
                </a:cubicBezTo>
                <a:cubicBezTo>
                  <a:pt x="15146" y="2297"/>
                  <a:pt x="14986" y="2258"/>
                  <a:pt x="14827" y="2258"/>
                </a:cubicBezTo>
                <a:close/>
                <a:moveTo>
                  <a:pt x="6707" y="3439"/>
                </a:moveTo>
                <a:cubicBezTo>
                  <a:pt x="6529" y="3439"/>
                  <a:pt x="6350" y="3483"/>
                  <a:pt x="6214" y="3570"/>
                </a:cubicBezTo>
                <a:cubicBezTo>
                  <a:pt x="5941" y="3744"/>
                  <a:pt x="5941" y="4027"/>
                  <a:pt x="6214" y="4201"/>
                </a:cubicBezTo>
                <a:cubicBezTo>
                  <a:pt x="6486" y="4375"/>
                  <a:pt x="6928" y="4375"/>
                  <a:pt x="7201" y="4201"/>
                </a:cubicBezTo>
                <a:cubicBezTo>
                  <a:pt x="7473" y="4027"/>
                  <a:pt x="7473" y="3744"/>
                  <a:pt x="7201" y="3570"/>
                </a:cubicBezTo>
                <a:cubicBezTo>
                  <a:pt x="7064" y="3483"/>
                  <a:pt x="6886" y="3439"/>
                  <a:pt x="6707" y="3439"/>
                </a:cubicBezTo>
                <a:close/>
                <a:moveTo>
                  <a:pt x="8742" y="3439"/>
                </a:moveTo>
                <a:cubicBezTo>
                  <a:pt x="8563" y="3439"/>
                  <a:pt x="8385" y="3483"/>
                  <a:pt x="8248" y="3570"/>
                </a:cubicBezTo>
                <a:cubicBezTo>
                  <a:pt x="7976" y="3744"/>
                  <a:pt x="7976" y="4027"/>
                  <a:pt x="8248" y="4201"/>
                </a:cubicBezTo>
                <a:cubicBezTo>
                  <a:pt x="8521" y="4375"/>
                  <a:pt x="8963" y="4375"/>
                  <a:pt x="9235" y="4201"/>
                </a:cubicBezTo>
                <a:cubicBezTo>
                  <a:pt x="9508" y="4027"/>
                  <a:pt x="9508" y="3744"/>
                  <a:pt x="9235" y="3570"/>
                </a:cubicBezTo>
                <a:cubicBezTo>
                  <a:pt x="9099" y="3483"/>
                  <a:pt x="8920" y="3439"/>
                  <a:pt x="8742" y="3439"/>
                </a:cubicBezTo>
                <a:close/>
                <a:moveTo>
                  <a:pt x="10776" y="3439"/>
                </a:moveTo>
                <a:cubicBezTo>
                  <a:pt x="10598" y="3439"/>
                  <a:pt x="10419" y="3483"/>
                  <a:pt x="10283" y="3570"/>
                </a:cubicBezTo>
                <a:cubicBezTo>
                  <a:pt x="10011" y="3744"/>
                  <a:pt x="10011" y="4027"/>
                  <a:pt x="10283" y="4201"/>
                </a:cubicBezTo>
                <a:cubicBezTo>
                  <a:pt x="10556" y="4375"/>
                  <a:pt x="10997" y="4375"/>
                  <a:pt x="11270" y="4201"/>
                </a:cubicBezTo>
                <a:cubicBezTo>
                  <a:pt x="11542" y="4027"/>
                  <a:pt x="11542" y="3744"/>
                  <a:pt x="11270" y="3570"/>
                </a:cubicBezTo>
                <a:cubicBezTo>
                  <a:pt x="11134" y="3483"/>
                  <a:pt x="10955" y="3439"/>
                  <a:pt x="10776" y="3439"/>
                </a:cubicBezTo>
                <a:close/>
                <a:moveTo>
                  <a:pt x="12792" y="3439"/>
                </a:moveTo>
                <a:cubicBezTo>
                  <a:pt x="12614" y="3439"/>
                  <a:pt x="12435" y="3483"/>
                  <a:pt x="12299" y="3570"/>
                </a:cubicBezTo>
                <a:cubicBezTo>
                  <a:pt x="12026" y="3744"/>
                  <a:pt x="12026" y="4027"/>
                  <a:pt x="12299" y="4201"/>
                </a:cubicBezTo>
                <a:cubicBezTo>
                  <a:pt x="12571" y="4375"/>
                  <a:pt x="13013" y="4375"/>
                  <a:pt x="13286" y="4201"/>
                </a:cubicBezTo>
                <a:cubicBezTo>
                  <a:pt x="13558" y="4027"/>
                  <a:pt x="13558" y="3744"/>
                  <a:pt x="13286" y="3570"/>
                </a:cubicBezTo>
                <a:cubicBezTo>
                  <a:pt x="13149" y="3483"/>
                  <a:pt x="12971" y="3439"/>
                  <a:pt x="12792" y="3439"/>
                </a:cubicBezTo>
                <a:close/>
                <a:moveTo>
                  <a:pt x="14827" y="3439"/>
                </a:moveTo>
                <a:cubicBezTo>
                  <a:pt x="14648" y="3439"/>
                  <a:pt x="14470" y="3483"/>
                  <a:pt x="14333" y="3570"/>
                </a:cubicBezTo>
                <a:cubicBezTo>
                  <a:pt x="14061" y="3744"/>
                  <a:pt x="14061" y="4027"/>
                  <a:pt x="14333" y="4201"/>
                </a:cubicBezTo>
                <a:cubicBezTo>
                  <a:pt x="14606" y="4375"/>
                  <a:pt x="15048" y="4375"/>
                  <a:pt x="15320" y="4201"/>
                </a:cubicBezTo>
                <a:cubicBezTo>
                  <a:pt x="15593" y="4027"/>
                  <a:pt x="15593" y="3744"/>
                  <a:pt x="15320" y="3570"/>
                </a:cubicBezTo>
                <a:cubicBezTo>
                  <a:pt x="15184" y="3483"/>
                  <a:pt x="15005" y="3439"/>
                  <a:pt x="14827" y="3439"/>
                </a:cubicBezTo>
                <a:close/>
                <a:moveTo>
                  <a:pt x="6688" y="4603"/>
                </a:moveTo>
                <a:cubicBezTo>
                  <a:pt x="6484" y="4603"/>
                  <a:pt x="6279" y="4653"/>
                  <a:pt x="6123" y="4752"/>
                </a:cubicBezTo>
                <a:cubicBezTo>
                  <a:pt x="5811" y="4952"/>
                  <a:pt x="5811" y="5276"/>
                  <a:pt x="6123" y="5476"/>
                </a:cubicBezTo>
                <a:cubicBezTo>
                  <a:pt x="6436" y="5676"/>
                  <a:pt x="6941" y="5676"/>
                  <a:pt x="7254" y="5476"/>
                </a:cubicBezTo>
                <a:cubicBezTo>
                  <a:pt x="7566" y="5276"/>
                  <a:pt x="7566" y="4952"/>
                  <a:pt x="7254" y="4752"/>
                </a:cubicBezTo>
                <a:cubicBezTo>
                  <a:pt x="7097" y="4653"/>
                  <a:pt x="6893" y="4603"/>
                  <a:pt x="6688" y="4603"/>
                </a:cubicBezTo>
                <a:close/>
                <a:moveTo>
                  <a:pt x="8723" y="4603"/>
                </a:moveTo>
                <a:cubicBezTo>
                  <a:pt x="8518" y="4603"/>
                  <a:pt x="8314" y="4653"/>
                  <a:pt x="8158" y="4752"/>
                </a:cubicBezTo>
                <a:cubicBezTo>
                  <a:pt x="7845" y="4952"/>
                  <a:pt x="7845" y="5276"/>
                  <a:pt x="8158" y="5476"/>
                </a:cubicBezTo>
                <a:cubicBezTo>
                  <a:pt x="8470" y="5676"/>
                  <a:pt x="8976" y="5676"/>
                  <a:pt x="9288" y="5476"/>
                </a:cubicBezTo>
                <a:cubicBezTo>
                  <a:pt x="9601" y="5276"/>
                  <a:pt x="9601" y="4952"/>
                  <a:pt x="9288" y="4752"/>
                </a:cubicBezTo>
                <a:cubicBezTo>
                  <a:pt x="9132" y="4653"/>
                  <a:pt x="8928" y="4603"/>
                  <a:pt x="8723" y="4603"/>
                </a:cubicBezTo>
                <a:close/>
                <a:moveTo>
                  <a:pt x="10758" y="4603"/>
                </a:moveTo>
                <a:cubicBezTo>
                  <a:pt x="10553" y="4603"/>
                  <a:pt x="10349" y="4653"/>
                  <a:pt x="10192" y="4752"/>
                </a:cubicBezTo>
                <a:cubicBezTo>
                  <a:pt x="9880" y="4952"/>
                  <a:pt x="9880" y="5276"/>
                  <a:pt x="10192" y="5476"/>
                </a:cubicBezTo>
                <a:cubicBezTo>
                  <a:pt x="10505" y="5676"/>
                  <a:pt x="11010" y="5676"/>
                  <a:pt x="11323" y="5476"/>
                </a:cubicBezTo>
                <a:cubicBezTo>
                  <a:pt x="11635" y="5276"/>
                  <a:pt x="11635" y="4952"/>
                  <a:pt x="11323" y="4752"/>
                </a:cubicBezTo>
                <a:cubicBezTo>
                  <a:pt x="11167" y="4653"/>
                  <a:pt x="10962" y="4603"/>
                  <a:pt x="10758" y="4603"/>
                </a:cubicBezTo>
                <a:close/>
                <a:moveTo>
                  <a:pt x="12792" y="4603"/>
                </a:moveTo>
                <a:cubicBezTo>
                  <a:pt x="12588" y="4603"/>
                  <a:pt x="12383" y="4653"/>
                  <a:pt x="12227" y="4752"/>
                </a:cubicBezTo>
                <a:cubicBezTo>
                  <a:pt x="11915" y="4952"/>
                  <a:pt x="11915" y="5276"/>
                  <a:pt x="12227" y="5476"/>
                </a:cubicBezTo>
                <a:cubicBezTo>
                  <a:pt x="12539" y="5676"/>
                  <a:pt x="13045" y="5676"/>
                  <a:pt x="13357" y="5476"/>
                </a:cubicBezTo>
                <a:cubicBezTo>
                  <a:pt x="13670" y="5276"/>
                  <a:pt x="13670" y="4952"/>
                  <a:pt x="13357" y="4752"/>
                </a:cubicBezTo>
                <a:cubicBezTo>
                  <a:pt x="13201" y="4653"/>
                  <a:pt x="12997" y="4603"/>
                  <a:pt x="12792" y="4603"/>
                </a:cubicBezTo>
                <a:close/>
                <a:moveTo>
                  <a:pt x="14827" y="4603"/>
                </a:moveTo>
                <a:cubicBezTo>
                  <a:pt x="14622" y="4603"/>
                  <a:pt x="14418" y="4653"/>
                  <a:pt x="14262" y="4752"/>
                </a:cubicBezTo>
                <a:cubicBezTo>
                  <a:pt x="13949" y="4952"/>
                  <a:pt x="13949" y="5276"/>
                  <a:pt x="14262" y="5476"/>
                </a:cubicBezTo>
                <a:cubicBezTo>
                  <a:pt x="14574" y="5676"/>
                  <a:pt x="15080" y="5676"/>
                  <a:pt x="15392" y="5476"/>
                </a:cubicBezTo>
                <a:cubicBezTo>
                  <a:pt x="15704" y="5276"/>
                  <a:pt x="15704" y="4952"/>
                  <a:pt x="15392" y="4752"/>
                </a:cubicBezTo>
                <a:cubicBezTo>
                  <a:pt x="15236" y="4653"/>
                  <a:pt x="15032" y="4603"/>
                  <a:pt x="14827" y="4603"/>
                </a:cubicBezTo>
                <a:close/>
                <a:moveTo>
                  <a:pt x="6688" y="5832"/>
                </a:moveTo>
                <a:cubicBezTo>
                  <a:pt x="6484" y="5832"/>
                  <a:pt x="6279" y="5882"/>
                  <a:pt x="6123" y="5982"/>
                </a:cubicBezTo>
                <a:cubicBezTo>
                  <a:pt x="5811" y="6181"/>
                  <a:pt x="5811" y="6506"/>
                  <a:pt x="6123" y="6705"/>
                </a:cubicBezTo>
                <a:cubicBezTo>
                  <a:pt x="6436" y="6905"/>
                  <a:pt x="6941" y="6905"/>
                  <a:pt x="7254" y="6705"/>
                </a:cubicBezTo>
                <a:cubicBezTo>
                  <a:pt x="7566" y="6506"/>
                  <a:pt x="7566" y="6181"/>
                  <a:pt x="7254" y="5982"/>
                </a:cubicBezTo>
                <a:cubicBezTo>
                  <a:pt x="7097" y="5882"/>
                  <a:pt x="6893" y="5832"/>
                  <a:pt x="6688" y="5832"/>
                </a:cubicBezTo>
                <a:close/>
                <a:moveTo>
                  <a:pt x="8723" y="5832"/>
                </a:moveTo>
                <a:cubicBezTo>
                  <a:pt x="8672" y="5832"/>
                  <a:pt x="8620" y="5835"/>
                  <a:pt x="8570" y="5841"/>
                </a:cubicBezTo>
                <a:cubicBezTo>
                  <a:pt x="8419" y="5860"/>
                  <a:pt x="8275" y="5907"/>
                  <a:pt x="8158" y="5982"/>
                </a:cubicBezTo>
                <a:cubicBezTo>
                  <a:pt x="7845" y="6181"/>
                  <a:pt x="7845" y="6506"/>
                  <a:pt x="8158" y="6705"/>
                </a:cubicBezTo>
                <a:cubicBezTo>
                  <a:pt x="8314" y="6805"/>
                  <a:pt x="8518" y="6855"/>
                  <a:pt x="8723" y="6855"/>
                </a:cubicBezTo>
                <a:cubicBezTo>
                  <a:pt x="8928" y="6855"/>
                  <a:pt x="9132" y="6805"/>
                  <a:pt x="9288" y="6705"/>
                </a:cubicBezTo>
                <a:cubicBezTo>
                  <a:pt x="9601" y="6506"/>
                  <a:pt x="9601" y="6181"/>
                  <a:pt x="9288" y="5982"/>
                </a:cubicBezTo>
                <a:cubicBezTo>
                  <a:pt x="9132" y="5882"/>
                  <a:pt x="8928" y="5832"/>
                  <a:pt x="8723" y="5832"/>
                </a:cubicBezTo>
                <a:close/>
                <a:moveTo>
                  <a:pt x="10758" y="5832"/>
                </a:moveTo>
                <a:cubicBezTo>
                  <a:pt x="10706" y="5832"/>
                  <a:pt x="10655" y="5835"/>
                  <a:pt x="10605" y="5841"/>
                </a:cubicBezTo>
                <a:cubicBezTo>
                  <a:pt x="10453" y="5860"/>
                  <a:pt x="10310" y="5907"/>
                  <a:pt x="10192" y="5982"/>
                </a:cubicBezTo>
                <a:cubicBezTo>
                  <a:pt x="9880" y="6181"/>
                  <a:pt x="9880" y="6506"/>
                  <a:pt x="10192" y="6705"/>
                </a:cubicBezTo>
                <a:cubicBezTo>
                  <a:pt x="10349" y="6805"/>
                  <a:pt x="10553" y="6855"/>
                  <a:pt x="10758" y="6855"/>
                </a:cubicBezTo>
                <a:cubicBezTo>
                  <a:pt x="10962" y="6855"/>
                  <a:pt x="11167" y="6805"/>
                  <a:pt x="11323" y="6705"/>
                </a:cubicBezTo>
                <a:cubicBezTo>
                  <a:pt x="11635" y="6506"/>
                  <a:pt x="11635" y="6181"/>
                  <a:pt x="11323" y="5982"/>
                </a:cubicBezTo>
                <a:cubicBezTo>
                  <a:pt x="11167" y="5882"/>
                  <a:pt x="10962" y="5832"/>
                  <a:pt x="10758" y="5832"/>
                </a:cubicBezTo>
                <a:close/>
                <a:moveTo>
                  <a:pt x="12792" y="5832"/>
                </a:moveTo>
                <a:cubicBezTo>
                  <a:pt x="12741" y="5832"/>
                  <a:pt x="12690" y="5835"/>
                  <a:pt x="12639" y="5841"/>
                </a:cubicBezTo>
                <a:cubicBezTo>
                  <a:pt x="12488" y="5860"/>
                  <a:pt x="12344" y="5907"/>
                  <a:pt x="12227" y="5982"/>
                </a:cubicBezTo>
                <a:cubicBezTo>
                  <a:pt x="11915" y="6181"/>
                  <a:pt x="11915" y="6506"/>
                  <a:pt x="12227" y="6705"/>
                </a:cubicBezTo>
                <a:cubicBezTo>
                  <a:pt x="12383" y="6805"/>
                  <a:pt x="12588" y="6855"/>
                  <a:pt x="12792" y="6855"/>
                </a:cubicBezTo>
                <a:cubicBezTo>
                  <a:pt x="12997" y="6855"/>
                  <a:pt x="13201" y="6805"/>
                  <a:pt x="13357" y="6705"/>
                </a:cubicBezTo>
                <a:cubicBezTo>
                  <a:pt x="13670" y="6506"/>
                  <a:pt x="13670" y="6181"/>
                  <a:pt x="13357" y="5982"/>
                </a:cubicBezTo>
                <a:cubicBezTo>
                  <a:pt x="13201" y="5882"/>
                  <a:pt x="12997" y="5832"/>
                  <a:pt x="12792" y="5832"/>
                </a:cubicBezTo>
                <a:close/>
                <a:moveTo>
                  <a:pt x="14827" y="5832"/>
                </a:moveTo>
                <a:cubicBezTo>
                  <a:pt x="14776" y="5832"/>
                  <a:pt x="14724" y="5835"/>
                  <a:pt x="14674" y="5841"/>
                </a:cubicBezTo>
                <a:cubicBezTo>
                  <a:pt x="14523" y="5860"/>
                  <a:pt x="14379" y="5907"/>
                  <a:pt x="14262" y="5982"/>
                </a:cubicBezTo>
                <a:cubicBezTo>
                  <a:pt x="13949" y="6181"/>
                  <a:pt x="13949" y="6506"/>
                  <a:pt x="14262" y="6705"/>
                </a:cubicBezTo>
                <a:cubicBezTo>
                  <a:pt x="14418" y="6805"/>
                  <a:pt x="14622" y="6855"/>
                  <a:pt x="14827" y="6855"/>
                </a:cubicBezTo>
                <a:cubicBezTo>
                  <a:pt x="15032" y="6855"/>
                  <a:pt x="15236" y="6805"/>
                  <a:pt x="15392" y="6705"/>
                </a:cubicBezTo>
                <a:cubicBezTo>
                  <a:pt x="15704" y="6506"/>
                  <a:pt x="15704" y="6181"/>
                  <a:pt x="15392" y="5982"/>
                </a:cubicBezTo>
                <a:cubicBezTo>
                  <a:pt x="15236" y="5882"/>
                  <a:pt x="15032" y="5832"/>
                  <a:pt x="14827" y="5832"/>
                </a:cubicBezTo>
                <a:close/>
                <a:moveTo>
                  <a:pt x="6688" y="11941"/>
                </a:moveTo>
                <a:cubicBezTo>
                  <a:pt x="6484" y="11941"/>
                  <a:pt x="6279" y="11991"/>
                  <a:pt x="6123" y="12091"/>
                </a:cubicBezTo>
                <a:cubicBezTo>
                  <a:pt x="5811" y="12291"/>
                  <a:pt x="5811" y="12615"/>
                  <a:pt x="6123" y="12815"/>
                </a:cubicBezTo>
                <a:cubicBezTo>
                  <a:pt x="6436" y="13015"/>
                  <a:pt x="6941" y="13015"/>
                  <a:pt x="7254" y="12815"/>
                </a:cubicBezTo>
                <a:cubicBezTo>
                  <a:pt x="7566" y="12615"/>
                  <a:pt x="7566" y="12291"/>
                  <a:pt x="7254" y="12091"/>
                </a:cubicBezTo>
                <a:cubicBezTo>
                  <a:pt x="7097" y="11991"/>
                  <a:pt x="6893" y="11941"/>
                  <a:pt x="6688" y="11941"/>
                </a:cubicBezTo>
                <a:close/>
                <a:moveTo>
                  <a:pt x="8723" y="11941"/>
                </a:moveTo>
                <a:cubicBezTo>
                  <a:pt x="8518" y="11941"/>
                  <a:pt x="8314" y="11991"/>
                  <a:pt x="8158" y="12091"/>
                </a:cubicBezTo>
                <a:cubicBezTo>
                  <a:pt x="7845" y="12291"/>
                  <a:pt x="7845" y="12615"/>
                  <a:pt x="8158" y="12815"/>
                </a:cubicBezTo>
                <a:cubicBezTo>
                  <a:pt x="8470" y="13015"/>
                  <a:pt x="8976" y="13015"/>
                  <a:pt x="9288" y="12815"/>
                </a:cubicBezTo>
                <a:cubicBezTo>
                  <a:pt x="9601" y="12615"/>
                  <a:pt x="9601" y="12291"/>
                  <a:pt x="9288" y="12091"/>
                </a:cubicBezTo>
                <a:cubicBezTo>
                  <a:pt x="9132" y="11991"/>
                  <a:pt x="8928" y="11941"/>
                  <a:pt x="8723" y="11941"/>
                </a:cubicBezTo>
                <a:close/>
                <a:moveTo>
                  <a:pt x="10758" y="11941"/>
                </a:moveTo>
                <a:cubicBezTo>
                  <a:pt x="10553" y="11941"/>
                  <a:pt x="10349" y="11991"/>
                  <a:pt x="10192" y="12091"/>
                </a:cubicBezTo>
                <a:cubicBezTo>
                  <a:pt x="9880" y="12291"/>
                  <a:pt x="9880" y="12615"/>
                  <a:pt x="10192" y="12815"/>
                </a:cubicBezTo>
                <a:cubicBezTo>
                  <a:pt x="10505" y="13015"/>
                  <a:pt x="11010" y="13015"/>
                  <a:pt x="11323" y="12815"/>
                </a:cubicBezTo>
                <a:cubicBezTo>
                  <a:pt x="11635" y="12615"/>
                  <a:pt x="11635" y="12291"/>
                  <a:pt x="11323" y="12091"/>
                </a:cubicBezTo>
                <a:cubicBezTo>
                  <a:pt x="11167" y="11991"/>
                  <a:pt x="10962" y="11941"/>
                  <a:pt x="10758" y="11941"/>
                </a:cubicBezTo>
                <a:close/>
                <a:moveTo>
                  <a:pt x="12792" y="11941"/>
                </a:moveTo>
                <a:cubicBezTo>
                  <a:pt x="12588" y="11941"/>
                  <a:pt x="12383" y="11991"/>
                  <a:pt x="12227" y="12091"/>
                </a:cubicBezTo>
                <a:cubicBezTo>
                  <a:pt x="11915" y="12291"/>
                  <a:pt x="11915" y="12615"/>
                  <a:pt x="12227" y="12815"/>
                </a:cubicBezTo>
                <a:cubicBezTo>
                  <a:pt x="12539" y="13015"/>
                  <a:pt x="13045" y="13015"/>
                  <a:pt x="13357" y="12815"/>
                </a:cubicBezTo>
                <a:cubicBezTo>
                  <a:pt x="13670" y="12615"/>
                  <a:pt x="13670" y="12291"/>
                  <a:pt x="13357" y="12091"/>
                </a:cubicBezTo>
                <a:cubicBezTo>
                  <a:pt x="13201" y="11991"/>
                  <a:pt x="12997" y="11941"/>
                  <a:pt x="12792" y="11941"/>
                </a:cubicBezTo>
                <a:close/>
                <a:moveTo>
                  <a:pt x="14827" y="11941"/>
                </a:moveTo>
                <a:cubicBezTo>
                  <a:pt x="14622" y="11941"/>
                  <a:pt x="14418" y="11991"/>
                  <a:pt x="14262" y="12091"/>
                </a:cubicBezTo>
                <a:cubicBezTo>
                  <a:pt x="13949" y="12291"/>
                  <a:pt x="13949" y="12615"/>
                  <a:pt x="14262" y="12815"/>
                </a:cubicBezTo>
                <a:cubicBezTo>
                  <a:pt x="14574" y="13015"/>
                  <a:pt x="15080" y="13015"/>
                  <a:pt x="15392" y="12815"/>
                </a:cubicBezTo>
                <a:cubicBezTo>
                  <a:pt x="15704" y="12615"/>
                  <a:pt x="15704" y="12291"/>
                  <a:pt x="15392" y="12091"/>
                </a:cubicBezTo>
                <a:cubicBezTo>
                  <a:pt x="15236" y="11991"/>
                  <a:pt x="15032" y="11941"/>
                  <a:pt x="14827" y="11941"/>
                </a:cubicBezTo>
                <a:close/>
                <a:moveTo>
                  <a:pt x="6688" y="13158"/>
                </a:moveTo>
                <a:cubicBezTo>
                  <a:pt x="6484" y="13158"/>
                  <a:pt x="6279" y="13208"/>
                  <a:pt x="6123" y="13308"/>
                </a:cubicBezTo>
                <a:cubicBezTo>
                  <a:pt x="5811" y="13508"/>
                  <a:pt x="5811" y="13832"/>
                  <a:pt x="6123" y="14032"/>
                </a:cubicBezTo>
                <a:cubicBezTo>
                  <a:pt x="6436" y="14232"/>
                  <a:pt x="6941" y="14232"/>
                  <a:pt x="7254" y="14032"/>
                </a:cubicBezTo>
                <a:cubicBezTo>
                  <a:pt x="7566" y="13832"/>
                  <a:pt x="7566" y="13508"/>
                  <a:pt x="7254" y="13308"/>
                </a:cubicBezTo>
                <a:cubicBezTo>
                  <a:pt x="7097" y="13208"/>
                  <a:pt x="6893" y="13158"/>
                  <a:pt x="6688" y="13158"/>
                </a:cubicBezTo>
                <a:close/>
                <a:moveTo>
                  <a:pt x="8723" y="13158"/>
                </a:moveTo>
                <a:cubicBezTo>
                  <a:pt x="8518" y="13158"/>
                  <a:pt x="8314" y="13208"/>
                  <a:pt x="8158" y="13308"/>
                </a:cubicBezTo>
                <a:cubicBezTo>
                  <a:pt x="7845" y="13508"/>
                  <a:pt x="7845" y="13832"/>
                  <a:pt x="8158" y="14032"/>
                </a:cubicBezTo>
                <a:cubicBezTo>
                  <a:pt x="8470" y="14232"/>
                  <a:pt x="8976" y="14232"/>
                  <a:pt x="9288" y="14032"/>
                </a:cubicBezTo>
                <a:cubicBezTo>
                  <a:pt x="9601" y="13832"/>
                  <a:pt x="9601" y="13508"/>
                  <a:pt x="9288" y="13308"/>
                </a:cubicBezTo>
                <a:cubicBezTo>
                  <a:pt x="9132" y="13208"/>
                  <a:pt x="8928" y="13158"/>
                  <a:pt x="8723" y="13158"/>
                </a:cubicBezTo>
                <a:close/>
                <a:moveTo>
                  <a:pt x="10758" y="13158"/>
                </a:moveTo>
                <a:cubicBezTo>
                  <a:pt x="10553" y="13158"/>
                  <a:pt x="10349" y="13208"/>
                  <a:pt x="10192" y="13308"/>
                </a:cubicBezTo>
                <a:cubicBezTo>
                  <a:pt x="9880" y="13508"/>
                  <a:pt x="9880" y="13832"/>
                  <a:pt x="10192" y="14032"/>
                </a:cubicBezTo>
                <a:cubicBezTo>
                  <a:pt x="10505" y="14232"/>
                  <a:pt x="11010" y="14232"/>
                  <a:pt x="11323" y="14032"/>
                </a:cubicBezTo>
                <a:cubicBezTo>
                  <a:pt x="11635" y="13832"/>
                  <a:pt x="11635" y="13508"/>
                  <a:pt x="11323" y="13308"/>
                </a:cubicBezTo>
                <a:cubicBezTo>
                  <a:pt x="11167" y="13208"/>
                  <a:pt x="10962" y="13158"/>
                  <a:pt x="10758" y="13158"/>
                </a:cubicBezTo>
                <a:close/>
                <a:moveTo>
                  <a:pt x="14827" y="13158"/>
                </a:moveTo>
                <a:cubicBezTo>
                  <a:pt x="14622" y="13158"/>
                  <a:pt x="14418" y="13208"/>
                  <a:pt x="14262" y="13308"/>
                </a:cubicBezTo>
                <a:cubicBezTo>
                  <a:pt x="13949" y="13508"/>
                  <a:pt x="13949" y="13832"/>
                  <a:pt x="14262" y="14032"/>
                </a:cubicBezTo>
                <a:cubicBezTo>
                  <a:pt x="14574" y="14232"/>
                  <a:pt x="15080" y="14232"/>
                  <a:pt x="15392" y="14032"/>
                </a:cubicBezTo>
                <a:cubicBezTo>
                  <a:pt x="15704" y="13832"/>
                  <a:pt x="15704" y="13508"/>
                  <a:pt x="15392" y="13308"/>
                </a:cubicBezTo>
                <a:cubicBezTo>
                  <a:pt x="15236" y="13208"/>
                  <a:pt x="15032" y="13158"/>
                  <a:pt x="14827" y="13158"/>
                </a:cubicBezTo>
                <a:close/>
                <a:moveTo>
                  <a:pt x="12792" y="13170"/>
                </a:moveTo>
                <a:cubicBezTo>
                  <a:pt x="12588" y="13170"/>
                  <a:pt x="12383" y="13220"/>
                  <a:pt x="12227" y="13320"/>
                </a:cubicBezTo>
                <a:cubicBezTo>
                  <a:pt x="11915" y="13520"/>
                  <a:pt x="11915" y="13844"/>
                  <a:pt x="12227" y="14044"/>
                </a:cubicBezTo>
                <a:cubicBezTo>
                  <a:pt x="12539" y="14244"/>
                  <a:pt x="13045" y="14244"/>
                  <a:pt x="13357" y="14044"/>
                </a:cubicBezTo>
                <a:cubicBezTo>
                  <a:pt x="13670" y="13844"/>
                  <a:pt x="13670" y="13520"/>
                  <a:pt x="13357" y="13320"/>
                </a:cubicBezTo>
                <a:cubicBezTo>
                  <a:pt x="13201" y="13220"/>
                  <a:pt x="12997" y="13170"/>
                  <a:pt x="12792" y="13170"/>
                </a:cubicBezTo>
                <a:close/>
                <a:moveTo>
                  <a:pt x="6688" y="14376"/>
                </a:moveTo>
                <a:cubicBezTo>
                  <a:pt x="6484" y="14376"/>
                  <a:pt x="6279" y="14425"/>
                  <a:pt x="6123" y="14525"/>
                </a:cubicBezTo>
                <a:cubicBezTo>
                  <a:pt x="5811" y="14725"/>
                  <a:pt x="5811" y="15049"/>
                  <a:pt x="6123" y="15249"/>
                </a:cubicBezTo>
                <a:cubicBezTo>
                  <a:pt x="6436" y="15449"/>
                  <a:pt x="6941" y="15449"/>
                  <a:pt x="7254" y="15249"/>
                </a:cubicBezTo>
                <a:cubicBezTo>
                  <a:pt x="7566" y="15049"/>
                  <a:pt x="7566" y="14725"/>
                  <a:pt x="7254" y="14525"/>
                </a:cubicBezTo>
                <a:cubicBezTo>
                  <a:pt x="7097" y="14425"/>
                  <a:pt x="6893" y="14376"/>
                  <a:pt x="6688" y="14376"/>
                </a:cubicBezTo>
                <a:close/>
                <a:moveTo>
                  <a:pt x="8723" y="14376"/>
                </a:moveTo>
                <a:cubicBezTo>
                  <a:pt x="8518" y="14376"/>
                  <a:pt x="8314" y="14425"/>
                  <a:pt x="8158" y="14525"/>
                </a:cubicBezTo>
                <a:cubicBezTo>
                  <a:pt x="7845" y="14725"/>
                  <a:pt x="7845" y="15049"/>
                  <a:pt x="8158" y="15249"/>
                </a:cubicBezTo>
                <a:cubicBezTo>
                  <a:pt x="8470" y="15449"/>
                  <a:pt x="8976" y="15449"/>
                  <a:pt x="9288" y="15249"/>
                </a:cubicBezTo>
                <a:cubicBezTo>
                  <a:pt x="9601" y="15049"/>
                  <a:pt x="9601" y="14725"/>
                  <a:pt x="9288" y="14525"/>
                </a:cubicBezTo>
                <a:cubicBezTo>
                  <a:pt x="9132" y="14425"/>
                  <a:pt x="8928" y="14376"/>
                  <a:pt x="8723" y="14376"/>
                </a:cubicBezTo>
                <a:close/>
                <a:moveTo>
                  <a:pt x="10758" y="14376"/>
                </a:moveTo>
                <a:cubicBezTo>
                  <a:pt x="10553" y="14376"/>
                  <a:pt x="10349" y="14425"/>
                  <a:pt x="10192" y="14525"/>
                </a:cubicBezTo>
                <a:cubicBezTo>
                  <a:pt x="9880" y="14725"/>
                  <a:pt x="9880" y="15049"/>
                  <a:pt x="10192" y="15249"/>
                </a:cubicBezTo>
                <a:cubicBezTo>
                  <a:pt x="10505" y="15449"/>
                  <a:pt x="11010" y="15449"/>
                  <a:pt x="11323" y="15249"/>
                </a:cubicBezTo>
                <a:cubicBezTo>
                  <a:pt x="11635" y="15049"/>
                  <a:pt x="11635" y="14725"/>
                  <a:pt x="11323" y="14525"/>
                </a:cubicBezTo>
                <a:cubicBezTo>
                  <a:pt x="11167" y="14425"/>
                  <a:pt x="10962" y="14376"/>
                  <a:pt x="10758" y="14376"/>
                </a:cubicBezTo>
                <a:close/>
                <a:moveTo>
                  <a:pt x="12792" y="14376"/>
                </a:moveTo>
                <a:cubicBezTo>
                  <a:pt x="12588" y="14376"/>
                  <a:pt x="12383" y="14425"/>
                  <a:pt x="12227" y="14525"/>
                </a:cubicBezTo>
                <a:cubicBezTo>
                  <a:pt x="11915" y="14725"/>
                  <a:pt x="11915" y="15049"/>
                  <a:pt x="12227" y="15249"/>
                </a:cubicBezTo>
                <a:cubicBezTo>
                  <a:pt x="12539" y="15449"/>
                  <a:pt x="13045" y="15449"/>
                  <a:pt x="13357" y="15249"/>
                </a:cubicBezTo>
                <a:cubicBezTo>
                  <a:pt x="13670" y="15049"/>
                  <a:pt x="13670" y="14725"/>
                  <a:pt x="13357" y="14525"/>
                </a:cubicBezTo>
                <a:cubicBezTo>
                  <a:pt x="13201" y="14425"/>
                  <a:pt x="12997" y="14376"/>
                  <a:pt x="12792" y="14376"/>
                </a:cubicBezTo>
                <a:close/>
                <a:moveTo>
                  <a:pt x="14827" y="14376"/>
                </a:moveTo>
                <a:cubicBezTo>
                  <a:pt x="14622" y="14376"/>
                  <a:pt x="14418" y="14425"/>
                  <a:pt x="14262" y="14525"/>
                </a:cubicBezTo>
                <a:cubicBezTo>
                  <a:pt x="13949" y="14725"/>
                  <a:pt x="13949" y="15049"/>
                  <a:pt x="14262" y="15249"/>
                </a:cubicBezTo>
                <a:cubicBezTo>
                  <a:pt x="14574" y="15449"/>
                  <a:pt x="15080" y="15449"/>
                  <a:pt x="15392" y="15249"/>
                </a:cubicBezTo>
                <a:cubicBezTo>
                  <a:pt x="15704" y="15049"/>
                  <a:pt x="15704" y="14725"/>
                  <a:pt x="15392" y="14525"/>
                </a:cubicBezTo>
                <a:cubicBezTo>
                  <a:pt x="15236" y="14425"/>
                  <a:pt x="15032" y="14376"/>
                  <a:pt x="14827" y="14376"/>
                </a:cubicBezTo>
                <a:close/>
                <a:moveTo>
                  <a:pt x="4673" y="14441"/>
                </a:moveTo>
                <a:cubicBezTo>
                  <a:pt x="4494" y="14441"/>
                  <a:pt x="4315" y="14485"/>
                  <a:pt x="4179" y="14572"/>
                </a:cubicBezTo>
                <a:cubicBezTo>
                  <a:pt x="3907" y="14746"/>
                  <a:pt x="3907" y="15029"/>
                  <a:pt x="4179" y="15203"/>
                </a:cubicBezTo>
                <a:cubicBezTo>
                  <a:pt x="4452" y="15378"/>
                  <a:pt x="4893" y="15378"/>
                  <a:pt x="5166" y="15203"/>
                </a:cubicBezTo>
                <a:cubicBezTo>
                  <a:pt x="5438" y="15029"/>
                  <a:pt x="5438" y="14746"/>
                  <a:pt x="5166" y="14572"/>
                </a:cubicBezTo>
                <a:cubicBezTo>
                  <a:pt x="5030" y="14485"/>
                  <a:pt x="4851" y="14441"/>
                  <a:pt x="4673" y="14441"/>
                </a:cubicBezTo>
                <a:close/>
                <a:moveTo>
                  <a:pt x="16861" y="14441"/>
                </a:moveTo>
                <a:cubicBezTo>
                  <a:pt x="16683" y="14441"/>
                  <a:pt x="16504" y="14485"/>
                  <a:pt x="16368" y="14572"/>
                </a:cubicBezTo>
                <a:cubicBezTo>
                  <a:pt x="16096" y="14746"/>
                  <a:pt x="16096" y="15029"/>
                  <a:pt x="16368" y="15203"/>
                </a:cubicBezTo>
                <a:cubicBezTo>
                  <a:pt x="16641" y="15378"/>
                  <a:pt x="17082" y="15378"/>
                  <a:pt x="17355" y="15203"/>
                </a:cubicBezTo>
                <a:cubicBezTo>
                  <a:pt x="17627" y="15029"/>
                  <a:pt x="17627" y="14746"/>
                  <a:pt x="17355" y="14572"/>
                </a:cubicBezTo>
                <a:cubicBezTo>
                  <a:pt x="17219" y="14485"/>
                  <a:pt x="17040" y="14441"/>
                  <a:pt x="16861" y="14441"/>
                </a:cubicBezTo>
                <a:close/>
                <a:moveTo>
                  <a:pt x="2657" y="14489"/>
                </a:moveTo>
                <a:cubicBezTo>
                  <a:pt x="2498" y="14489"/>
                  <a:pt x="2338" y="14528"/>
                  <a:pt x="2216" y="14606"/>
                </a:cubicBezTo>
                <a:cubicBezTo>
                  <a:pt x="1973" y="14761"/>
                  <a:pt x="1973" y="15013"/>
                  <a:pt x="2216" y="15169"/>
                </a:cubicBezTo>
                <a:cubicBezTo>
                  <a:pt x="2459" y="15324"/>
                  <a:pt x="2854" y="15324"/>
                  <a:pt x="3097" y="15169"/>
                </a:cubicBezTo>
                <a:cubicBezTo>
                  <a:pt x="3340" y="15013"/>
                  <a:pt x="3340" y="14761"/>
                  <a:pt x="3097" y="14606"/>
                </a:cubicBezTo>
                <a:cubicBezTo>
                  <a:pt x="2976" y="14528"/>
                  <a:pt x="2816" y="14489"/>
                  <a:pt x="2657" y="14489"/>
                </a:cubicBezTo>
                <a:close/>
                <a:moveTo>
                  <a:pt x="18858" y="14489"/>
                </a:moveTo>
                <a:cubicBezTo>
                  <a:pt x="18699" y="14489"/>
                  <a:pt x="18540" y="14528"/>
                  <a:pt x="18418" y="14606"/>
                </a:cubicBezTo>
                <a:cubicBezTo>
                  <a:pt x="18175" y="14761"/>
                  <a:pt x="18175" y="15013"/>
                  <a:pt x="18418" y="15169"/>
                </a:cubicBezTo>
                <a:cubicBezTo>
                  <a:pt x="18661" y="15324"/>
                  <a:pt x="19056" y="15324"/>
                  <a:pt x="19299" y="15169"/>
                </a:cubicBezTo>
                <a:cubicBezTo>
                  <a:pt x="19542" y="15013"/>
                  <a:pt x="19542" y="14761"/>
                  <a:pt x="19299" y="14606"/>
                </a:cubicBezTo>
                <a:cubicBezTo>
                  <a:pt x="19177" y="14528"/>
                  <a:pt x="19018" y="14489"/>
                  <a:pt x="18858" y="14489"/>
                </a:cubicBezTo>
                <a:close/>
                <a:moveTo>
                  <a:pt x="544" y="14540"/>
                </a:moveTo>
                <a:cubicBezTo>
                  <a:pt x="405" y="14540"/>
                  <a:pt x="266" y="14573"/>
                  <a:pt x="159" y="14641"/>
                </a:cubicBezTo>
                <a:cubicBezTo>
                  <a:pt x="-53" y="14777"/>
                  <a:pt x="-53" y="14998"/>
                  <a:pt x="159" y="15134"/>
                </a:cubicBezTo>
                <a:cubicBezTo>
                  <a:pt x="372" y="15270"/>
                  <a:pt x="716" y="15270"/>
                  <a:pt x="928" y="15134"/>
                </a:cubicBezTo>
                <a:cubicBezTo>
                  <a:pt x="1141" y="14998"/>
                  <a:pt x="1141" y="14777"/>
                  <a:pt x="928" y="14641"/>
                </a:cubicBezTo>
                <a:cubicBezTo>
                  <a:pt x="822" y="14573"/>
                  <a:pt x="684" y="14540"/>
                  <a:pt x="544" y="14540"/>
                </a:cubicBezTo>
                <a:close/>
                <a:moveTo>
                  <a:pt x="20950" y="14540"/>
                </a:moveTo>
                <a:cubicBezTo>
                  <a:pt x="20810" y="14540"/>
                  <a:pt x="20671" y="14573"/>
                  <a:pt x="20565" y="14641"/>
                </a:cubicBezTo>
                <a:cubicBezTo>
                  <a:pt x="20352" y="14777"/>
                  <a:pt x="20352" y="14998"/>
                  <a:pt x="20565" y="15134"/>
                </a:cubicBezTo>
                <a:cubicBezTo>
                  <a:pt x="20777" y="15270"/>
                  <a:pt x="21122" y="15270"/>
                  <a:pt x="21335" y="15134"/>
                </a:cubicBezTo>
                <a:cubicBezTo>
                  <a:pt x="21547" y="14998"/>
                  <a:pt x="21547" y="14777"/>
                  <a:pt x="21335" y="14641"/>
                </a:cubicBezTo>
                <a:cubicBezTo>
                  <a:pt x="21228" y="14573"/>
                  <a:pt x="21089" y="14540"/>
                  <a:pt x="20950" y="14540"/>
                </a:cubicBezTo>
                <a:close/>
                <a:moveTo>
                  <a:pt x="6688" y="15593"/>
                </a:moveTo>
                <a:cubicBezTo>
                  <a:pt x="6484" y="15593"/>
                  <a:pt x="6279" y="15643"/>
                  <a:pt x="6123" y="15742"/>
                </a:cubicBezTo>
                <a:cubicBezTo>
                  <a:pt x="5811" y="15942"/>
                  <a:pt x="5811" y="16266"/>
                  <a:pt x="6123" y="16466"/>
                </a:cubicBezTo>
                <a:cubicBezTo>
                  <a:pt x="6436" y="16666"/>
                  <a:pt x="6941" y="16666"/>
                  <a:pt x="7254" y="16466"/>
                </a:cubicBezTo>
                <a:cubicBezTo>
                  <a:pt x="7566" y="16266"/>
                  <a:pt x="7566" y="15942"/>
                  <a:pt x="7254" y="15742"/>
                </a:cubicBezTo>
                <a:cubicBezTo>
                  <a:pt x="7097" y="15643"/>
                  <a:pt x="6893" y="15593"/>
                  <a:pt x="6688" y="15593"/>
                </a:cubicBezTo>
                <a:close/>
                <a:moveTo>
                  <a:pt x="8723" y="15593"/>
                </a:moveTo>
                <a:cubicBezTo>
                  <a:pt x="8518" y="15593"/>
                  <a:pt x="8314" y="15643"/>
                  <a:pt x="8158" y="15742"/>
                </a:cubicBezTo>
                <a:cubicBezTo>
                  <a:pt x="7845" y="15942"/>
                  <a:pt x="7845" y="16266"/>
                  <a:pt x="8158" y="16466"/>
                </a:cubicBezTo>
                <a:cubicBezTo>
                  <a:pt x="8470" y="16666"/>
                  <a:pt x="8976" y="16666"/>
                  <a:pt x="9288" y="16466"/>
                </a:cubicBezTo>
                <a:cubicBezTo>
                  <a:pt x="9601" y="16266"/>
                  <a:pt x="9601" y="15942"/>
                  <a:pt x="9288" y="15742"/>
                </a:cubicBezTo>
                <a:cubicBezTo>
                  <a:pt x="9132" y="15643"/>
                  <a:pt x="8928" y="15593"/>
                  <a:pt x="8723" y="15593"/>
                </a:cubicBezTo>
                <a:close/>
                <a:moveTo>
                  <a:pt x="10758" y="15593"/>
                </a:moveTo>
                <a:cubicBezTo>
                  <a:pt x="10553" y="15593"/>
                  <a:pt x="10349" y="15643"/>
                  <a:pt x="10192" y="15742"/>
                </a:cubicBezTo>
                <a:cubicBezTo>
                  <a:pt x="9880" y="15942"/>
                  <a:pt x="9880" y="16266"/>
                  <a:pt x="10192" y="16466"/>
                </a:cubicBezTo>
                <a:cubicBezTo>
                  <a:pt x="10505" y="16666"/>
                  <a:pt x="11010" y="16666"/>
                  <a:pt x="11323" y="16466"/>
                </a:cubicBezTo>
                <a:cubicBezTo>
                  <a:pt x="11635" y="16266"/>
                  <a:pt x="11635" y="15942"/>
                  <a:pt x="11323" y="15742"/>
                </a:cubicBezTo>
                <a:cubicBezTo>
                  <a:pt x="11167" y="15643"/>
                  <a:pt x="10962" y="15593"/>
                  <a:pt x="10758" y="15593"/>
                </a:cubicBezTo>
                <a:close/>
                <a:moveTo>
                  <a:pt x="12792" y="15593"/>
                </a:moveTo>
                <a:cubicBezTo>
                  <a:pt x="12588" y="15593"/>
                  <a:pt x="12383" y="15643"/>
                  <a:pt x="12227" y="15742"/>
                </a:cubicBezTo>
                <a:cubicBezTo>
                  <a:pt x="11915" y="15942"/>
                  <a:pt x="11915" y="16266"/>
                  <a:pt x="12227" y="16466"/>
                </a:cubicBezTo>
                <a:cubicBezTo>
                  <a:pt x="12539" y="16666"/>
                  <a:pt x="13045" y="16666"/>
                  <a:pt x="13357" y="16466"/>
                </a:cubicBezTo>
                <a:cubicBezTo>
                  <a:pt x="13670" y="16266"/>
                  <a:pt x="13670" y="15942"/>
                  <a:pt x="13357" y="15742"/>
                </a:cubicBezTo>
                <a:cubicBezTo>
                  <a:pt x="13201" y="15643"/>
                  <a:pt x="12997" y="15593"/>
                  <a:pt x="12792" y="15593"/>
                </a:cubicBezTo>
                <a:close/>
                <a:moveTo>
                  <a:pt x="14827" y="15593"/>
                </a:moveTo>
                <a:cubicBezTo>
                  <a:pt x="14622" y="15593"/>
                  <a:pt x="14418" y="15643"/>
                  <a:pt x="14262" y="15742"/>
                </a:cubicBezTo>
                <a:cubicBezTo>
                  <a:pt x="13949" y="15942"/>
                  <a:pt x="13949" y="16266"/>
                  <a:pt x="14262" y="16466"/>
                </a:cubicBezTo>
                <a:cubicBezTo>
                  <a:pt x="14574" y="16666"/>
                  <a:pt x="15080" y="16666"/>
                  <a:pt x="15392" y="16466"/>
                </a:cubicBezTo>
                <a:cubicBezTo>
                  <a:pt x="15704" y="16266"/>
                  <a:pt x="15704" y="15942"/>
                  <a:pt x="15392" y="15742"/>
                </a:cubicBezTo>
                <a:cubicBezTo>
                  <a:pt x="15236" y="15643"/>
                  <a:pt x="15032" y="15593"/>
                  <a:pt x="14827" y="15593"/>
                </a:cubicBezTo>
                <a:close/>
                <a:moveTo>
                  <a:pt x="4673" y="15658"/>
                </a:moveTo>
                <a:cubicBezTo>
                  <a:pt x="4494" y="15658"/>
                  <a:pt x="4315" y="15702"/>
                  <a:pt x="4179" y="15789"/>
                </a:cubicBezTo>
                <a:cubicBezTo>
                  <a:pt x="3907" y="15963"/>
                  <a:pt x="3907" y="16246"/>
                  <a:pt x="4179" y="16420"/>
                </a:cubicBezTo>
                <a:cubicBezTo>
                  <a:pt x="4452" y="16595"/>
                  <a:pt x="4893" y="16595"/>
                  <a:pt x="5166" y="16420"/>
                </a:cubicBezTo>
                <a:cubicBezTo>
                  <a:pt x="5438" y="16246"/>
                  <a:pt x="5438" y="15963"/>
                  <a:pt x="5166" y="15789"/>
                </a:cubicBezTo>
                <a:cubicBezTo>
                  <a:pt x="5030" y="15702"/>
                  <a:pt x="4851" y="15658"/>
                  <a:pt x="4673" y="15658"/>
                </a:cubicBezTo>
                <a:close/>
                <a:moveTo>
                  <a:pt x="16861" y="15658"/>
                </a:moveTo>
                <a:cubicBezTo>
                  <a:pt x="16683" y="15658"/>
                  <a:pt x="16504" y="15702"/>
                  <a:pt x="16368" y="15789"/>
                </a:cubicBezTo>
                <a:cubicBezTo>
                  <a:pt x="16096" y="15963"/>
                  <a:pt x="16096" y="16246"/>
                  <a:pt x="16368" y="16420"/>
                </a:cubicBezTo>
                <a:cubicBezTo>
                  <a:pt x="16641" y="16595"/>
                  <a:pt x="17082" y="16595"/>
                  <a:pt x="17355" y="16420"/>
                </a:cubicBezTo>
                <a:cubicBezTo>
                  <a:pt x="17627" y="16246"/>
                  <a:pt x="17627" y="15963"/>
                  <a:pt x="17355" y="15789"/>
                </a:cubicBezTo>
                <a:cubicBezTo>
                  <a:pt x="17219" y="15702"/>
                  <a:pt x="17040" y="15658"/>
                  <a:pt x="16861" y="15658"/>
                </a:cubicBezTo>
                <a:close/>
                <a:moveTo>
                  <a:pt x="2646" y="15706"/>
                </a:moveTo>
                <a:cubicBezTo>
                  <a:pt x="2487" y="15706"/>
                  <a:pt x="2327" y="15745"/>
                  <a:pt x="2206" y="15823"/>
                </a:cubicBezTo>
                <a:cubicBezTo>
                  <a:pt x="1963" y="15978"/>
                  <a:pt x="1963" y="16230"/>
                  <a:pt x="2206" y="16386"/>
                </a:cubicBezTo>
                <a:cubicBezTo>
                  <a:pt x="2329" y="16464"/>
                  <a:pt x="2491" y="16503"/>
                  <a:pt x="2652" y="16502"/>
                </a:cubicBezTo>
                <a:cubicBezTo>
                  <a:pt x="2813" y="16503"/>
                  <a:pt x="2974" y="16464"/>
                  <a:pt x="3097" y="16386"/>
                </a:cubicBezTo>
                <a:cubicBezTo>
                  <a:pt x="3340" y="16230"/>
                  <a:pt x="3340" y="15978"/>
                  <a:pt x="3097" y="15823"/>
                </a:cubicBezTo>
                <a:cubicBezTo>
                  <a:pt x="2974" y="15745"/>
                  <a:pt x="2813" y="15706"/>
                  <a:pt x="2652" y="15706"/>
                </a:cubicBezTo>
                <a:cubicBezTo>
                  <a:pt x="2650" y="15706"/>
                  <a:pt x="2648" y="15706"/>
                  <a:pt x="2646" y="15706"/>
                </a:cubicBezTo>
                <a:close/>
                <a:moveTo>
                  <a:pt x="18858" y="15706"/>
                </a:moveTo>
                <a:cubicBezTo>
                  <a:pt x="18699" y="15706"/>
                  <a:pt x="18540" y="15745"/>
                  <a:pt x="18418" y="15823"/>
                </a:cubicBezTo>
                <a:cubicBezTo>
                  <a:pt x="18175" y="15978"/>
                  <a:pt x="18175" y="16230"/>
                  <a:pt x="18418" y="16386"/>
                </a:cubicBezTo>
                <a:cubicBezTo>
                  <a:pt x="18661" y="16541"/>
                  <a:pt x="19056" y="16541"/>
                  <a:pt x="19299" y="16386"/>
                </a:cubicBezTo>
                <a:cubicBezTo>
                  <a:pt x="19542" y="16230"/>
                  <a:pt x="19542" y="15978"/>
                  <a:pt x="19299" y="15823"/>
                </a:cubicBezTo>
                <a:cubicBezTo>
                  <a:pt x="19177" y="15745"/>
                  <a:pt x="19018" y="15706"/>
                  <a:pt x="18858" y="15706"/>
                </a:cubicBezTo>
                <a:close/>
                <a:moveTo>
                  <a:pt x="6678" y="16810"/>
                </a:moveTo>
                <a:cubicBezTo>
                  <a:pt x="6473" y="16810"/>
                  <a:pt x="6268" y="16860"/>
                  <a:pt x="6111" y="16960"/>
                </a:cubicBezTo>
                <a:cubicBezTo>
                  <a:pt x="5799" y="17159"/>
                  <a:pt x="5799" y="17484"/>
                  <a:pt x="6111" y="17683"/>
                </a:cubicBezTo>
                <a:cubicBezTo>
                  <a:pt x="6424" y="17883"/>
                  <a:pt x="6931" y="17883"/>
                  <a:pt x="7243" y="17683"/>
                </a:cubicBezTo>
                <a:cubicBezTo>
                  <a:pt x="7555" y="17484"/>
                  <a:pt x="7555" y="17159"/>
                  <a:pt x="7243" y="16960"/>
                </a:cubicBezTo>
                <a:cubicBezTo>
                  <a:pt x="7087" y="16860"/>
                  <a:pt x="6882" y="16810"/>
                  <a:pt x="6678" y="16810"/>
                </a:cubicBezTo>
                <a:close/>
                <a:moveTo>
                  <a:pt x="8712" y="16810"/>
                </a:moveTo>
                <a:cubicBezTo>
                  <a:pt x="8508" y="16810"/>
                  <a:pt x="8302" y="16860"/>
                  <a:pt x="8146" y="16960"/>
                </a:cubicBezTo>
                <a:cubicBezTo>
                  <a:pt x="7834" y="17159"/>
                  <a:pt x="7834" y="17484"/>
                  <a:pt x="8146" y="17683"/>
                </a:cubicBezTo>
                <a:cubicBezTo>
                  <a:pt x="8458" y="17883"/>
                  <a:pt x="8965" y="17883"/>
                  <a:pt x="9278" y="17683"/>
                </a:cubicBezTo>
                <a:cubicBezTo>
                  <a:pt x="9590" y="17484"/>
                  <a:pt x="9590" y="17159"/>
                  <a:pt x="9278" y="16960"/>
                </a:cubicBezTo>
                <a:cubicBezTo>
                  <a:pt x="9121" y="16860"/>
                  <a:pt x="8917" y="16810"/>
                  <a:pt x="8712" y="16810"/>
                </a:cubicBezTo>
                <a:close/>
                <a:moveTo>
                  <a:pt x="10747" y="16810"/>
                </a:moveTo>
                <a:cubicBezTo>
                  <a:pt x="10542" y="16810"/>
                  <a:pt x="10337" y="16860"/>
                  <a:pt x="10181" y="16960"/>
                </a:cubicBezTo>
                <a:cubicBezTo>
                  <a:pt x="9868" y="17159"/>
                  <a:pt x="9868" y="17484"/>
                  <a:pt x="10181" y="17683"/>
                </a:cubicBezTo>
                <a:cubicBezTo>
                  <a:pt x="10493" y="17883"/>
                  <a:pt x="11000" y="17883"/>
                  <a:pt x="11312" y="17683"/>
                </a:cubicBezTo>
                <a:cubicBezTo>
                  <a:pt x="11625" y="17484"/>
                  <a:pt x="11625" y="17159"/>
                  <a:pt x="11312" y="16960"/>
                </a:cubicBezTo>
                <a:cubicBezTo>
                  <a:pt x="11156" y="16860"/>
                  <a:pt x="10952" y="16810"/>
                  <a:pt x="10747" y="16810"/>
                </a:cubicBezTo>
                <a:close/>
                <a:moveTo>
                  <a:pt x="12782" y="16810"/>
                </a:moveTo>
                <a:cubicBezTo>
                  <a:pt x="12577" y="16810"/>
                  <a:pt x="12371" y="16860"/>
                  <a:pt x="12215" y="16960"/>
                </a:cubicBezTo>
                <a:cubicBezTo>
                  <a:pt x="11903" y="17159"/>
                  <a:pt x="11903" y="17484"/>
                  <a:pt x="12215" y="17683"/>
                </a:cubicBezTo>
                <a:cubicBezTo>
                  <a:pt x="12528" y="17883"/>
                  <a:pt x="13034" y="17883"/>
                  <a:pt x="13347" y="17683"/>
                </a:cubicBezTo>
                <a:cubicBezTo>
                  <a:pt x="13659" y="17484"/>
                  <a:pt x="13659" y="17159"/>
                  <a:pt x="13347" y="16960"/>
                </a:cubicBezTo>
                <a:cubicBezTo>
                  <a:pt x="13191" y="16860"/>
                  <a:pt x="12986" y="16810"/>
                  <a:pt x="12782" y="16810"/>
                </a:cubicBezTo>
                <a:close/>
                <a:moveTo>
                  <a:pt x="14816" y="16810"/>
                </a:moveTo>
                <a:cubicBezTo>
                  <a:pt x="14612" y="16810"/>
                  <a:pt x="14406" y="16860"/>
                  <a:pt x="14250" y="16960"/>
                </a:cubicBezTo>
                <a:cubicBezTo>
                  <a:pt x="13938" y="17159"/>
                  <a:pt x="13938" y="17484"/>
                  <a:pt x="14250" y="17683"/>
                </a:cubicBezTo>
                <a:cubicBezTo>
                  <a:pt x="14562" y="17883"/>
                  <a:pt x="15069" y="17883"/>
                  <a:pt x="15381" y="17683"/>
                </a:cubicBezTo>
                <a:cubicBezTo>
                  <a:pt x="15694" y="17484"/>
                  <a:pt x="15694" y="17159"/>
                  <a:pt x="15381" y="16960"/>
                </a:cubicBezTo>
                <a:cubicBezTo>
                  <a:pt x="15225" y="16860"/>
                  <a:pt x="15021" y="16810"/>
                  <a:pt x="14816" y="16810"/>
                </a:cubicBezTo>
                <a:close/>
                <a:moveTo>
                  <a:pt x="4662" y="16875"/>
                </a:moveTo>
                <a:cubicBezTo>
                  <a:pt x="4483" y="16875"/>
                  <a:pt x="4305" y="16919"/>
                  <a:pt x="4169" y="17006"/>
                </a:cubicBezTo>
                <a:cubicBezTo>
                  <a:pt x="3896" y="17181"/>
                  <a:pt x="3896" y="17463"/>
                  <a:pt x="4169" y="17637"/>
                </a:cubicBezTo>
                <a:cubicBezTo>
                  <a:pt x="4441" y="17812"/>
                  <a:pt x="4883" y="17812"/>
                  <a:pt x="5155" y="17637"/>
                </a:cubicBezTo>
                <a:cubicBezTo>
                  <a:pt x="5428" y="17463"/>
                  <a:pt x="5428" y="17181"/>
                  <a:pt x="5155" y="17006"/>
                </a:cubicBezTo>
                <a:cubicBezTo>
                  <a:pt x="5019" y="16919"/>
                  <a:pt x="4841" y="16875"/>
                  <a:pt x="4662" y="16875"/>
                </a:cubicBezTo>
                <a:close/>
                <a:moveTo>
                  <a:pt x="16851" y="16875"/>
                </a:moveTo>
                <a:cubicBezTo>
                  <a:pt x="16672" y="16875"/>
                  <a:pt x="16494" y="16919"/>
                  <a:pt x="16358" y="17006"/>
                </a:cubicBezTo>
                <a:cubicBezTo>
                  <a:pt x="16085" y="17181"/>
                  <a:pt x="16085" y="17463"/>
                  <a:pt x="16358" y="17637"/>
                </a:cubicBezTo>
                <a:cubicBezTo>
                  <a:pt x="16630" y="17812"/>
                  <a:pt x="17072" y="17812"/>
                  <a:pt x="17344" y="17637"/>
                </a:cubicBezTo>
                <a:cubicBezTo>
                  <a:pt x="17617" y="17463"/>
                  <a:pt x="17617" y="17181"/>
                  <a:pt x="17344" y="17006"/>
                </a:cubicBezTo>
                <a:cubicBezTo>
                  <a:pt x="17208" y="16919"/>
                  <a:pt x="17029" y="16875"/>
                  <a:pt x="16851" y="16875"/>
                </a:cubicBezTo>
                <a:close/>
                <a:moveTo>
                  <a:pt x="6678" y="18092"/>
                </a:moveTo>
                <a:cubicBezTo>
                  <a:pt x="6473" y="18092"/>
                  <a:pt x="6268" y="18142"/>
                  <a:pt x="6111" y="18242"/>
                </a:cubicBezTo>
                <a:cubicBezTo>
                  <a:pt x="5799" y="18442"/>
                  <a:pt x="5799" y="18766"/>
                  <a:pt x="6111" y="18966"/>
                </a:cubicBezTo>
                <a:cubicBezTo>
                  <a:pt x="6424" y="19166"/>
                  <a:pt x="6931" y="19166"/>
                  <a:pt x="7243" y="18966"/>
                </a:cubicBezTo>
                <a:cubicBezTo>
                  <a:pt x="7555" y="18766"/>
                  <a:pt x="7555" y="18442"/>
                  <a:pt x="7243" y="18242"/>
                </a:cubicBezTo>
                <a:cubicBezTo>
                  <a:pt x="7087" y="18142"/>
                  <a:pt x="6882" y="18092"/>
                  <a:pt x="6678" y="18092"/>
                </a:cubicBezTo>
                <a:close/>
                <a:moveTo>
                  <a:pt x="8712" y="18092"/>
                </a:moveTo>
                <a:cubicBezTo>
                  <a:pt x="8508" y="18092"/>
                  <a:pt x="8302" y="18142"/>
                  <a:pt x="8146" y="18242"/>
                </a:cubicBezTo>
                <a:cubicBezTo>
                  <a:pt x="7834" y="18442"/>
                  <a:pt x="7834" y="18766"/>
                  <a:pt x="8146" y="18966"/>
                </a:cubicBezTo>
                <a:cubicBezTo>
                  <a:pt x="8458" y="19166"/>
                  <a:pt x="8965" y="19166"/>
                  <a:pt x="9278" y="18966"/>
                </a:cubicBezTo>
                <a:cubicBezTo>
                  <a:pt x="9590" y="18766"/>
                  <a:pt x="9590" y="18442"/>
                  <a:pt x="9278" y="18242"/>
                </a:cubicBezTo>
                <a:cubicBezTo>
                  <a:pt x="9121" y="18142"/>
                  <a:pt x="8917" y="18092"/>
                  <a:pt x="8712" y="18092"/>
                </a:cubicBezTo>
                <a:close/>
                <a:moveTo>
                  <a:pt x="10747" y="18092"/>
                </a:moveTo>
                <a:cubicBezTo>
                  <a:pt x="10542" y="18092"/>
                  <a:pt x="10337" y="18142"/>
                  <a:pt x="10181" y="18242"/>
                </a:cubicBezTo>
                <a:cubicBezTo>
                  <a:pt x="9868" y="18442"/>
                  <a:pt x="9868" y="18766"/>
                  <a:pt x="10181" y="18966"/>
                </a:cubicBezTo>
                <a:cubicBezTo>
                  <a:pt x="10493" y="19166"/>
                  <a:pt x="11000" y="19166"/>
                  <a:pt x="11312" y="18966"/>
                </a:cubicBezTo>
                <a:cubicBezTo>
                  <a:pt x="11625" y="18766"/>
                  <a:pt x="11625" y="18442"/>
                  <a:pt x="11312" y="18242"/>
                </a:cubicBezTo>
                <a:cubicBezTo>
                  <a:pt x="11156" y="18142"/>
                  <a:pt x="10952" y="18092"/>
                  <a:pt x="10747" y="18092"/>
                </a:cubicBezTo>
                <a:close/>
                <a:moveTo>
                  <a:pt x="12782" y="18092"/>
                </a:moveTo>
                <a:cubicBezTo>
                  <a:pt x="12577" y="18092"/>
                  <a:pt x="12371" y="18142"/>
                  <a:pt x="12215" y="18242"/>
                </a:cubicBezTo>
                <a:cubicBezTo>
                  <a:pt x="11903" y="18442"/>
                  <a:pt x="11903" y="18766"/>
                  <a:pt x="12215" y="18966"/>
                </a:cubicBezTo>
                <a:cubicBezTo>
                  <a:pt x="12528" y="19166"/>
                  <a:pt x="13034" y="19166"/>
                  <a:pt x="13347" y="18966"/>
                </a:cubicBezTo>
                <a:cubicBezTo>
                  <a:pt x="13659" y="18766"/>
                  <a:pt x="13659" y="18442"/>
                  <a:pt x="13347" y="18242"/>
                </a:cubicBezTo>
                <a:cubicBezTo>
                  <a:pt x="13191" y="18142"/>
                  <a:pt x="12986" y="18092"/>
                  <a:pt x="12782" y="18092"/>
                </a:cubicBezTo>
                <a:close/>
                <a:moveTo>
                  <a:pt x="14827" y="18092"/>
                </a:moveTo>
                <a:cubicBezTo>
                  <a:pt x="14622" y="18092"/>
                  <a:pt x="14418" y="18142"/>
                  <a:pt x="14262" y="18242"/>
                </a:cubicBezTo>
                <a:cubicBezTo>
                  <a:pt x="13949" y="18442"/>
                  <a:pt x="13949" y="18766"/>
                  <a:pt x="14262" y="18966"/>
                </a:cubicBezTo>
                <a:cubicBezTo>
                  <a:pt x="14574" y="19166"/>
                  <a:pt x="15080" y="19166"/>
                  <a:pt x="15392" y="18966"/>
                </a:cubicBezTo>
                <a:cubicBezTo>
                  <a:pt x="15704" y="18766"/>
                  <a:pt x="15704" y="18442"/>
                  <a:pt x="15392" y="18242"/>
                </a:cubicBezTo>
                <a:cubicBezTo>
                  <a:pt x="15236" y="18142"/>
                  <a:pt x="15032" y="18092"/>
                  <a:pt x="14827" y="18092"/>
                </a:cubicBezTo>
                <a:close/>
                <a:moveTo>
                  <a:pt x="8723" y="19280"/>
                </a:moveTo>
                <a:cubicBezTo>
                  <a:pt x="8518" y="19280"/>
                  <a:pt x="8314" y="19330"/>
                  <a:pt x="8158" y="19430"/>
                </a:cubicBezTo>
                <a:cubicBezTo>
                  <a:pt x="7845" y="19630"/>
                  <a:pt x="7845" y="19954"/>
                  <a:pt x="8158" y="20154"/>
                </a:cubicBezTo>
                <a:cubicBezTo>
                  <a:pt x="8470" y="20354"/>
                  <a:pt x="8976" y="20354"/>
                  <a:pt x="9288" y="20154"/>
                </a:cubicBezTo>
                <a:cubicBezTo>
                  <a:pt x="9601" y="19954"/>
                  <a:pt x="9601" y="19630"/>
                  <a:pt x="9288" y="19430"/>
                </a:cubicBezTo>
                <a:cubicBezTo>
                  <a:pt x="9132" y="19330"/>
                  <a:pt x="8928" y="19280"/>
                  <a:pt x="8723" y="19280"/>
                </a:cubicBezTo>
                <a:close/>
                <a:moveTo>
                  <a:pt x="10758" y="19280"/>
                </a:moveTo>
                <a:cubicBezTo>
                  <a:pt x="10553" y="19280"/>
                  <a:pt x="10349" y="19330"/>
                  <a:pt x="10192" y="19430"/>
                </a:cubicBezTo>
                <a:cubicBezTo>
                  <a:pt x="9880" y="19630"/>
                  <a:pt x="9880" y="19954"/>
                  <a:pt x="10192" y="20154"/>
                </a:cubicBezTo>
                <a:cubicBezTo>
                  <a:pt x="10505" y="20354"/>
                  <a:pt x="11010" y="20354"/>
                  <a:pt x="11323" y="20154"/>
                </a:cubicBezTo>
                <a:cubicBezTo>
                  <a:pt x="11635" y="19954"/>
                  <a:pt x="11635" y="19630"/>
                  <a:pt x="11323" y="19430"/>
                </a:cubicBezTo>
                <a:cubicBezTo>
                  <a:pt x="11167" y="19330"/>
                  <a:pt x="10962" y="19280"/>
                  <a:pt x="10758" y="19280"/>
                </a:cubicBezTo>
                <a:close/>
                <a:moveTo>
                  <a:pt x="12792" y="19280"/>
                </a:moveTo>
                <a:cubicBezTo>
                  <a:pt x="12588" y="19280"/>
                  <a:pt x="12383" y="19330"/>
                  <a:pt x="12227" y="19430"/>
                </a:cubicBezTo>
                <a:cubicBezTo>
                  <a:pt x="11915" y="19630"/>
                  <a:pt x="11915" y="19954"/>
                  <a:pt x="12227" y="20154"/>
                </a:cubicBezTo>
                <a:cubicBezTo>
                  <a:pt x="12539" y="20354"/>
                  <a:pt x="13045" y="20354"/>
                  <a:pt x="13357" y="20154"/>
                </a:cubicBezTo>
                <a:cubicBezTo>
                  <a:pt x="13670" y="19954"/>
                  <a:pt x="13670" y="19630"/>
                  <a:pt x="13357" y="19430"/>
                </a:cubicBezTo>
                <a:cubicBezTo>
                  <a:pt x="13201" y="19330"/>
                  <a:pt x="12997" y="19280"/>
                  <a:pt x="12792" y="19280"/>
                </a:cubicBezTo>
                <a:close/>
                <a:moveTo>
                  <a:pt x="10766" y="20527"/>
                </a:moveTo>
                <a:cubicBezTo>
                  <a:pt x="10561" y="20527"/>
                  <a:pt x="10356" y="20577"/>
                  <a:pt x="10199" y="20676"/>
                </a:cubicBezTo>
                <a:cubicBezTo>
                  <a:pt x="9887" y="20876"/>
                  <a:pt x="9887" y="21200"/>
                  <a:pt x="10199" y="21400"/>
                </a:cubicBezTo>
                <a:cubicBezTo>
                  <a:pt x="10512" y="21600"/>
                  <a:pt x="11019" y="21600"/>
                  <a:pt x="11331" y="21400"/>
                </a:cubicBezTo>
                <a:cubicBezTo>
                  <a:pt x="11643" y="21200"/>
                  <a:pt x="11643" y="20876"/>
                  <a:pt x="11331" y="20676"/>
                </a:cubicBezTo>
                <a:cubicBezTo>
                  <a:pt x="11175" y="20577"/>
                  <a:pt x="10971" y="20527"/>
                  <a:pt x="10766" y="20527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lumOff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10800000" scaled="1"/>
            <a:tileRect/>
          </a:gradFill>
          <a:ln w="12700">
            <a:miter lim="4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0">
              <a:solidFill>
                <a:srgbClr val="FFFFFF"/>
              </a:solidFill>
              <a:latin typeface="+mn-lt"/>
              <a:cs typeface="+mn-cs"/>
              <a:sym typeface="Helvetica Neue Medium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90A870B-EBB3-4B7B-BBD5-98D255B58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85F5E761-4AEA-4739-A4AC-FDDAFB3BDE95}"/>
              </a:ext>
            </a:extLst>
          </p:cNvPr>
          <p:cNvSpPr/>
          <p:nvPr/>
        </p:nvSpPr>
        <p:spPr>
          <a:xfrm>
            <a:off x="621221" y="4698581"/>
            <a:ext cx="1903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направлено в суд  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заявлений (исков)</a:t>
            </a:r>
          </a:p>
        </p:txBody>
      </p:sp>
      <p:sp>
        <p:nvSpPr>
          <p:cNvPr id="39" name="Rectangle 4">
            <a:extLst>
              <a:ext uri="{FF2B5EF4-FFF2-40B4-BE49-F238E27FC236}">
                <a16:creationId xmlns:a16="http://schemas.microsoft.com/office/drawing/2014/main" id="{38780C43-5FEF-42B9-86BE-88C47B3393A8}"/>
              </a:ext>
            </a:extLst>
          </p:cNvPr>
          <p:cNvSpPr/>
          <p:nvPr/>
        </p:nvSpPr>
        <p:spPr>
          <a:xfrm>
            <a:off x="237846" y="5129199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20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6FE7B29E-3863-4D3E-B8AC-24633ECF2541}"/>
              </a:ext>
            </a:extLst>
          </p:cNvPr>
          <p:cNvSpPr>
            <a:spLocks noChangeAspect="1"/>
          </p:cNvSpPr>
          <p:nvPr/>
        </p:nvSpPr>
        <p:spPr>
          <a:xfrm>
            <a:off x="2693070" y="4649654"/>
            <a:ext cx="2257679" cy="53229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Сумма исковых требований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43" name="Rectangle 4">
            <a:extLst>
              <a:ext uri="{FF2B5EF4-FFF2-40B4-BE49-F238E27FC236}">
                <a16:creationId xmlns:a16="http://schemas.microsoft.com/office/drawing/2014/main" id="{91AA9493-9E66-42C4-A04E-D4AD46F06925}"/>
              </a:ext>
            </a:extLst>
          </p:cNvPr>
          <p:cNvSpPr>
            <a:spLocks noChangeAspect="1"/>
          </p:cNvSpPr>
          <p:nvPr/>
        </p:nvSpPr>
        <p:spPr>
          <a:xfrm>
            <a:off x="4890961" y="4655803"/>
            <a:ext cx="2257679" cy="53229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Удовлетворено исков (заявлений)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44" name="Rectangle 4">
            <a:extLst>
              <a:ext uri="{FF2B5EF4-FFF2-40B4-BE49-F238E27FC236}">
                <a16:creationId xmlns:a16="http://schemas.microsoft.com/office/drawing/2014/main" id="{6CE83A3D-6B7F-452E-B2BF-2D9F3EC92A51}"/>
              </a:ext>
            </a:extLst>
          </p:cNvPr>
          <p:cNvSpPr>
            <a:spLocks noChangeAspect="1"/>
          </p:cNvSpPr>
          <p:nvPr/>
        </p:nvSpPr>
        <p:spPr>
          <a:xfrm>
            <a:off x="7223775" y="4557052"/>
            <a:ext cx="2257679" cy="53229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На сумму 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45" name="Rectangle 4">
            <a:extLst>
              <a:ext uri="{FF2B5EF4-FFF2-40B4-BE49-F238E27FC236}">
                <a16:creationId xmlns:a16="http://schemas.microsoft.com/office/drawing/2014/main" id="{57CF3914-6489-4BDF-A8C1-3A258A6E796A}"/>
              </a:ext>
            </a:extLst>
          </p:cNvPr>
          <p:cNvSpPr/>
          <p:nvPr/>
        </p:nvSpPr>
        <p:spPr>
          <a:xfrm>
            <a:off x="4707602" y="5089344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9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46" name="Rectangle 4">
            <a:extLst>
              <a:ext uri="{FF2B5EF4-FFF2-40B4-BE49-F238E27FC236}">
                <a16:creationId xmlns:a16="http://schemas.microsoft.com/office/drawing/2014/main" id="{9AB4D0C4-8EBA-41A7-83FB-CC958C0B679F}"/>
              </a:ext>
            </a:extLst>
          </p:cNvPr>
          <p:cNvSpPr/>
          <p:nvPr/>
        </p:nvSpPr>
        <p:spPr>
          <a:xfrm>
            <a:off x="2499877" y="5314431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280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млн.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47" name="Rectangle 4">
            <a:extLst>
              <a:ext uri="{FF2B5EF4-FFF2-40B4-BE49-F238E27FC236}">
                <a16:creationId xmlns:a16="http://schemas.microsoft.com/office/drawing/2014/main" id="{275DD204-FDFE-4A51-8772-9CF59DC303D6}"/>
              </a:ext>
            </a:extLst>
          </p:cNvPr>
          <p:cNvSpPr/>
          <p:nvPr/>
        </p:nvSpPr>
        <p:spPr>
          <a:xfrm>
            <a:off x="7068577" y="5050489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27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млн.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0C2A5803-D4AE-4BFE-B799-28120B540D24}"/>
              </a:ext>
            </a:extLst>
          </p:cNvPr>
          <p:cNvCxnSpPr>
            <a:cxnSpLocks/>
          </p:cNvCxnSpPr>
          <p:nvPr/>
        </p:nvCxnSpPr>
        <p:spPr>
          <a:xfrm>
            <a:off x="1157503" y="4113952"/>
            <a:ext cx="8457156" cy="23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233521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279" name="Прямоугольник 278">
            <a:extLst>
              <a:ext uri="{FF2B5EF4-FFF2-40B4-BE49-F238E27FC236}">
                <a16:creationId xmlns:a16="http://schemas.microsoft.com/office/drawing/2014/main" id="{6605A801-08A3-44BB-995F-F008204296A9}"/>
              </a:ext>
            </a:extLst>
          </p:cNvPr>
          <p:cNvSpPr/>
          <p:nvPr/>
        </p:nvSpPr>
        <p:spPr>
          <a:xfrm>
            <a:off x="6840000" y="3367672"/>
            <a:ext cx="3350819" cy="40011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endParaRPr lang="ru-RU" sz="2000" b="1" cap="all" spc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959100" y="253883"/>
            <a:ext cx="757179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algn="just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Меры по предупреждению коррупции в организациях </a:t>
            </a:r>
          </a:p>
          <a:p>
            <a:pPr marL="180000" lvl="0" algn="just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антикоррупционный комплаенс</a:t>
            </a:r>
          </a:p>
        </p:txBody>
      </p:sp>
      <p:sp>
        <p:nvSpPr>
          <p:cNvPr id="38" name="Фигура">
            <a:extLst>
              <a:ext uri="{FF2B5EF4-FFF2-40B4-BE49-F238E27FC236}">
                <a16:creationId xmlns:a16="http://schemas.microsoft.com/office/drawing/2014/main" id="{2BC8F4F7-BCA1-44BF-AB3B-E27B9134DD93}"/>
              </a:ext>
            </a:extLst>
          </p:cNvPr>
          <p:cNvSpPr>
            <a:spLocks noChangeAspect="1"/>
          </p:cNvSpPr>
          <p:nvPr/>
        </p:nvSpPr>
        <p:spPr>
          <a:xfrm rot="16200000">
            <a:off x="4329674" y="1057935"/>
            <a:ext cx="830647" cy="106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50" extrusionOk="0">
                <a:moveTo>
                  <a:pt x="6688" y="0"/>
                </a:moveTo>
                <a:cubicBezTo>
                  <a:pt x="6599" y="0"/>
                  <a:pt x="6510" y="21"/>
                  <a:pt x="6442" y="65"/>
                </a:cubicBezTo>
                <a:cubicBezTo>
                  <a:pt x="6306" y="152"/>
                  <a:pt x="6306" y="293"/>
                  <a:pt x="6442" y="380"/>
                </a:cubicBezTo>
                <a:cubicBezTo>
                  <a:pt x="6578" y="466"/>
                  <a:pt x="6799" y="466"/>
                  <a:pt x="6934" y="380"/>
                </a:cubicBezTo>
                <a:cubicBezTo>
                  <a:pt x="7070" y="293"/>
                  <a:pt x="7070" y="152"/>
                  <a:pt x="6934" y="65"/>
                </a:cubicBezTo>
                <a:cubicBezTo>
                  <a:pt x="6867" y="21"/>
                  <a:pt x="6777" y="0"/>
                  <a:pt x="6688" y="0"/>
                </a:cubicBezTo>
                <a:close/>
                <a:moveTo>
                  <a:pt x="8723" y="0"/>
                </a:moveTo>
                <a:cubicBezTo>
                  <a:pt x="8634" y="0"/>
                  <a:pt x="8545" y="21"/>
                  <a:pt x="8477" y="65"/>
                </a:cubicBezTo>
                <a:cubicBezTo>
                  <a:pt x="8341" y="152"/>
                  <a:pt x="8341" y="293"/>
                  <a:pt x="8477" y="380"/>
                </a:cubicBezTo>
                <a:cubicBezTo>
                  <a:pt x="8613" y="466"/>
                  <a:pt x="8833" y="466"/>
                  <a:pt x="8969" y="380"/>
                </a:cubicBezTo>
                <a:cubicBezTo>
                  <a:pt x="9105" y="293"/>
                  <a:pt x="9105" y="152"/>
                  <a:pt x="8969" y="65"/>
                </a:cubicBezTo>
                <a:cubicBezTo>
                  <a:pt x="8901" y="21"/>
                  <a:pt x="8812" y="0"/>
                  <a:pt x="8723" y="0"/>
                </a:cubicBezTo>
                <a:close/>
                <a:moveTo>
                  <a:pt x="10758" y="0"/>
                </a:moveTo>
                <a:cubicBezTo>
                  <a:pt x="10669" y="0"/>
                  <a:pt x="10579" y="21"/>
                  <a:pt x="10512" y="65"/>
                </a:cubicBezTo>
                <a:cubicBezTo>
                  <a:pt x="10376" y="152"/>
                  <a:pt x="10376" y="293"/>
                  <a:pt x="10512" y="380"/>
                </a:cubicBezTo>
                <a:cubicBezTo>
                  <a:pt x="10647" y="466"/>
                  <a:pt x="10868" y="466"/>
                  <a:pt x="11004" y="380"/>
                </a:cubicBezTo>
                <a:cubicBezTo>
                  <a:pt x="11139" y="293"/>
                  <a:pt x="11139" y="152"/>
                  <a:pt x="11004" y="65"/>
                </a:cubicBezTo>
                <a:cubicBezTo>
                  <a:pt x="10936" y="21"/>
                  <a:pt x="10847" y="0"/>
                  <a:pt x="10758" y="0"/>
                </a:cubicBezTo>
                <a:close/>
                <a:moveTo>
                  <a:pt x="12792" y="0"/>
                </a:moveTo>
                <a:cubicBezTo>
                  <a:pt x="12703" y="0"/>
                  <a:pt x="12614" y="21"/>
                  <a:pt x="12546" y="65"/>
                </a:cubicBezTo>
                <a:cubicBezTo>
                  <a:pt x="12410" y="152"/>
                  <a:pt x="12410" y="293"/>
                  <a:pt x="12546" y="380"/>
                </a:cubicBezTo>
                <a:cubicBezTo>
                  <a:pt x="12682" y="466"/>
                  <a:pt x="12903" y="466"/>
                  <a:pt x="13038" y="380"/>
                </a:cubicBezTo>
                <a:cubicBezTo>
                  <a:pt x="13174" y="293"/>
                  <a:pt x="13174" y="152"/>
                  <a:pt x="13038" y="65"/>
                </a:cubicBezTo>
                <a:cubicBezTo>
                  <a:pt x="12970" y="21"/>
                  <a:pt x="12881" y="0"/>
                  <a:pt x="12792" y="0"/>
                </a:cubicBezTo>
                <a:close/>
                <a:moveTo>
                  <a:pt x="14827" y="0"/>
                </a:moveTo>
                <a:cubicBezTo>
                  <a:pt x="14738" y="0"/>
                  <a:pt x="14649" y="21"/>
                  <a:pt x="14581" y="65"/>
                </a:cubicBezTo>
                <a:cubicBezTo>
                  <a:pt x="14445" y="152"/>
                  <a:pt x="14445" y="293"/>
                  <a:pt x="14581" y="380"/>
                </a:cubicBezTo>
                <a:cubicBezTo>
                  <a:pt x="14717" y="466"/>
                  <a:pt x="14937" y="466"/>
                  <a:pt x="15073" y="380"/>
                </a:cubicBezTo>
                <a:cubicBezTo>
                  <a:pt x="15209" y="293"/>
                  <a:pt x="15209" y="152"/>
                  <a:pt x="15073" y="65"/>
                </a:cubicBezTo>
                <a:cubicBezTo>
                  <a:pt x="15005" y="21"/>
                  <a:pt x="14916" y="0"/>
                  <a:pt x="14827" y="0"/>
                </a:cubicBezTo>
                <a:close/>
                <a:moveTo>
                  <a:pt x="6688" y="1091"/>
                </a:moveTo>
                <a:cubicBezTo>
                  <a:pt x="6549" y="1091"/>
                  <a:pt x="6410" y="1125"/>
                  <a:pt x="6303" y="1193"/>
                </a:cubicBezTo>
                <a:cubicBezTo>
                  <a:pt x="6091" y="1329"/>
                  <a:pt x="6091" y="1550"/>
                  <a:pt x="6303" y="1686"/>
                </a:cubicBezTo>
                <a:cubicBezTo>
                  <a:pt x="6516" y="1821"/>
                  <a:pt x="6861" y="1821"/>
                  <a:pt x="7073" y="1686"/>
                </a:cubicBezTo>
                <a:cubicBezTo>
                  <a:pt x="7286" y="1550"/>
                  <a:pt x="7286" y="1329"/>
                  <a:pt x="7073" y="1193"/>
                </a:cubicBezTo>
                <a:cubicBezTo>
                  <a:pt x="6967" y="1125"/>
                  <a:pt x="6828" y="1091"/>
                  <a:pt x="6688" y="1091"/>
                </a:cubicBezTo>
                <a:close/>
                <a:moveTo>
                  <a:pt x="8723" y="1091"/>
                </a:moveTo>
                <a:cubicBezTo>
                  <a:pt x="8688" y="1091"/>
                  <a:pt x="8654" y="1093"/>
                  <a:pt x="8619" y="1097"/>
                </a:cubicBezTo>
                <a:cubicBezTo>
                  <a:pt x="8516" y="1110"/>
                  <a:pt x="8418" y="1142"/>
                  <a:pt x="8338" y="1193"/>
                </a:cubicBezTo>
                <a:cubicBezTo>
                  <a:pt x="8126" y="1329"/>
                  <a:pt x="8126" y="1550"/>
                  <a:pt x="8338" y="1686"/>
                </a:cubicBezTo>
                <a:cubicBezTo>
                  <a:pt x="8444" y="1754"/>
                  <a:pt x="8584" y="1787"/>
                  <a:pt x="8723" y="1787"/>
                </a:cubicBezTo>
                <a:cubicBezTo>
                  <a:pt x="8862" y="1787"/>
                  <a:pt x="9002" y="1754"/>
                  <a:pt x="9108" y="1686"/>
                </a:cubicBezTo>
                <a:cubicBezTo>
                  <a:pt x="9320" y="1550"/>
                  <a:pt x="9320" y="1329"/>
                  <a:pt x="9108" y="1193"/>
                </a:cubicBezTo>
                <a:cubicBezTo>
                  <a:pt x="9002" y="1125"/>
                  <a:pt x="8862" y="1091"/>
                  <a:pt x="8723" y="1091"/>
                </a:cubicBezTo>
                <a:close/>
                <a:moveTo>
                  <a:pt x="10758" y="1091"/>
                </a:moveTo>
                <a:cubicBezTo>
                  <a:pt x="10723" y="1091"/>
                  <a:pt x="10688" y="1093"/>
                  <a:pt x="10654" y="1097"/>
                </a:cubicBezTo>
                <a:cubicBezTo>
                  <a:pt x="10551" y="1110"/>
                  <a:pt x="10452" y="1142"/>
                  <a:pt x="10373" y="1193"/>
                </a:cubicBezTo>
                <a:cubicBezTo>
                  <a:pt x="10160" y="1329"/>
                  <a:pt x="10160" y="1550"/>
                  <a:pt x="10373" y="1686"/>
                </a:cubicBezTo>
                <a:cubicBezTo>
                  <a:pt x="10479" y="1754"/>
                  <a:pt x="10618" y="1787"/>
                  <a:pt x="10758" y="1787"/>
                </a:cubicBezTo>
                <a:cubicBezTo>
                  <a:pt x="10897" y="1787"/>
                  <a:pt x="11036" y="1754"/>
                  <a:pt x="11143" y="1686"/>
                </a:cubicBezTo>
                <a:cubicBezTo>
                  <a:pt x="11355" y="1550"/>
                  <a:pt x="11355" y="1329"/>
                  <a:pt x="11143" y="1193"/>
                </a:cubicBezTo>
                <a:cubicBezTo>
                  <a:pt x="11036" y="1125"/>
                  <a:pt x="10897" y="1091"/>
                  <a:pt x="10758" y="1091"/>
                </a:cubicBezTo>
                <a:close/>
                <a:moveTo>
                  <a:pt x="12792" y="1091"/>
                </a:moveTo>
                <a:cubicBezTo>
                  <a:pt x="12757" y="1091"/>
                  <a:pt x="12723" y="1093"/>
                  <a:pt x="12689" y="1097"/>
                </a:cubicBezTo>
                <a:cubicBezTo>
                  <a:pt x="12586" y="1110"/>
                  <a:pt x="12487" y="1142"/>
                  <a:pt x="12407" y="1193"/>
                </a:cubicBezTo>
                <a:cubicBezTo>
                  <a:pt x="12195" y="1329"/>
                  <a:pt x="12195" y="1550"/>
                  <a:pt x="12407" y="1686"/>
                </a:cubicBezTo>
                <a:cubicBezTo>
                  <a:pt x="12513" y="1754"/>
                  <a:pt x="12653" y="1787"/>
                  <a:pt x="12792" y="1787"/>
                </a:cubicBezTo>
                <a:cubicBezTo>
                  <a:pt x="12931" y="1787"/>
                  <a:pt x="13071" y="1754"/>
                  <a:pt x="13177" y="1686"/>
                </a:cubicBezTo>
                <a:cubicBezTo>
                  <a:pt x="13390" y="1550"/>
                  <a:pt x="13390" y="1329"/>
                  <a:pt x="13177" y="1193"/>
                </a:cubicBezTo>
                <a:cubicBezTo>
                  <a:pt x="13071" y="1125"/>
                  <a:pt x="12931" y="1091"/>
                  <a:pt x="12792" y="1091"/>
                </a:cubicBezTo>
                <a:close/>
                <a:moveTo>
                  <a:pt x="14827" y="1091"/>
                </a:moveTo>
                <a:cubicBezTo>
                  <a:pt x="14792" y="1091"/>
                  <a:pt x="14758" y="1093"/>
                  <a:pt x="14723" y="1097"/>
                </a:cubicBezTo>
                <a:cubicBezTo>
                  <a:pt x="14620" y="1110"/>
                  <a:pt x="14521" y="1142"/>
                  <a:pt x="14442" y="1193"/>
                </a:cubicBezTo>
                <a:cubicBezTo>
                  <a:pt x="14229" y="1329"/>
                  <a:pt x="14229" y="1550"/>
                  <a:pt x="14442" y="1686"/>
                </a:cubicBezTo>
                <a:cubicBezTo>
                  <a:pt x="14548" y="1754"/>
                  <a:pt x="14688" y="1787"/>
                  <a:pt x="14827" y="1787"/>
                </a:cubicBezTo>
                <a:cubicBezTo>
                  <a:pt x="14966" y="1787"/>
                  <a:pt x="15106" y="1754"/>
                  <a:pt x="15212" y="1686"/>
                </a:cubicBezTo>
                <a:cubicBezTo>
                  <a:pt x="15424" y="1550"/>
                  <a:pt x="15424" y="1329"/>
                  <a:pt x="15212" y="1193"/>
                </a:cubicBezTo>
                <a:cubicBezTo>
                  <a:pt x="15106" y="1125"/>
                  <a:pt x="14966" y="1091"/>
                  <a:pt x="14827" y="1091"/>
                </a:cubicBezTo>
                <a:close/>
                <a:moveTo>
                  <a:pt x="6688" y="2258"/>
                </a:moveTo>
                <a:cubicBezTo>
                  <a:pt x="6529" y="2258"/>
                  <a:pt x="6369" y="2297"/>
                  <a:pt x="6248" y="2375"/>
                </a:cubicBezTo>
                <a:cubicBezTo>
                  <a:pt x="6005" y="2530"/>
                  <a:pt x="6005" y="2782"/>
                  <a:pt x="6248" y="2937"/>
                </a:cubicBezTo>
                <a:cubicBezTo>
                  <a:pt x="6491" y="3093"/>
                  <a:pt x="6886" y="3093"/>
                  <a:pt x="7129" y="2937"/>
                </a:cubicBezTo>
                <a:cubicBezTo>
                  <a:pt x="7372" y="2782"/>
                  <a:pt x="7372" y="2530"/>
                  <a:pt x="7129" y="2375"/>
                </a:cubicBezTo>
                <a:cubicBezTo>
                  <a:pt x="7007" y="2297"/>
                  <a:pt x="6848" y="2258"/>
                  <a:pt x="6688" y="2258"/>
                </a:cubicBezTo>
                <a:close/>
                <a:moveTo>
                  <a:pt x="8723" y="2258"/>
                </a:moveTo>
                <a:cubicBezTo>
                  <a:pt x="8564" y="2258"/>
                  <a:pt x="8404" y="2297"/>
                  <a:pt x="8283" y="2375"/>
                </a:cubicBezTo>
                <a:cubicBezTo>
                  <a:pt x="8040" y="2530"/>
                  <a:pt x="8040" y="2782"/>
                  <a:pt x="8283" y="2937"/>
                </a:cubicBezTo>
                <a:cubicBezTo>
                  <a:pt x="8526" y="3093"/>
                  <a:pt x="8920" y="3093"/>
                  <a:pt x="9163" y="2937"/>
                </a:cubicBezTo>
                <a:cubicBezTo>
                  <a:pt x="9406" y="2782"/>
                  <a:pt x="9406" y="2530"/>
                  <a:pt x="9163" y="2375"/>
                </a:cubicBezTo>
                <a:cubicBezTo>
                  <a:pt x="9042" y="2297"/>
                  <a:pt x="8882" y="2258"/>
                  <a:pt x="8723" y="2258"/>
                </a:cubicBezTo>
                <a:close/>
                <a:moveTo>
                  <a:pt x="10758" y="2258"/>
                </a:moveTo>
                <a:cubicBezTo>
                  <a:pt x="10598" y="2258"/>
                  <a:pt x="10439" y="2297"/>
                  <a:pt x="10317" y="2375"/>
                </a:cubicBezTo>
                <a:cubicBezTo>
                  <a:pt x="10074" y="2530"/>
                  <a:pt x="10074" y="2782"/>
                  <a:pt x="10317" y="2937"/>
                </a:cubicBezTo>
                <a:cubicBezTo>
                  <a:pt x="10560" y="3093"/>
                  <a:pt x="10955" y="3093"/>
                  <a:pt x="11198" y="2937"/>
                </a:cubicBezTo>
                <a:cubicBezTo>
                  <a:pt x="11441" y="2782"/>
                  <a:pt x="11441" y="2530"/>
                  <a:pt x="11198" y="2375"/>
                </a:cubicBezTo>
                <a:cubicBezTo>
                  <a:pt x="11076" y="2297"/>
                  <a:pt x="10917" y="2258"/>
                  <a:pt x="10758" y="2258"/>
                </a:cubicBezTo>
                <a:close/>
                <a:moveTo>
                  <a:pt x="12792" y="2258"/>
                </a:moveTo>
                <a:cubicBezTo>
                  <a:pt x="12633" y="2258"/>
                  <a:pt x="12473" y="2297"/>
                  <a:pt x="12352" y="2375"/>
                </a:cubicBezTo>
                <a:cubicBezTo>
                  <a:pt x="12109" y="2530"/>
                  <a:pt x="12109" y="2782"/>
                  <a:pt x="12352" y="2937"/>
                </a:cubicBezTo>
                <a:cubicBezTo>
                  <a:pt x="12595" y="3093"/>
                  <a:pt x="12990" y="3093"/>
                  <a:pt x="13233" y="2937"/>
                </a:cubicBezTo>
                <a:cubicBezTo>
                  <a:pt x="13476" y="2782"/>
                  <a:pt x="13476" y="2530"/>
                  <a:pt x="13233" y="2375"/>
                </a:cubicBezTo>
                <a:cubicBezTo>
                  <a:pt x="13111" y="2297"/>
                  <a:pt x="12951" y="2258"/>
                  <a:pt x="12792" y="2258"/>
                </a:cubicBezTo>
                <a:close/>
                <a:moveTo>
                  <a:pt x="14827" y="2258"/>
                </a:moveTo>
                <a:cubicBezTo>
                  <a:pt x="14668" y="2258"/>
                  <a:pt x="14508" y="2297"/>
                  <a:pt x="14386" y="2375"/>
                </a:cubicBezTo>
                <a:cubicBezTo>
                  <a:pt x="14143" y="2530"/>
                  <a:pt x="14143" y="2782"/>
                  <a:pt x="14386" y="2937"/>
                </a:cubicBezTo>
                <a:cubicBezTo>
                  <a:pt x="14629" y="3093"/>
                  <a:pt x="15024" y="3093"/>
                  <a:pt x="15267" y="2937"/>
                </a:cubicBezTo>
                <a:cubicBezTo>
                  <a:pt x="15510" y="2782"/>
                  <a:pt x="15510" y="2530"/>
                  <a:pt x="15267" y="2375"/>
                </a:cubicBezTo>
                <a:cubicBezTo>
                  <a:pt x="15146" y="2297"/>
                  <a:pt x="14986" y="2258"/>
                  <a:pt x="14827" y="2258"/>
                </a:cubicBezTo>
                <a:close/>
                <a:moveTo>
                  <a:pt x="6707" y="3439"/>
                </a:moveTo>
                <a:cubicBezTo>
                  <a:pt x="6529" y="3439"/>
                  <a:pt x="6350" y="3483"/>
                  <a:pt x="6214" y="3570"/>
                </a:cubicBezTo>
                <a:cubicBezTo>
                  <a:pt x="5941" y="3744"/>
                  <a:pt x="5941" y="4027"/>
                  <a:pt x="6214" y="4201"/>
                </a:cubicBezTo>
                <a:cubicBezTo>
                  <a:pt x="6486" y="4375"/>
                  <a:pt x="6928" y="4375"/>
                  <a:pt x="7201" y="4201"/>
                </a:cubicBezTo>
                <a:cubicBezTo>
                  <a:pt x="7473" y="4027"/>
                  <a:pt x="7473" y="3744"/>
                  <a:pt x="7201" y="3570"/>
                </a:cubicBezTo>
                <a:cubicBezTo>
                  <a:pt x="7064" y="3483"/>
                  <a:pt x="6886" y="3439"/>
                  <a:pt x="6707" y="3439"/>
                </a:cubicBezTo>
                <a:close/>
                <a:moveTo>
                  <a:pt x="8742" y="3439"/>
                </a:moveTo>
                <a:cubicBezTo>
                  <a:pt x="8563" y="3439"/>
                  <a:pt x="8385" y="3483"/>
                  <a:pt x="8248" y="3570"/>
                </a:cubicBezTo>
                <a:cubicBezTo>
                  <a:pt x="7976" y="3744"/>
                  <a:pt x="7976" y="4027"/>
                  <a:pt x="8248" y="4201"/>
                </a:cubicBezTo>
                <a:cubicBezTo>
                  <a:pt x="8521" y="4375"/>
                  <a:pt x="8963" y="4375"/>
                  <a:pt x="9235" y="4201"/>
                </a:cubicBezTo>
                <a:cubicBezTo>
                  <a:pt x="9508" y="4027"/>
                  <a:pt x="9508" y="3744"/>
                  <a:pt x="9235" y="3570"/>
                </a:cubicBezTo>
                <a:cubicBezTo>
                  <a:pt x="9099" y="3483"/>
                  <a:pt x="8920" y="3439"/>
                  <a:pt x="8742" y="3439"/>
                </a:cubicBezTo>
                <a:close/>
                <a:moveTo>
                  <a:pt x="10776" y="3439"/>
                </a:moveTo>
                <a:cubicBezTo>
                  <a:pt x="10598" y="3439"/>
                  <a:pt x="10419" y="3483"/>
                  <a:pt x="10283" y="3570"/>
                </a:cubicBezTo>
                <a:cubicBezTo>
                  <a:pt x="10011" y="3744"/>
                  <a:pt x="10011" y="4027"/>
                  <a:pt x="10283" y="4201"/>
                </a:cubicBezTo>
                <a:cubicBezTo>
                  <a:pt x="10556" y="4375"/>
                  <a:pt x="10997" y="4375"/>
                  <a:pt x="11270" y="4201"/>
                </a:cubicBezTo>
                <a:cubicBezTo>
                  <a:pt x="11542" y="4027"/>
                  <a:pt x="11542" y="3744"/>
                  <a:pt x="11270" y="3570"/>
                </a:cubicBezTo>
                <a:cubicBezTo>
                  <a:pt x="11134" y="3483"/>
                  <a:pt x="10955" y="3439"/>
                  <a:pt x="10776" y="3439"/>
                </a:cubicBezTo>
                <a:close/>
                <a:moveTo>
                  <a:pt x="12792" y="3439"/>
                </a:moveTo>
                <a:cubicBezTo>
                  <a:pt x="12614" y="3439"/>
                  <a:pt x="12435" y="3483"/>
                  <a:pt x="12299" y="3570"/>
                </a:cubicBezTo>
                <a:cubicBezTo>
                  <a:pt x="12026" y="3744"/>
                  <a:pt x="12026" y="4027"/>
                  <a:pt x="12299" y="4201"/>
                </a:cubicBezTo>
                <a:cubicBezTo>
                  <a:pt x="12571" y="4375"/>
                  <a:pt x="13013" y="4375"/>
                  <a:pt x="13286" y="4201"/>
                </a:cubicBezTo>
                <a:cubicBezTo>
                  <a:pt x="13558" y="4027"/>
                  <a:pt x="13558" y="3744"/>
                  <a:pt x="13286" y="3570"/>
                </a:cubicBezTo>
                <a:cubicBezTo>
                  <a:pt x="13149" y="3483"/>
                  <a:pt x="12971" y="3439"/>
                  <a:pt x="12792" y="3439"/>
                </a:cubicBezTo>
                <a:close/>
                <a:moveTo>
                  <a:pt x="14827" y="3439"/>
                </a:moveTo>
                <a:cubicBezTo>
                  <a:pt x="14648" y="3439"/>
                  <a:pt x="14470" y="3483"/>
                  <a:pt x="14333" y="3570"/>
                </a:cubicBezTo>
                <a:cubicBezTo>
                  <a:pt x="14061" y="3744"/>
                  <a:pt x="14061" y="4027"/>
                  <a:pt x="14333" y="4201"/>
                </a:cubicBezTo>
                <a:cubicBezTo>
                  <a:pt x="14606" y="4375"/>
                  <a:pt x="15048" y="4375"/>
                  <a:pt x="15320" y="4201"/>
                </a:cubicBezTo>
                <a:cubicBezTo>
                  <a:pt x="15593" y="4027"/>
                  <a:pt x="15593" y="3744"/>
                  <a:pt x="15320" y="3570"/>
                </a:cubicBezTo>
                <a:cubicBezTo>
                  <a:pt x="15184" y="3483"/>
                  <a:pt x="15005" y="3439"/>
                  <a:pt x="14827" y="3439"/>
                </a:cubicBezTo>
                <a:close/>
                <a:moveTo>
                  <a:pt x="6688" y="4603"/>
                </a:moveTo>
                <a:cubicBezTo>
                  <a:pt x="6484" y="4603"/>
                  <a:pt x="6279" y="4653"/>
                  <a:pt x="6123" y="4752"/>
                </a:cubicBezTo>
                <a:cubicBezTo>
                  <a:pt x="5811" y="4952"/>
                  <a:pt x="5811" y="5276"/>
                  <a:pt x="6123" y="5476"/>
                </a:cubicBezTo>
                <a:cubicBezTo>
                  <a:pt x="6436" y="5676"/>
                  <a:pt x="6941" y="5676"/>
                  <a:pt x="7254" y="5476"/>
                </a:cubicBezTo>
                <a:cubicBezTo>
                  <a:pt x="7566" y="5276"/>
                  <a:pt x="7566" y="4952"/>
                  <a:pt x="7254" y="4752"/>
                </a:cubicBezTo>
                <a:cubicBezTo>
                  <a:pt x="7097" y="4653"/>
                  <a:pt x="6893" y="4603"/>
                  <a:pt x="6688" y="4603"/>
                </a:cubicBezTo>
                <a:close/>
                <a:moveTo>
                  <a:pt x="8723" y="4603"/>
                </a:moveTo>
                <a:cubicBezTo>
                  <a:pt x="8518" y="4603"/>
                  <a:pt x="8314" y="4653"/>
                  <a:pt x="8158" y="4752"/>
                </a:cubicBezTo>
                <a:cubicBezTo>
                  <a:pt x="7845" y="4952"/>
                  <a:pt x="7845" y="5276"/>
                  <a:pt x="8158" y="5476"/>
                </a:cubicBezTo>
                <a:cubicBezTo>
                  <a:pt x="8470" y="5676"/>
                  <a:pt x="8976" y="5676"/>
                  <a:pt x="9288" y="5476"/>
                </a:cubicBezTo>
                <a:cubicBezTo>
                  <a:pt x="9601" y="5276"/>
                  <a:pt x="9601" y="4952"/>
                  <a:pt x="9288" y="4752"/>
                </a:cubicBezTo>
                <a:cubicBezTo>
                  <a:pt x="9132" y="4653"/>
                  <a:pt x="8928" y="4603"/>
                  <a:pt x="8723" y="4603"/>
                </a:cubicBezTo>
                <a:close/>
                <a:moveTo>
                  <a:pt x="10758" y="4603"/>
                </a:moveTo>
                <a:cubicBezTo>
                  <a:pt x="10553" y="4603"/>
                  <a:pt x="10349" y="4653"/>
                  <a:pt x="10192" y="4752"/>
                </a:cubicBezTo>
                <a:cubicBezTo>
                  <a:pt x="9880" y="4952"/>
                  <a:pt x="9880" y="5276"/>
                  <a:pt x="10192" y="5476"/>
                </a:cubicBezTo>
                <a:cubicBezTo>
                  <a:pt x="10505" y="5676"/>
                  <a:pt x="11010" y="5676"/>
                  <a:pt x="11323" y="5476"/>
                </a:cubicBezTo>
                <a:cubicBezTo>
                  <a:pt x="11635" y="5276"/>
                  <a:pt x="11635" y="4952"/>
                  <a:pt x="11323" y="4752"/>
                </a:cubicBezTo>
                <a:cubicBezTo>
                  <a:pt x="11167" y="4653"/>
                  <a:pt x="10962" y="4603"/>
                  <a:pt x="10758" y="4603"/>
                </a:cubicBezTo>
                <a:close/>
                <a:moveTo>
                  <a:pt x="12792" y="4603"/>
                </a:moveTo>
                <a:cubicBezTo>
                  <a:pt x="12588" y="4603"/>
                  <a:pt x="12383" y="4653"/>
                  <a:pt x="12227" y="4752"/>
                </a:cubicBezTo>
                <a:cubicBezTo>
                  <a:pt x="11915" y="4952"/>
                  <a:pt x="11915" y="5276"/>
                  <a:pt x="12227" y="5476"/>
                </a:cubicBezTo>
                <a:cubicBezTo>
                  <a:pt x="12539" y="5676"/>
                  <a:pt x="13045" y="5676"/>
                  <a:pt x="13357" y="5476"/>
                </a:cubicBezTo>
                <a:cubicBezTo>
                  <a:pt x="13670" y="5276"/>
                  <a:pt x="13670" y="4952"/>
                  <a:pt x="13357" y="4752"/>
                </a:cubicBezTo>
                <a:cubicBezTo>
                  <a:pt x="13201" y="4653"/>
                  <a:pt x="12997" y="4603"/>
                  <a:pt x="12792" y="4603"/>
                </a:cubicBezTo>
                <a:close/>
                <a:moveTo>
                  <a:pt x="14827" y="4603"/>
                </a:moveTo>
                <a:cubicBezTo>
                  <a:pt x="14622" y="4603"/>
                  <a:pt x="14418" y="4653"/>
                  <a:pt x="14262" y="4752"/>
                </a:cubicBezTo>
                <a:cubicBezTo>
                  <a:pt x="13949" y="4952"/>
                  <a:pt x="13949" y="5276"/>
                  <a:pt x="14262" y="5476"/>
                </a:cubicBezTo>
                <a:cubicBezTo>
                  <a:pt x="14574" y="5676"/>
                  <a:pt x="15080" y="5676"/>
                  <a:pt x="15392" y="5476"/>
                </a:cubicBezTo>
                <a:cubicBezTo>
                  <a:pt x="15704" y="5276"/>
                  <a:pt x="15704" y="4952"/>
                  <a:pt x="15392" y="4752"/>
                </a:cubicBezTo>
                <a:cubicBezTo>
                  <a:pt x="15236" y="4653"/>
                  <a:pt x="15032" y="4603"/>
                  <a:pt x="14827" y="4603"/>
                </a:cubicBezTo>
                <a:close/>
                <a:moveTo>
                  <a:pt x="6688" y="5832"/>
                </a:moveTo>
                <a:cubicBezTo>
                  <a:pt x="6484" y="5832"/>
                  <a:pt x="6279" y="5882"/>
                  <a:pt x="6123" y="5982"/>
                </a:cubicBezTo>
                <a:cubicBezTo>
                  <a:pt x="5811" y="6181"/>
                  <a:pt x="5811" y="6506"/>
                  <a:pt x="6123" y="6705"/>
                </a:cubicBezTo>
                <a:cubicBezTo>
                  <a:pt x="6436" y="6905"/>
                  <a:pt x="6941" y="6905"/>
                  <a:pt x="7254" y="6705"/>
                </a:cubicBezTo>
                <a:cubicBezTo>
                  <a:pt x="7566" y="6506"/>
                  <a:pt x="7566" y="6181"/>
                  <a:pt x="7254" y="5982"/>
                </a:cubicBezTo>
                <a:cubicBezTo>
                  <a:pt x="7097" y="5882"/>
                  <a:pt x="6893" y="5832"/>
                  <a:pt x="6688" y="5832"/>
                </a:cubicBezTo>
                <a:close/>
                <a:moveTo>
                  <a:pt x="8723" y="5832"/>
                </a:moveTo>
                <a:cubicBezTo>
                  <a:pt x="8672" y="5832"/>
                  <a:pt x="8620" y="5835"/>
                  <a:pt x="8570" y="5841"/>
                </a:cubicBezTo>
                <a:cubicBezTo>
                  <a:pt x="8419" y="5860"/>
                  <a:pt x="8275" y="5907"/>
                  <a:pt x="8158" y="5982"/>
                </a:cubicBezTo>
                <a:cubicBezTo>
                  <a:pt x="7845" y="6181"/>
                  <a:pt x="7845" y="6506"/>
                  <a:pt x="8158" y="6705"/>
                </a:cubicBezTo>
                <a:cubicBezTo>
                  <a:pt x="8314" y="6805"/>
                  <a:pt x="8518" y="6855"/>
                  <a:pt x="8723" y="6855"/>
                </a:cubicBezTo>
                <a:cubicBezTo>
                  <a:pt x="8928" y="6855"/>
                  <a:pt x="9132" y="6805"/>
                  <a:pt x="9288" y="6705"/>
                </a:cubicBezTo>
                <a:cubicBezTo>
                  <a:pt x="9601" y="6506"/>
                  <a:pt x="9601" y="6181"/>
                  <a:pt x="9288" y="5982"/>
                </a:cubicBezTo>
                <a:cubicBezTo>
                  <a:pt x="9132" y="5882"/>
                  <a:pt x="8928" y="5832"/>
                  <a:pt x="8723" y="5832"/>
                </a:cubicBezTo>
                <a:close/>
                <a:moveTo>
                  <a:pt x="10758" y="5832"/>
                </a:moveTo>
                <a:cubicBezTo>
                  <a:pt x="10706" y="5832"/>
                  <a:pt x="10655" y="5835"/>
                  <a:pt x="10605" y="5841"/>
                </a:cubicBezTo>
                <a:cubicBezTo>
                  <a:pt x="10453" y="5860"/>
                  <a:pt x="10310" y="5907"/>
                  <a:pt x="10192" y="5982"/>
                </a:cubicBezTo>
                <a:cubicBezTo>
                  <a:pt x="9880" y="6181"/>
                  <a:pt x="9880" y="6506"/>
                  <a:pt x="10192" y="6705"/>
                </a:cubicBezTo>
                <a:cubicBezTo>
                  <a:pt x="10349" y="6805"/>
                  <a:pt x="10553" y="6855"/>
                  <a:pt x="10758" y="6855"/>
                </a:cubicBezTo>
                <a:cubicBezTo>
                  <a:pt x="10962" y="6855"/>
                  <a:pt x="11167" y="6805"/>
                  <a:pt x="11323" y="6705"/>
                </a:cubicBezTo>
                <a:cubicBezTo>
                  <a:pt x="11635" y="6506"/>
                  <a:pt x="11635" y="6181"/>
                  <a:pt x="11323" y="5982"/>
                </a:cubicBezTo>
                <a:cubicBezTo>
                  <a:pt x="11167" y="5882"/>
                  <a:pt x="10962" y="5832"/>
                  <a:pt x="10758" y="5832"/>
                </a:cubicBezTo>
                <a:close/>
                <a:moveTo>
                  <a:pt x="12792" y="5832"/>
                </a:moveTo>
                <a:cubicBezTo>
                  <a:pt x="12741" y="5832"/>
                  <a:pt x="12690" y="5835"/>
                  <a:pt x="12639" y="5841"/>
                </a:cubicBezTo>
                <a:cubicBezTo>
                  <a:pt x="12488" y="5860"/>
                  <a:pt x="12344" y="5907"/>
                  <a:pt x="12227" y="5982"/>
                </a:cubicBezTo>
                <a:cubicBezTo>
                  <a:pt x="11915" y="6181"/>
                  <a:pt x="11915" y="6506"/>
                  <a:pt x="12227" y="6705"/>
                </a:cubicBezTo>
                <a:cubicBezTo>
                  <a:pt x="12383" y="6805"/>
                  <a:pt x="12588" y="6855"/>
                  <a:pt x="12792" y="6855"/>
                </a:cubicBezTo>
                <a:cubicBezTo>
                  <a:pt x="12997" y="6855"/>
                  <a:pt x="13201" y="6805"/>
                  <a:pt x="13357" y="6705"/>
                </a:cubicBezTo>
                <a:cubicBezTo>
                  <a:pt x="13670" y="6506"/>
                  <a:pt x="13670" y="6181"/>
                  <a:pt x="13357" y="5982"/>
                </a:cubicBezTo>
                <a:cubicBezTo>
                  <a:pt x="13201" y="5882"/>
                  <a:pt x="12997" y="5832"/>
                  <a:pt x="12792" y="5832"/>
                </a:cubicBezTo>
                <a:close/>
                <a:moveTo>
                  <a:pt x="14827" y="5832"/>
                </a:moveTo>
                <a:cubicBezTo>
                  <a:pt x="14776" y="5832"/>
                  <a:pt x="14724" y="5835"/>
                  <a:pt x="14674" y="5841"/>
                </a:cubicBezTo>
                <a:cubicBezTo>
                  <a:pt x="14523" y="5860"/>
                  <a:pt x="14379" y="5907"/>
                  <a:pt x="14262" y="5982"/>
                </a:cubicBezTo>
                <a:cubicBezTo>
                  <a:pt x="13949" y="6181"/>
                  <a:pt x="13949" y="6506"/>
                  <a:pt x="14262" y="6705"/>
                </a:cubicBezTo>
                <a:cubicBezTo>
                  <a:pt x="14418" y="6805"/>
                  <a:pt x="14622" y="6855"/>
                  <a:pt x="14827" y="6855"/>
                </a:cubicBezTo>
                <a:cubicBezTo>
                  <a:pt x="15032" y="6855"/>
                  <a:pt x="15236" y="6805"/>
                  <a:pt x="15392" y="6705"/>
                </a:cubicBezTo>
                <a:cubicBezTo>
                  <a:pt x="15704" y="6506"/>
                  <a:pt x="15704" y="6181"/>
                  <a:pt x="15392" y="5982"/>
                </a:cubicBezTo>
                <a:cubicBezTo>
                  <a:pt x="15236" y="5882"/>
                  <a:pt x="15032" y="5832"/>
                  <a:pt x="14827" y="5832"/>
                </a:cubicBezTo>
                <a:close/>
                <a:moveTo>
                  <a:pt x="6688" y="11941"/>
                </a:moveTo>
                <a:cubicBezTo>
                  <a:pt x="6484" y="11941"/>
                  <a:pt x="6279" y="11991"/>
                  <a:pt x="6123" y="12091"/>
                </a:cubicBezTo>
                <a:cubicBezTo>
                  <a:pt x="5811" y="12291"/>
                  <a:pt x="5811" y="12615"/>
                  <a:pt x="6123" y="12815"/>
                </a:cubicBezTo>
                <a:cubicBezTo>
                  <a:pt x="6436" y="13015"/>
                  <a:pt x="6941" y="13015"/>
                  <a:pt x="7254" y="12815"/>
                </a:cubicBezTo>
                <a:cubicBezTo>
                  <a:pt x="7566" y="12615"/>
                  <a:pt x="7566" y="12291"/>
                  <a:pt x="7254" y="12091"/>
                </a:cubicBezTo>
                <a:cubicBezTo>
                  <a:pt x="7097" y="11991"/>
                  <a:pt x="6893" y="11941"/>
                  <a:pt x="6688" y="11941"/>
                </a:cubicBezTo>
                <a:close/>
                <a:moveTo>
                  <a:pt x="8723" y="11941"/>
                </a:moveTo>
                <a:cubicBezTo>
                  <a:pt x="8518" y="11941"/>
                  <a:pt x="8314" y="11991"/>
                  <a:pt x="8158" y="12091"/>
                </a:cubicBezTo>
                <a:cubicBezTo>
                  <a:pt x="7845" y="12291"/>
                  <a:pt x="7845" y="12615"/>
                  <a:pt x="8158" y="12815"/>
                </a:cubicBezTo>
                <a:cubicBezTo>
                  <a:pt x="8470" y="13015"/>
                  <a:pt x="8976" y="13015"/>
                  <a:pt x="9288" y="12815"/>
                </a:cubicBezTo>
                <a:cubicBezTo>
                  <a:pt x="9601" y="12615"/>
                  <a:pt x="9601" y="12291"/>
                  <a:pt x="9288" y="12091"/>
                </a:cubicBezTo>
                <a:cubicBezTo>
                  <a:pt x="9132" y="11991"/>
                  <a:pt x="8928" y="11941"/>
                  <a:pt x="8723" y="11941"/>
                </a:cubicBezTo>
                <a:close/>
                <a:moveTo>
                  <a:pt x="10758" y="11941"/>
                </a:moveTo>
                <a:cubicBezTo>
                  <a:pt x="10553" y="11941"/>
                  <a:pt x="10349" y="11991"/>
                  <a:pt x="10192" y="12091"/>
                </a:cubicBezTo>
                <a:cubicBezTo>
                  <a:pt x="9880" y="12291"/>
                  <a:pt x="9880" y="12615"/>
                  <a:pt x="10192" y="12815"/>
                </a:cubicBezTo>
                <a:cubicBezTo>
                  <a:pt x="10505" y="13015"/>
                  <a:pt x="11010" y="13015"/>
                  <a:pt x="11323" y="12815"/>
                </a:cubicBezTo>
                <a:cubicBezTo>
                  <a:pt x="11635" y="12615"/>
                  <a:pt x="11635" y="12291"/>
                  <a:pt x="11323" y="12091"/>
                </a:cubicBezTo>
                <a:cubicBezTo>
                  <a:pt x="11167" y="11991"/>
                  <a:pt x="10962" y="11941"/>
                  <a:pt x="10758" y="11941"/>
                </a:cubicBezTo>
                <a:close/>
                <a:moveTo>
                  <a:pt x="12792" y="11941"/>
                </a:moveTo>
                <a:cubicBezTo>
                  <a:pt x="12588" y="11941"/>
                  <a:pt x="12383" y="11991"/>
                  <a:pt x="12227" y="12091"/>
                </a:cubicBezTo>
                <a:cubicBezTo>
                  <a:pt x="11915" y="12291"/>
                  <a:pt x="11915" y="12615"/>
                  <a:pt x="12227" y="12815"/>
                </a:cubicBezTo>
                <a:cubicBezTo>
                  <a:pt x="12539" y="13015"/>
                  <a:pt x="13045" y="13015"/>
                  <a:pt x="13357" y="12815"/>
                </a:cubicBezTo>
                <a:cubicBezTo>
                  <a:pt x="13670" y="12615"/>
                  <a:pt x="13670" y="12291"/>
                  <a:pt x="13357" y="12091"/>
                </a:cubicBezTo>
                <a:cubicBezTo>
                  <a:pt x="13201" y="11991"/>
                  <a:pt x="12997" y="11941"/>
                  <a:pt x="12792" y="11941"/>
                </a:cubicBezTo>
                <a:close/>
                <a:moveTo>
                  <a:pt x="14827" y="11941"/>
                </a:moveTo>
                <a:cubicBezTo>
                  <a:pt x="14622" y="11941"/>
                  <a:pt x="14418" y="11991"/>
                  <a:pt x="14262" y="12091"/>
                </a:cubicBezTo>
                <a:cubicBezTo>
                  <a:pt x="13949" y="12291"/>
                  <a:pt x="13949" y="12615"/>
                  <a:pt x="14262" y="12815"/>
                </a:cubicBezTo>
                <a:cubicBezTo>
                  <a:pt x="14574" y="13015"/>
                  <a:pt x="15080" y="13015"/>
                  <a:pt x="15392" y="12815"/>
                </a:cubicBezTo>
                <a:cubicBezTo>
                  <a:pt x="15704" y="12615"/>
                  <a:pt x="15704" y="12291"/>
                  <a:pt x="15392" y="12091"/>
                </a:cubicBezTo>
                <a:cubicBezTo>
                  <a:pt x="15236" y="11991"/>
                  <a:pt x="15032" y="11941"/>
                  <a:pt x="14827" y="11941"/>
                </a:cubicBezTo>
                <a:close/>
                <a:moveTo>
                  <a:pt x="6688" y="13158"/>
                </a:moveTo>
                <a:cubicBezTo>
                  <a:pt x="6484" y="13158"/>
                  <a:pt x="6279" y="13208"/>
                  <a:pt x="6123" y="13308"/>
                </a:cubicBezTo>
                <a:cubicBezTo>
                  <a:pt x="5811" y="13508"/>
                  <a:pt x="5811" y="13832"/>
                  <a:pt x="6123" y="14032"/>
                </a:cubicBezTo>
                <a:cubicBezTo>
                  <a:pt x="6436" y="14232"/>
                  <a:pt x="6941" y="14232"/>
                  <a:pt x="7254" y="14032"/>
                </a:cubicBezTo>
                <a:cubicBezTo>
                  <a:pt x="7566" y="13832"/>
                  <a:pt x="7566" y="13508"/>
                  <a:pt x="7254" y="13308"/>
                </a:cubicBezTo>
                <a:cubicBezTo>
                  <a:pt x="7097" y="13208"/>
                  <a:pt x="6893" y="13158"/>
                  <a:pt x="6688" y="13158"/>
                </a:cubicBezTo>
                <a:close/>
                <a:moveTo>
                  <a:pt x="8723" y="13158"/>
                </a:moveTo>
                <a:cubicBezTo>
                  <a:pt x="8518" y="13158"/>
                  <a:pt x="8314" y="13208"/>
                  <a:pt x="8158" y="13308"/>
                </a:cubicBezTo>
                <a:cubicBezTo>
                  <a:pt x="7845" y="13508"/>
                  <a:pt x="7845" y="13832"/>
                  <a:pt x="8158" y="14032"/>
                </a:cubicBezTo>
                <a:cubicBezTo>
                  <a:pt x="8470" y="14232"/>
                  <a:pt x="8976" y="14232"/>
                  <a:pt x="9288" y="14032"/>
                </a:cubicBezTo>
                <a:cubicBezTo>
                  <a:pt x="9601" y="13832"/>
                  <a:pt x="9601" y="13508"/>
                  <a:pt x="9288" y="13308"/>
                </a:cubicBezTo>
                <a:cubicBezTo>
                  <a:pt x="9132" y="13208"/>
                  <a:pt x="8928" y="13158"/>
                  <a:pt x="8723" y="13158"/>
                </a:cubicBezTo>
                <a:close/>
                <a:moveTo>
                  <a:pt x="10758" y="13158"/>
                </a:moveTo>
                <a:cubicBezTo>
                  <a:pt x="10553" y="13158"/>
                  <a:pt x="10349" y="13208"/>
                  <a:pt x="10192" y="13308"/>
                </a:cubicBezTo>
                <a:cubicBezTo>
                  <a:pt x="9880" y="13508"/>
                  <a:pt x="9880" y="13832"/>
                  <a:pt x="10192" y="14032"/>
                </a:cubicBezTo>
                <a:cubicBezTo>
                  <a:pt x="10505" y="14232"/>
                  <a:pt x="11010" y="14232"/>
                  <a:pt x="11323" y="14032"/>
                </a:cubicBezTo>
                <a:cubicBezTo>
                  <a:pt x="11635" y="13832"/>
                  <a:pt x="11635" y="13508"/>
                  <a:pt x="11323" y="13308"/>
                </a:cubicBezTo>
                <a:cubicBezTo>
                  <a:pt x="11167" y="13208"/>
                  <a:pt x="10962" y="13158"/>
                  <a:pt x="10758" y="13158"/>
                </a:cubicBezTo>
                <a:close/>
                <a:moveTo>
                  <a:pt x="14827" y="13158"/>
                </a:moveTo>
                <a:cubicBezTo>
                  <a:pt x="14622" y="13158"/>
                  <a:pt x="14418" y="13208"/>
                  <a:pt x="14262" y="13308"/>
                </a:cubicBezTo>
                <a:cubicBezTo>
                  <a:pt x="13949" y="13508"/>
                  <a:pt x="13949" y="13832"/>
                  <a:pt x="14262" y="14032"/>
                </a:cubicBezTo>
                <a:cubicBezTo>
                  <a:pt x="14574" y="14232"/>
                  <a:pt x="15080" y="14232"/>
                  <a:pt x="15392" y="14032"/>
                </a:cubicBezTo>
                <a:cubicBezTo>
                  <a:pt x="15704" y="13832"/>
                  <a:pt x="15704" y="13508"/>
                  <a:pt x="15392" y="13308"/>
                </a:cubicBezTo>
                <a:cubicBezTo>
                  <a:pt x="15236" y="13208"/>
                  <a:pt x="15032" y="13158"/>
                  <a:pt x="14827" y="13158"/>
                </a:cubicBezTo>
                <a:close/>
                <a:moveTo>
                  <a:pt x="12792" y="13170"/>
                </a:moveTo>
                <a:cubicBezTo>
                  <a:pt x="12588" y="13170"/>
                  <a:pt x="12383" y="13220"/>
                  <a:pt x="12227" y="13320"/>
                </a:cubicBezTo>
                <a:cubicBezTo>
                  <a:pt x="11915" y="13520"/>
                  <a:pt x="11915" y="13844"/>
                  <a:pt x="12227" y="14044"/>
                </a:cubicBezTo>
                <a:cubicBezTo>
                  <a:pt x="12539" y="14244"/>
                  <a:pt x="13045" y="14244"/>
                  <a:pt x="13357" y="14044"/>
                </a:cubicBezTo>
                <a:cubicBezTo>
                  <a:pt x="13670" y="13844"/>
                  <a:pt x="13670" y="13520"/>
                  <a:pt x="13357" y="13320"/>
                </a:cubicBezTo>
                <a:cubicBezTo>
                  <a:pt x="13201" y="13220"/>
                  <a:pt x="12997" y="13170"/>
                  <a:pt x="12792" y="13170"/>
                </a:cubicBezTo>
                <a:close/>
                <a:moveTo>
                  <a:pt x="6688" y="14376"/>
                </a:moveTo>
                <a:cubicBezTo>
                  <a:pt x="6484" y="14376"/>
                  <a:pt x="6279" y="14425"/>
                  <a:pt x="6123" y="14525"/>
                </a:cubicBezTo>
                <a:cubicBezTo>
                  <a:pt x="5811" y="14725"/>
                  <a:pt x="5811" y="15049"/>
                  <a:pt x="6123" y="15249"/>
                </a:cubicBezTo>
                <a:cubicBezTo>
                  <a:pt x="6436" y="15449"/>
                  <a:pt x="6941" y="15449"/>
                  <a:pt x="7254" y="15249"/>
                </a:cubicBezTo>
                <a:cubicBezTo>
                  <a:pt x="7566" y="15049"/>
                  <a:pt x="7566" y="14725"/>
                  <a:pt x="7254" y="14525"/>
                </a:cubicBezTo>
                <a:cubicBezTo>
                  <a:pt x="7097" y="14425"/>
                  <a:pt x="6893" y="14376"/>
                  <a:pt x="6688" y="14376"/>
                </a:cubicBezTo>
                <a:close/>
                <a:moveTo>
                  <a:pt x="8723" y="14376"/>
                </a:moveTo>
                <a:cubicBezTo>
                  <a:pt x="8518" y="14376"/>
                  <a:pt x="8314" y="14425"/>
                  <a:pt x="8158" y="14525"/>
                </a:cubicBezTo>
                <a:cubicBezTo>
                  <a:pt x="7845" y="14725"/>
                  <a:pt x="7845" y="15049"/>
                  <a:pt x="8158" y="15249"/>
                </a:cubicBezTo>
                <a:cubicBezTo>
                  <a:pt x="8470" y="15449"/>
                  <a:pt x="8976" y="15449"/>
                  <a:pt x="9288" y="15249"/>
                </a:cubicBezTo>
                <a:cubicBezTo>
                  <a:pt x="9601" y="15049"/>
                  <a:pt x="9601" y="14725"/>
                  <a:pt x="9288" y="14525"/>
                </a:cubicBezTo>
                <a:cubicBezTo>
                  <a:pt x="9132" y="14425"/>
                  <a:pt x="8928" y="14376"/>
                  <a:pt x="8723" y="14376"/>
                </a:cubicBezTo>
                <a:close/>
                <a:moveTo>
                  <a:pt x="10758" y="14376"/>
                </a:moveTo>
                <a:cubicBezTo>
                  <a:pt x="10553" y="14376"/>
                  <a:pt x="10349" y="14425"/>
                  <a:pt x="10192" y="14525"/>
                </a:cubicBezTo>
                <a:cubicBezTo>
                  <a:pt x="9880" y="14725"/>
                  <a:pt x="9880" y="15049"/>
                  <a:pt x="10192" y="15249"/>
                </a:cubicBezTo>
                <a:cubicBezTo>
                  <a:pt x="10505" y="15449"/>
                  <a:pt x="11010" y="15449"/>
                  <a:pt x="11323" y="15249"/>
                </a:cubicBezTo>
                <a:cubicBezTo>
                  <a:pt x="11635" y="15049"/>
                  <a:pt x="11635" y="14725"/>
                  <a:pt x="11323" y="14525"/>
                </a:cubicBezTo>
                <a:cubicBezTo>
                  <a:pt x="11167" y="14425"/>
                  <a:pt x="10962" y="14376"/>
                  <a:pt x="10758" y="14376"/>
                </a:cubicBezTo>
                <a:close/>
                <a:moveTo>
                  <a:pt x="12792" y="14376"/>
                </a:moveTo>
                <a:cubicBezTo>
                  <a:pt x="12588" y="14376"/>
                  <a:pt x="12383" y="14425"/>
                  <a:pt x="12227" y="14525"/>
                </a:cubicBezTo>
                <a:cubicBezTo>
                  <a:pt x="11915" y="14725"/>
                  <a:pt x="11915" y="15049"/>
                  <a:pt x="12227" y="15249"/>
                </a:cubicBezTo>
                <a:cubicBezTo>
                  <a:pt x="12539" y="15449"/>
                  <a:pt x="13045" y="15449"/>
                  <a:pt x="13357" y="15249"/>
                </a:cubicBezTo>
                <a:cubicBezTo>
                  <a:pt x="13670" y="15049"/>
                  <a:pt x="13670" y="14725"/>
                  <a:pt x="13357" y="14525"/>
                </a:cubicBezTo>
                <a:cubicBezTo>
                  <a:pt x="13201" y="14425"/>
                  <a:pt x="12997" y="14376"/>
                  <a:pt x="12792" y="14376"/>
                </a:cubicBezTo>
                <a:close/>
                <a:moveTo>
                  <a:pt x="14827" y="14376"/>
                </a:moveTo>
                <a:cubicBezTo>
                  <a:pt x="14622" y="14376"/>
                  <a:pt x="14418" y="14425"/>
                  <a:pt x="14262" y="14525"/>
                </a:cubicBezTo>
                <a:cubicBezTo>
                  <a:pt x="13949" y="14725"/>
                  <a:pt x="13949" y="15049"/>
                  <a:pt x="14262" y="15249"/>
                </a:cubicBezTo>
                <a:cubicBezTo>
                  <a:pt x="14574" y="15449"/>
                  <a:pt x="15080" y="15449"/>
                  <a:pt x="15392" y="15249"/>
                </a:cubicBezTo>
                <a:cubicBezTo>
                  <a:pt x="15704" y="15049"/>
                  <a:pt x="15704" y="14725"/>
                  <a:pt x="15392" y="14525"/>
                </a:cubicBezTo>
                <a:cubicBezTo>
                  <a:pt x="15236" y="14425"/>
                  <a:pt x="15032" y="14376"/>
                  <a:pt x="14827" y="14376"/>
                </a:cubicBezTo>
                <a:close/>
                <a:moveTo>
                  <a:pt x="4673" y="14441"/>
                </a:moveTo>
                <a:cubicBezTo>
                  <a:pt x="4494" y="14441"/>
                  <a:pt x="4315" y="14485"/>
                  <a:pt x="4179" y="14572"/>
                </a:cubicBezTo>
                <a:cubicBezTo>
                  <a:pt x="3907" y="14746"/>
                  <a:pt x="3907" y="15029"/>
                  <a:pt x="4179" y="15203"/>
                </a:cubicBezTo>
                <a:cubicBezTo>
                  <a:pt x="4452" y="15378"/>
                  <a:pt x="4893" y="15378"/>
                  <a:pt x="5166" y="15203"/>
                </a:cubicBezTo>
                <a:cubicBezTo>
                  <a:pt x="5438" y="15029"/>
                  <a:pt x="5438" y="14746"/>
                  <a:pt x="5166" y="14572"/>
                </a:cubicBezTo>
                <a:cubicBezTo>
                  <a:pt x="5030" y="14485"/>
                  <a:pt x="4851" y="14441"/>
                  <a:pt x="4673" y="14441"/>
                </a:cubicBezTo>
                <a:close/>
                <a:moveTo>
                  <a:pt x="16861" y="14441"/>
                </a:moveTo>
                <a:cubicBezTo>
                  <a:pt x="16683" y="14441"/>
                  <a:pt x="16504" y="14485"/>
                  <a:pt x="16368" y="14572"/>
                </a:cubicBezTo>
                <a:cubicBezTo>
                  <a:pt x="16096" y="14746"/>
                  <a:pt x="16096" y="15029"/>
                  <a:pt x="16368" y="15203"/>
                </a:cubicBezTo>
                <a:cubicBezTo>
                  <a:pt x="16641" y="15378"/>
                  <a:pt x="17082" y="15378"/>
                  <a:pt x="17355" y="15203"/>
                </a:cubicBezTo>
                <a:cubicBezTo>
                  <a:pt x="17627" y="15029"/>
                  <a:pt x="17627" y="14746"/>
                  <a:pt x="17355" y="14572"/>
                </a:cubicBezTo>
                <a:cubicBezTo>
                  <a:pt x="17219" y="14485"/>
                  <a:pt x="17040" y="14441"/>
                  <a:pt x="16861" y="14441"/>
                </a:cubicBezTo>
                <a:close/>
                <a:moveTo>
                  <a:pt x="2657" y="14489"/>
                </a:moveTo>
                <a:cubicBezTo>
                  <a:pt x="2498" y="14489"/>
                  <a:pt x="2338" y="14528"/>
                  <a:pt x="2216" y="14606"/>
                </a:cubicBezTo>
                <a:cubicBezTo>
                  <a:pt x="1973" y="14761"/>
                  <a:pt x="1973" y="15013"/>
                  <a:pt x="2216" y="15169"/>
                </a:cubicBezTo>
                <a:cubicBezTo>
                  <a:pt x="2459" y="15324"/>
                  <a:pt x="2854" y="15324"/>
                  <a:pt x="3097" y="15169"/>
                </a:cubicBezTo>
                <a:cubicBezTo>
                  <a:pt x="3340" y="15013"/>
                  <a:pt x="3340" y="14761"/>
                  <a:pt x="3097" y="14606"/>
                </a:cubicBezTo>
                <a:cubicBezTo>
                  <a:pt x="2976" y="14528"/>
                  <a:pt x="2816" y="14489"/>
                  <a:pt x="2657" y="14489"/>
                </a:cubicBezTo>
                <a:close/>
                <a:moveTo>
                  <a:pt x="18858" y="14489"/>
                </a:moveTo>
                <a:cubicBezTo>
                  <a:pt x="18699" y="14489"/>
                  <a:pt x="18540" y="14528"/>
                  <a:pt x="18418" y="14606"/>
                </a:cubicBezTo>
                <a:cubicBezTo>
                  <a:pt x="18175" y="14761"/>
                  <a:pt x="18175" y="15013"/>
                  <a:pt x="18418" y="15169"/>
                </a:cubicBezTo>
                <a:cubicBezTo>
                  <a:pt x="18661" y="15324"/>
                  <a:pt x="19056" y="15324"/>
                  <a:pt x="19299" y="15169"/>
                </a:cubicBezTo>
                <a:cubicBezTo>
                  <a:pt x="19542" y="15013"/>
                  <a:pt x="19542" y="14761"/>
                  <a:pt x="19299" y="14606"/>
                </a:cubicBezTo>
                <a:cubicBezTo>
                  <a:pt x="19177" y="14528"/>
                  <a:pt x="19018" y="14489"/>
                  <a:pt x="18858" y="14489"/>
                </a:cubicBezTo>
                <a:close/>
                <a:moveTo>
                  <a:pt x="544" y="14540"/>
                </a:moveTo>
                <a:cubicBezTo>
                  <a:pt x="405" y="14540"/>
                  <a:pt x="266" y="14573"/>
                  <a:pt x="159" y="14641"/>
                </a:cubicBezTo>
                <a:cubicBezTo>
                  <a:pt x="-53" y="14777"/>
                  <a:pt x="-53" y="14998"/>
                  <a:pt x="159" y="15134"/>
                </a:cubicBezTo>
                <a:cubicBezTo>
                  <a:pt x="372" y="15270"/>
                  <a:pt x="716" y="15270"/>
                  <a:pt x="928" y="15134"/>
                </a:cubicBezTo>
                <a:cubicBezTo>
                  <a:pt x="1141" y="14998"/>
                  <a:pt x="1141" y="14777"/>
                  <a:pt x="928" y="14641"/>
                </a:cubicBezTo>
                <a:cubicBezTo>
                  <a:pt x="822" y="14573"/>
                  <a:pt x="684" y="14540"/>
                  <a:pt x="544" y="14540"/>
                </a:cubicBezTo>
                <a:close/>
                <a:moveTo>
                  <a:pt x="20950" y="14540"/>
                </a:moveTo>
                <a:cubicBezTo>
                  <a:pt x="20810" y="14540"/>
                  <a:pt x="20671" y="14573"/>
                  <a:pt x="20565" y="14641"/>
                </a:cubicBezTo>
                <a:cubicBezTo>
                  <a:pt x="20352" y="14777"/>
                  <a:pt x="20352" y="14998"/>
                  <a:pt x="20565" y="15134"/>
                </a:cubicBezTo>
                <a:cubicBezTo>
                  <a:pt x="20777" y="15270"/>
                  <a:pt x="21122" y="15270"/>
                  <a:pt x="21335" y="15134"/>
                </a:cubicBezTo>
                <a:cubicBezTo>
                  <a:pt x="21547" y="14998"/>
                  <a:pt x="21547" y="14777"/>
                  <a:pt x="21335" y="14641"/>
                </a:cubicBezTo>
                <a:cubicBezTo>
                  <a:pt x="21228" y="14573"/>
                  <a:pt x="21089" y="14540"/>
                  <a:pt x="20950" y="14540"/>
                </a:cubicBezTo>
                <a:close/>
                <a:moveTo>
                  <a:pt x="6688" y="15593"/>
                </a:moveTo>
                <a:cubicBezTo>
                  <a:pt x="6484" y="15593"/>
                  <a:pt x="6279" y="15643"/>
                  <a:pt x="6123" y="15742"/>
                </a:cubicBezTo>
                <a:cubicBezTo>
                  <a:pt x="5811" y="15942"/>
                  <a:pt x="5811" y="16266"/>
                  <a:pt x="6123" y="16466"/>
                </a:cubicBezTo>
                <a:cubicBezTo>
                  <a:pt x="6436" y="16666"/>
                  <a:pt x="6941" y="16666"/>
                  <a:pt x="7254" y="16466"/>
                </a:cubicBezTo>
                <a:cubicBezTo>
                  <a:pt x="7566" y="16266"/>
                  <a:pt x="7566" y="15942"/>
                  <a:pt x="7254" y="15742"/>
                </a:cubicBezTo>
                <a:cubicBezTo>
                  <a:pt x="7097" y="15643"/>
                  <a:pt x="6893" y="15593"/>
                  <a:pt x="6688" y="15593"/>
                </a:cubicBezTo>
                <a:close/>
                <a:moveTo>
                  <a:pt x="8723" y="15593"/>
                </a:moveTo>
                <a:cubicBezTo>
                  <a:pt x="8518" y="15593"/>
                  <a:pt x="8314" y="15643"/>
                  <a:pt x="8158" y="15742"/>
                </a:cubicBezTo>
                <a:cubicBezTo>
                  <a:pt x="7845" y="15942"/>
                  <a:pt x="7845" y="16266"/>
                  <a:pt x="8158" y="16466"/>
                </a:cubicBezTo>
                <a:cubicBezTo>
                  <a:pt x="8470" y="16666"/>
                  <a:pt x="8976" y="16666"/>
                  <a:pt x="9288" y="16466"/>
                </a:cubicBezTo>
                <a:cubicBezTo>
                  <a:pt x="9601" y="16266"/>
                  <a:pt x="9601" y="15942"/>
                  <a:pt x="9288" y="15742"/>
                </a:cubicBezTo>
                <a:cubicBezTo>
                  <a:pt x="9132" y="15643"/>
                  <a:pt x="8928" y="15593"/>
                  <a:pt x="8723" y="15593"/>
                </a:cubicBezTo>
                <a:close/>
                <a:moveTo>
                  <a:pt x="10758" y="15593"/>
                </a:moveTo>
                <a:cubicBezTo>
                  <a:pt x="10553" y="15593"/>
                  <a:pt x="10349" y="15643"/>
                  <a:pt x="10192" y="15742"/>
                </a:cubicBezTo>
                <a:cubicBezTo>
                  <a:pt x="9880" y="15942"/>
                  <a:pt x="9880" y="16266"/>
                  <a:pt x="10192" y="16466"/>
                </a:cubicBezTo>
                <a:cubicBezTo>
                  <a:pt x="10505" y="16666"/>
                  <a:pt x="11010" y="16666"/>
                  <a:pt x="11323" y="16466"/>
                </a:cubicBezTo>
                <a:cubicBezTo>
                  <a:pt x="11635" y="16266"/>
                  <a:pt x="11635" y="15942"/>
                  <a:pt x="11323" y="15742"/>
                </a:cubicBezTo>
                <a:cubicBezTo>
                  <a:pt x="11167" y="15643"/>
                  <a:pt x="10962" y="15593"/>
                  <a:pt x="10758" y="15593"/>
                </a:cubicBezTo>
                <a:close/>
                <a:moveTo>
                  <a:pt x="12792" y="15593"/>
                </a:moveTo>
                <a:cubicBezTo>
                  <a:pt x="12588" y="15593"/>
                  <a:pt x="12383" y="15643"/>
                  <a:pt x="12227" y="15742"/>
                </a:cubicBezTo>
                <a:cubicBezTo>
                  <a:pt x="11915" y="15942"/>
                  <a:pt x="11915" y="16266"/>
                  <a:pt x="12227" y="16466"/>
                </a:cubicBezTo>
                <a:cubicBezTo>
                  <a:pt x="12539" y="16666"/>
                  <a:pt x="13045" y="16666"/>
                  <a:pt x="13357" y="16466"/>
                </a:cubicBezTo>
                <a:cubicBezTo>
                  <a:pt x="13670" y="16266"/>
                  <a:pt x="13670" y="15942"/>
                  <a:pt x="13357" y="15742"/>
                </a:cubicBezTo>
                <a:cubicBezTo>
                  <a:pt x="13201" y="15643"/>
                  <a:pt x="12997" y="15593"/>
                  <a:pt x="12792" y="15593"/>
                </a:cubicBezTo>
                <a:close/>
                <a:moveTo>
                  <a:pt x="14827" y="15593"/>
                </a:moveTo>
                <a:cubicBezTo>
                  <a:pt x="14622" y="15593"/>
                  <a:pt x="14418" y="15643"/>
                  <a:pt x="14262" y="15742"/>
                </a:cubicBezTo>
                <a:cubicBezTo>
                  <a:pt x="13949" y="15942"/>
                  <a:pt x="13949" y="16266"/>
                  <a:pt x="14262" y="16466"/>
                </a:cubicBezTo>
                <a:cubicBezTo>
                  <a:pt x="14574" y="16666"/>
                  <a:pt x="15080" y="16666"/>
                  <a:pt x="15392" y="16466"/>
                </a:cubicBezTo>
                <a:cubicBezTo>
                  <a:pt x="15704" y="16266"/>
                  <a:pt x="15704" y="15942"/>
                  <a:pt x="15392" y="15742"/>
                </a:cubicBezTo>
                <a:cubicBezTo>
                  <a:pt x="15236" y="15643"/>
                  <a:pt x="15032" y="15593"/>
                  <a:pt x="14827" y="15593"/>
                </a:cubicBezTo>
                <a:close/>
                <a:moveTo>
                  <a:pt x="4673" y="15658"/>
                </a:moveTo>
                <a:cubicBezTo>
                  <a:pt x="4494" y="15658"/>
                  <a:pt x="4315" y="15702"/>
                  <a:pt x="4179" y="15789"/>
                </a:cubicBezTo>
                <a:cubicBezTo>
                  <a:pt x="3907" y="15963"/>
                  <a:pt x="3907" y="16246"/>
                  <a:pt x="4179" y="16420"/>
                </a:cubicBezTo>
                <a:cubicBezTo>
                  <a:pt x="4452" y="16595"/>
                  <a:pt x="4893" y="16595"/>
                  <a:pt x="5166" y="16420"/>
                </a:cubicBezTo>
                <a:cubicBezTo>
                  <a:pt x="5438" y="16246"/>
                  <a:pt x="5438" y="15963"/>
                  <a:pt x="5166" y="15789"/>
                </a:cubicBezTo>
                <a:cubicBezTo>
                  <a:pt x="5030" y="15702"/>
                  <a:pt x="4851" y="15658"/>
                  <a:pt x="4673" y="15658"/>
                </a:cubicBezTo>
                <a:close/>
                <a:moveTo>
                  <a:pt x="16861" y="15658"/>
                </a:moveTo>
                <a:cubicBezTo>
                  <a:pt x="16683" y="15658"/>
                  <a:pt x="16504" y="15702"/>
                  <a:pt x="16368" y="15789"/>
                </a:cubicBezTo>
                <a:cubicBezTo>
                  <a:pt x="16096" y="15963"/>
                  <a:pt x="16096" y="16246"/>
                  <a:pt x="16368" y="16420"/>
                </a:cubicBezTo>
                <a:cubicBezTo>
                  <a:pt x="16641" y="16595"/>
                  <a:pt x="17082" y="16595"/>
                  <a:pt x="17355" y="16420"/>
                </a:cubicBezTo>
                <a:cubicBezTo>
                  <a:pt x="17627" y="16246"/>
                  <a:pt x="17627" y="15963"/>
                  <a:pt x="17355" y="15789"/>
                </a:cubicBezTo>
                <a:cubicBezTo>
                  <a:pt x="17219" y="15702"/>
                  <a:pt x="17040" y="15658"/>
                  <a:pt x="16861" y="15658"/>
                </a:cubicBezTo>
                <a:close/>
                <a:moveTo>
                  <a:pt x="2646" y="15706"/>
                </a:moveTo>
                <a:cubicBezTo>
                  <a:pt x="2487" y="15706"/>
                  <a:pt x="2327" y="15745"/>
                  <a:pt x="2206" y="15823"/>
                </a:cubicBezTo>
                <a:cubicBezTo>
                  <a:pt x="1963" y="15978"/>
                  <a:pt x="1963" y="16230"/>
                  <a:pt x="2206" y="16386"/>
                </a:cubicBezTo>
                <a:cubicBezTo>
                  <a:pt x="2329" y="16464"/>
                  <a:pt x="2491" y="16503"/>
                  <a:pt x="2652" y="16502"/>
                </a:cubicBezTo>
                <a:cubicBezTo>
                  <a:pt x="2813" y="16503"/>
                  <a:pt x="2974" y="16464"/>
                  <a:pt x="3097" y="16386"/>
                </a:cubicBezTo>
                <a:cubicBezTo>
                  <a:pt x="3340" y="16230"/>
                  <a:pt x="3340" y="15978"/>
                  <a:pt x="3097" y="15823"/>
                </a:cubicBezTo>
                <a:cubicBezTo>
                  <a:pt x="2974" y="15745"/>
                  <a:pt x="2813" y="15706"/>
                  <a:pt x="2652" y="15706"/>
                </a:cubicBezTo>
                <a:cubicBezTo>
                  <a:pt x="2650" y="15706"/>
                  <a:pt x="2648" y="15706"/>
                  <a:pt x="2646" y="15706"/>
                </a:cubicBezTo>
                <a:close/>
                <a:moveTo>
                  <a:pt x="18858" y="15706"/>
                </a:moveTo>
                <a:cubicBezTo>
                  <a:pt x="18699" y="15706"/>
                  <a:pt x="18540" y="15745"/>
                  <a:pt x="18418" y="15823"/>
                </a:cubicBezTo>
                <a:cubicBezTo>
                  <a:pt x="18175" y="15978"/>
                  <a:pt x="18175" y="16230"/>
                  <a:pt x="18418" y="16386"/>
                </a:cubicBezTo>
                <a:cubicBezTo>
                  <a:pt x="18661" y="16541"/>
                  <a:pt x="19056" y="16541"/>
                  <a:pt x="19299" y="16386"/>
                </a:cubicBezTo>
                <a:cubicBezTo>
                  <a:pt x="19542" y="16230"/>
                  <a:pt x="19542" y="15978"/>
                  <a:pt x="19299" y="15823"/>
                </a:cubicBezTo>
                <a:cubicBezTo>
                  <a:pt x="19177" y="15745"/>
                  <a:pt x="19018" y="15706"/>
                  <a:pt x="18858" y="15706"/>
                </a:cubicBezTo>
                <a:close/>
                <a:moveTo>
                  <a:pt x="6678" y="16810"/>
                </a:moveTo>
                <a:cubicBezTo>
                  <a:pt x="6473" y="16810"/>
                  <a:pt x="6268" y="16860"/>
                  <a:pt x="6111" y="16960"/>
                </a:cubicBezTo>
                <a:cubicBezTo>
                  <a:pt x="5799" y="17159"/>
                  <a:pt x="5799" y="17484"/>
                  <a:pt x="6111" y="17683"/>
                </a:cubicBezTo>
                <a:cubicBezTo>
                  <a:pt x="6424" y="17883"/>
                  <a:pt x="6931" y="17883"/>
                  <a:pt x="7243" y="17683"/>
                </a:cubicBezTo>
                <a:cubicBezTo>
                  <a:pt x="7555" y="17484"/>
                  <a:pt x="7555" y="17159"/>
                  <a:pt x="7243" y="16960"/>
                </a:cubicBezTo>
                <a:cubicBezTo>
                  <a:pt x="7087" y="16860"/>
                  <a:pt x="6882" y="16810"/>
                  <a:pt x="6678" y="16810"/>
                </a:cubicBezTo>
                <a:close/>
                <a:moveTo>
                  <a:pt x="8712" y="16810"/>
                </a:moveTo>
                <a:cubicBezTo>
                  <a:pt x="8508" y="16810"/>
                  <a:pt x="8302" y="16860"/>
                  <a:pt x="8146" y="16960"/>
                </a:cubicBezTo>
                <a:cubicBezTo>
                  <a:pt x="7834" y="17159"/>
                  <a:pt x="7834" y="17484"/>
                  <a:pt x="8146" y="17683"/>
                </a:cubicBezTo>
                <a:cubicBezTo>
                  <a:pt x="8458" y="17883"/>
                  <a:pt x="8965" y="17883"/>
                  <a:pt x="9278" y="17683"/>
                </a:cubicBezTo>
                <a:cubicBezTo>
                  <a:pt x="9590" y="17484"/>
                  <a:pt x="9590" y="17159"/>
                  <a:pt x="9278" y="16960"/>
                </a:cubicBezTo>
                <a:cubicBezTo>
                  <a:pt x="9121" y="16860"/>
                  <a:pt x="8917" y="16810"/>
                  <a:pt x="8712" y="16810"/>
                </a:cubicBezTo>
                <a:close/>
                <a:moveTo>
                  <a:pt x="10747" y="16810"/>
                </a:moveTo>
                <a:cubicBezTo>
                  <a:pt x="10542" y="16810"/>
                  <a:pt x="10337" y="16860"/>
                  <a:pt x="10181" y="16960"/>
                </a:cubicBezTo>
                <a:cubicBezTo>
                  <a:pt x="9868" y="17159"/>
                  <a:pt x="9868" y="17484"/>
                  <a:pt x="10181" y="17683"/>
                </a:cubicBezTo>
                <a:cubicBezTo>
                  <a:pt x="10493" y="17883"/>
                  <a:pt x="11000" y="17883"/>
                  <a:pt x="11312" y="17683"/>
                </a:cubicBezTo>
                <a:cubicBezTo>
                  <a:pt x="11625" y="17484"/>
                  <a:pt x="11625" y="17159"/>
                  <a:pt x="11312" y="16960"/>
                </a:cubicBezTo>
                <a:cubicBezTo>
                  <a:pt x="11156" y="16860"/>
                  <a:pt x="10952" y="16810"/>
                  <a:pt x="10747" y="16810"/>
                </a:cubicBezTo>
                <a:close/>
                <a:moveTo>
                  <a:pt x="12782" y="16810"/>
                </a:moveTo>
                <a:cubicBezTo>
                  <a:pt x="12577" y="16810"/>
                  <a:pt x="12371" y="16860"/>
                  <a:pt x="12215" y="16960"/>
                </a:cubicBezTo>
                <a:cubicBezTo>
                  <a:pt x="11903" y="17159"/>
                  <a:pt x="11903" y="17484"/>
                  <a:pt x="12215" y="17683"/>
                </a:cubicBezTo>
                <a:cubicBezTo>
                  <a:pt x="12528" y="17883"/>
                  <a:pt x="13034" y="17883"/>
                  <a:pt x="13347" y="17683"/>
                </a:cubicBezTo>
                <a:cubicBezTo>
                  <a:pt x="13659" y="17484"/>
                  <a:pt x="13659" y="17159"/>
                  <a:pt x="13347" y="16960"/>
                </a:cubicBezTo>
                <a:cubicBezTo>
                  <a:pt x="13191" y="16860"/>
                  <a:pt x="12986" y="16810"/>
                  <a:pt x="12782" y="16810"/>
                </a:cubicBezTo>
                <a:close/>
                <a:moveTo>
                  <a:pt x="14816" y="16810"/>
                </a:moveTo>
                <a:cubicBezTo>
                  <a:pt x="14612" y="16810"/>
                  <a:pt x="14406" y="16860"/>
                  <a:pt x="14250" y="16960"/>
                </a:cubicBezTo>
                <a:cubicBezTo>
                  <a:pt x="13938" y="17159"/>
                  <a:pt x="13938" y="17484"/>
                  <a:pt x="14250" y="17683"/>
                </a:cubicBezTo>
                <a:cubicBezTo>
                  <a:pt x="14562" y="17883"/>
                  <a:pt x="15069" y="17883"/>
                  <a:pt x="15381" y="17683"/>
                </a:cubicBezTo>
                <a:cubicBezTo>
                  <a:pt x="15694" y="17484"/>
                  <a:pt x="15694" y="17159"/>
                  <a:pt x="15381" y="16960"/>
                </a:cubicBezTo>
                <a:cubicBezTo>
                  <a:pt x="15225" y="16860"/>
                  <a:pt x="15021" y="16810"/>
                  <a:pt x="14816" y="16810"/>
                </a:cubicBezTo>
                <a:close/>
                <a:moveTo>
                  <a:pt x="4662" y="16875"/>
                </a:moveTo>
                <a:cubicBezTo>
                  <a:pt x="4483" y="16875"/>
                  <a:pt x="4305" y="16919"/>
                  <a:pt x="4169" y="17006"/>
                </a:cubicBezTo>
                <a:cubicBezTo>
                  <a:pt x="3896" y="17181"/>
                  <a:pt x="3896" y="17463"/>
                  <a:pt x="4169" y="17637"/>
                </a:cubicBezTo>
                <a:cubicBezTo>
                  <a:pt x="4441" y="17812"/>
                  <a:pt x="4883" y="17812"/>
                  <a:pt x="5155" y="17637"/>
                </a:cubicBezTo>
                <a:cubicBezTo>
                  <a:pt x="5428" y="17463"/>
                  <a:pt x="5428" y="17181"/>
                  <a:pt x="5155" y="17006"/>
                </a:cubicBezTo>
                <a:cubicBezTo>
                  <a:pt x="5019" y="16919"/>
                  <a:pt x="4841" y="16875"/>
                  <a:pt x="4662" y="16875"/>
                </a:cubicBezTo>
                <a:close/>
                <a:moveTo>
                  <a:pt x="16851" y="16875"/>
                </a:moveTo>
                <a:cubicBezTo>
                  <a:pt x="16672" y="16875"/>
                  <a:pt x="16494" y="16919"/>
                  <a:pt x="16358" y="17006"/>
                </a:cubicBezTo>
                <a:cubicBezTo>
                  <a:pt x="16085" y="17181"/>
                  <a:pt x="16085" y="17463"/>
                  <a:pt x="16358" y="17637"/>
                </a:cubicBezTo>
                <a:cubicBezTo>
                  <a:pt x="16630" y="17812"/>
                  <a:pt x="17072" y="17812"/>
                  <a:pt x="17344" y="17637"/>
                </a:cubicBezTo>
                <a:cubicBezTo>
                  <a:pt x="17617" y="17463"/>
                  <a:pt x="17617" y="17181"/>
                  <a:pt x="17344" y="17006"/>
                </a:cubicBezTo>
                <a:cubicBezTo>
                  <a:pt x="17208" y="16919"/>
                  <a:pt x="17029" y="16875"/>
                  <a:pt x="16851" y="16875"/>
                </a:cubicBezTo>
                <a:close/>
                <a:moveTo>
                  <a:pt x="6678" y="18092"/>
                </a:moveTo>
                <a:cubicBezTo>
                  <a:pt x="6473" y="18092"/>
                  <a:pt x="6268" y="18142"/>
                  <a:pt x="6111" y="18242"/>
                </a:cubicBezTo>
                <a:cubicBezTo>
                  <a:pt x="5799" y="18442"/>
                  <a:pt x="5799" y="18766"/>
                  <a:pt x="6111" y="18966"/>
                </a:cubicBezTo>
                <a:cubicBezTo>
                  <a:pt x="6424" y="19166"/>
                  <a:pt x="6931" y="19166"/>
                  <a:pt x="7243" y="18966"/>
                </a:cubicBezTo>
                <a:cubicBezTo>
                  <a:pt x="7555" y="18766"/>
                  <a:pt x="7555" y="18442"/>
                  <a:pt x="7243" y="18242"/>
                </a:cubicBezTo>
                <a:cubicBezTo>
                  <a:pt x="7087" y="18142"/>
                  <a:pt x="6882" y="18092"/>
                  <a:pt x="6678" y="18092"/>
                </a:cubicBezTo>
                <a:close/>
                <a:moveTo>
                  <a:pt x="8712" y="18092"/>
                </a:moveTo>
                <a:cubicBezTo>
                  <a:pt x="8508" y="18092"/>
                  <a:pt x="8302" y="18142"/>
                  <a:pt x="8146" y="18242"/>
                </a:cubicBezTo>
                <a:cubicBezTo>
                  <a:pt x="7834" y="18442"/>
                  <a:pt x="7834" y="18766"/>
                  <a:pt x="8146" y="18966"/>
                </a:cubicBezTo>
                <a:cubicBezTo>
                  <a:pt x="8458" y="19166"/>
                  <a:pt x="8965" y="19166"/>
                  <a:pt x="9278" y="18966"/>
                </a:cubicBezTo>
                <a:cubicBezTo>
                  <a:pt x="9590" y="18766"/>
                  <a:pt x="9590" y="18442"/>
                  <a:pt x="9278" y="18242"/>
                </a:cubicBezTo>
                <a:cubicBezTo>
                  <a:pt x="9121" y="18142"/>
                  <a:pt x="8917" y="18092"/>
                  <a:pt x="8712" y="18092"/>
                </a:cubicBezTo>
                <a:close/>
                <a:moveTo>
                  <a:pt x="10747" y="18092"/>
                </a:moveTo>
                <a:cubicBezTo>
                  <a:pt x="10542" y="18092"/>
                  <a:pt x="10337" y="18142"/>
                  <a:pt x="10181" y="18242"/>
                </a:cubicBezTo>
                <a:cubicBezTo>
                  <a:pt x="9868" y="18442"/>
                  <a:pt x="9868" y="18766"/>
                  <a:pt x="10181" y="18966"/>
                </a:cubicBezTo>
                <a:cubicBezTo>
                  <a:pt x="10493" y="19166"/>
                  <a:pt x="11000" y="19166"/>
                  <a:pt x="11312" y="18966"/>
                </a:cubicBezTo>
                <a:cubicBezTo>
                  <a:pt x="11625" y="18766"/>
                  <a:pt x="11625" y="18442"/>
                  <a:pt x="11312" y="18242"/>
                </a:cubicBezTo>
                <a:cubicBezTo>
                  <a:pt x="11156" y="18142"/>
                  <a:pt x="10952" y="18092"/>
                  <a:pt x="10747" y="18092"/>
                </a:cubicBezTo>
                <a:close/>
                <a:moveTo>
                  <a:pt x="12782" y="18092"/>
                </a:moveTo>
                <a:cubicBezTo>
                  <a:pt x="12577" y="18092"/>
                  <a:pt x="12371" y="18142"/>
                  <a:pt x="12215" y="18242"/>
                </a:cubicBezTo>
                <a:cubicBezTo>
                  <a:pt x="11903" y="18442"/>
                  <a:pt x="11903" y="18766"/>
                  <a:pt x="12215" y="18966"/>
                </a:cubicBezTo>
                <a:cubicBezTo>
                  <a:pt x="12528" y="19166"/>
                  <a:pt x="13034" y="19166"/>
                  <a:pt x="13347" y="18966"/>
                </a:cubicBezTo>
                <a:cubicBezTo>
                  <a:pt x="13659" y="18766"/>
                  <a:pt x="13659" y="18442"/>
                  <a:pt x="13347" y="18242"/>
                </a:cubicBezTo>
                <a:cubicBezTo>
                  <a:pt x="13191" y="18142"/>
                  <a:pt x="12986" y="18092"/>
                  <a:pt x="12782" y="18092"/>
                </a:cubicBezTo>
                <a:close/>
                <a:moveTo>
                  <a:pt x="14827" y="18092"/>
                </a:moveTo>
                <a:cubicBezTo>
                  <a:pt x="14622" y="18092"/>
                  <a:pt x="14418" y="18142"/>
                  <a:pt x="14262" y="18242"/>
                </a:cubicBezTo>
                <a:cubicBezTo>
                  <a:pt x="13949" y="18442"/>
                  <a:pt x="13949" y="18766"/>
                  <a:pt x="14262" y="18966"/>
                </a:cubicBezTo>
                <a:cubicBezTo>
                  <a:pt x="14574" y="19166"/>
                  <a:pt x="15080" y="19166"/>
                  <a:pt x="15392" y="18966"/>
                </a:cubicBezTo>
                <a:cubicBezTo>
                  <a:pt x="15704" y="18766"/>
                  <a:pt x="15704" y="18442"/>
                  <a:pt x="15392" y="18242"/>
                </a:cubicBezTo>
                <a:cubicBezTo>
                  <a:pt x="15236" y="18142"/>
                  <a:pt x="15032" y="18092"/>
                  <a:pt x="14827" y="18092"/>
                </a:cubicBezTo>
                <a:close/>
                <a:moveTo>
                  <a:pt x="8723" y="19280"/>
                </a:moveTo>
                <a:cubicBezTo>
                  <a:pt x="8518" y="19280"/>
                  <a:pt x="8314" y="19330"/>
                  <a:pt x="8158" y="19430"/>
                </a:cubicBezTo>
                <a:cubicBezTo>
                  <a:pt x="7845" y="19630"/>
                  <a:pt x="7845" y="19954"/>
                  <a:pt x="8158" y="20154"/>
                </a:cubicBezTo>
                <a:cubicBezTo>
                  <a:pt x="8470" y="20354"/>
                  <a:pt x="8976" y="20354"/>
                  <a:pt x="9288" y="20154"/>
                </a:cubicBezTo>
                <a:cubicBezTo>
                  <a:pt x="9601" y="19954"/>
                  <a:pt x="9601" y="19630"/>
                  <a:pt x="9288" y="19430"/>
                </a:cubicBezTo>
                <a:cubicBezTo>
                  <a:pt x="9132" y="19330"/>
                  <a:pt x="8928" y="19280"/>
                  <a:pt x="8723" y="19280"/>
                </a:cubicBezTo>
                <a:close/>
                <a:moveTo>
                  <a:pt x="10758" y="19280"/>
                </a:moveTo>
                <a:cubicBezTo>
                  <a:pt x="10553" y="19280"/>
                  <a:pt x="10349" y="19330"/>
                  <a:pt x="10192" y="19430"/>
                </a:cubicBezTo>
                <a:cubicBezTo>
                  <a:pt x="9880" y="19630"/>
                  <a:pt x="9880" y="19954"/>
                  <a:pt x="10192" y="20154"/>
                </a:cubicBezTo>
                <a:cubicBezTo>
                  <a:pt x="10505" y="20354"/>
                  <a:pt x="11010" y="20354"/>
                  <a:pt x="11323" y="20154"/>
                </a:cubicBezTo>
                <a:cubicBezTo>
                  <a:pt x="11635" y="19954"/>
                  <a:pt x="11635" y="19630"/>
                  <a:pt x="11323" y="19430"/>
                </a:cubicBezTo>
                <a:cubicBezTo>
                  <a:pt x="11167" y="19330"/>
                  <a:pt x="10962" y="19280"/>
                  <a:pt x="10758" y="19280"/>
                </a:cubicBezTo>
                <a:close/>
                <a:moveTo>
                  <a:pt x="12792" y="19280"/>
                </a:moveTo>
                <a:cubicBezTo>
                  <a:pt x="12588" y="19280"/>
                  <a:pt x="12383" y="19330"/>
                  <a:pt x="12227" y="19430"/>
                </a:cubicBezTo>
                <a:cubicBezTo>
                  <a:pt x="11915" y="19630"/>
                  <a:pt x="11915" y="19954"/>
                  <a:pt x="12227" y="20154"/>
                </a:cubicBezTo>
                <a:cubicBezTo>
                  <a:pt x="12539" y="20354"/>
                  <a:pt x="13045" y="20354"/>
                  <a:pt x="13357" y="20154"/>
                </a:cubicBezTo>
                <a:cubicBezTo>
                  <a:pt x="13670" y="19954"/>
                  <a:pt x="13670" y="19630"/>
                  <a:pt x="13357" y="19430"/>
                </a:cubicBezTo>
                <a:cubicBezTo>
                  <a:pt x="13201" y="19330"/>
                  <a:pt x="12997" y="19280"/>
                  <a:pt x="12792" y="19280"/>
                </a:cubicBezTo>
                <a:close/>
                <a:moveTo>
                  <a:pt x="10766" y="20527"/>
                </a:moveTo>
                <a:cubicBezTo>
                  <a:pt x="10561" y="20527"/>
                  <a:pt x="10356" y="20577"/>
                  <a:pt x="10199" y="20676"/>
                </a:cubicBezTo>
                <a:cubicBezTo>
                  <a:pt x="9887" y="20876"/>
                  <a:pt x="9887" y="21200"/>
                  <a:pt x="10199" y="21400"/>
                </a:cubicBezTo>
                <a:cubicBezTo>
                  <a:pt x="10512" y="21600"/>
                  <a:pt x="11019" y="21600"/>
                  <a:pt x="11331" y="21400"/>
                </a:cubicBezTo>
                <a:cubicBezTo>
                  <a:pt x="11643" y="21200"/>
                  <a:pt x="11643" y="20876"/>
                  <a:pt x="11331" y="20676"/>
                </a:cubicBezTo>
                <a:cubicBezTo>
                  <a:pt x="11175" y="20577"/>
                  <a:pt x="10971" y="20527"/>
                  <a:pt x="10766" y="20527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lumOff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10800000" scaled="1"/>
            <a:tileRect/>
          </a:gradFill>
          <a:ln w="12700">
            <a:miter lim="4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0">
              <a:solidFill>
                <a:srgbClr val="FFFFFF"/>
              </a:solidFill>
              <a:latin typeface="+mn-lt"/>
              <a:cs typeface="+mn-cs"/>
              <a:sym typeface="Helvetica Neue Medium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376F506-823F-4158-B4A2-F871D00579BE}"/>
              </a:ext>
            </a:extLst>
          </p:cNvPr>
          <p:cNvSpPr/>
          <p:nvPr/>
        </p:nvSpPr>
        <p:spPr>
          <a:xfrm>
            <a:off x="5466061" y="1032027"/>
            <a:ext cx="52520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/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для всех организаций установлена обязанность разрабатывать и принимать меры по предупреждению коррупции</a:t>
            </a:r>
            <a:endParaRPr lang="ru-RU" b="1" dirty="0">
              <a:latin typeface="Candara" panose="020E0502030303020204" pitchFamily="34" charset="0"/>
            </a:endParaRPr>
          </a:p>
          <a:p>
            <a:pPr indent="342900" algn="ctr"/>
            <a:endParaRPr lang="ru-RU" dirty="0">
              <a:latin typeface="Times New Roman" panose="02020603050405020304" pitchFamily="18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EC96822D-2222-496C-AD79-CA2D898F670D}"/>
              </a:ext>
            </a:extLst>
          </p:cNvPr>
          <p:cNvSpPr/>
          <p:nvPr/>
        </p:nvSpPr>
        <p:spPr>
          <a:xfrm>
            <a:off x="499305" y="931324"/>
            <a:ext cx="3395211" cy="147732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r>
              <a:rPr lang="ru-RU" sz="25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Статья</a:t>
            </a:r>
            <a:r>
              <a:rPr lang="ru-RU" sz="36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 13</a:t>
            </a:r>
            <a:r>
              <a:rPr lang="ru-RU" sz="3600" b="1" cap="all" baseline="30000" dirty="0">
                <a:solidFill>
                  <a:srgbClr val="FF0000"/>
                </a:solidFill>
                <a:latin typeface="Candara" panose="020E0502030303020204" pitchFamily="34" charset="0"/>
              </a:rPr>
              <a:t>3</a:t>
            </a:r>
            <a:r>
              <a:rPr lang="ru-RU" sz="36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</a:p>
          <a:p>
            <a:pPr lvl="0" algn="ctr">
              <a:defRPr/>
            </a:pPr>
            <a:r>
              <a:rPr lang="ru-RU" b="1" cap="all" dirty="0">
                <a:solidFill>
                  <a:srgbClr val="0070C0"/>
                </a:solidFill>
                <a:latin typeface="Candara" panose="020E0502030303020204" pitchFamily="34" charset="0"/>
              </a:rPr>
              <a:t>Федерального закона</a:t>
            </a:r>
          </a:p>
          <a:p>
            <a:pPr lvl="0" algn="ctr">
              <a:defRPr/>
            </a:pPr>
            <a:r>
              <a:rPr lang="ru-RU" b="1" cap="all" dirty="0">
                <a:solidFill>
                  <a:srgbClr val="0070C0"/>
                </a:solidFill>
                <a:latin typeface="Candara" panose="020E0502030303020204" pitchFamily="34" charset="0"/>
              </a:rPr>
              <a:t> «О противодействии коррупции»</a:t>
            </a:r>
            <a:endParaRPr lang="ru-RU" b="1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87654BB2-8059-4E60-9507-340368BB0E34}"/>
              </a:ext>
            </a:extLst>
          </p:cNvPr>
          <p:cNvSpPr/>
          <p:nvPr/>
        </p:nvSpPr>
        <p:spPr>
          <a:xfrm>
            <a:off x="1091767" y="3022896"/>
            <a:ext cx="801109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определение подразделений или должностных лиц, ответственных </a:t>
            </a:r>
          </a:p>
          <a:p>
            <a:r>
              <a:rPr lang="ru-RU" sz="1500" b="1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      за профилактику коррупционных и иных правонарушений;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500" b="1" cap="al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сотрудничество организации с правоохранительными органами;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500" b="1" cap="al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разработка и внедрение в практику стандартов и процедур, направленных </a:t>
            </a:r>
          </a:p>
          <a:p>
            <a:r>
              <a:rPr lang="ru-RU" sz="1500" b="1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     на обеспечение добросовестной работы организации;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500" b="1" cap="al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принятие кодекса этики и служебного поведения работников организации;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500" b="1" cap="al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предотвращение и урегулирование конфликта интересов;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500" b="1" cap="al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cap="all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недопущение составления неофициальной отчетности и использования поддельных документов </a:t>
            </a:r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B6188A83-12B9-40A8-A08F-68CA66E408C6}"/>
              </a:ext>
            </a:extLst>
          </p:cNvPr>
          <p:cNvSpPr/>
          <p:nvPr/>
        </p:nvSpPr>
        <p:spPr>
          <a:xfrm>
            <a:off x="889366" y="2597566"/>
            <a:ext cx="9301453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Меры по предупреждению коррупции в организациях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85C2D82-35E5-4550-8CE8-AAF9ACC9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436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5351098" y="935873"/>
            <a:ext cx="7469729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ru-RU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Наиболее распространенные нарушения  </a:t>
            </a:r>
            <a:endParaRPr lang="ru-RU" b="1" cap="all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D61468A-BDBD-4CCB-9C8F-83DD9F1AB9A3}"/>
              </a:ext>
            </a:extLst>
          </p:cNvPr>
          <p:cNvSpPr/>
          <p:nvPr/>
        </p:nvSpPr>
        <p:spPr>
          <a:xfrm>
            <a:off x="4537904" y="1422605"/>
            <a:ext cx="6705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отсутствие в организациях подразделений </a:t>
            </a: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или должностных лиц, ответственных за профилактику коррупционных правонарушений</a:t>
            </a:r>
          </a:p>
          <a:p>
            <a:pPr indent="450215" algn="ctr">
              <a:spcAft>
                <a:spcPts val="0"/>
              </a:spcAft>
            </a:pPr>
            <a:endParaRPr lang="ru-RU" sz="1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непринятие локальных актов по вопросам профилактики коррупции, несвоевременное их приведение </a:t>
            </a: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в соответствие с действующим законодательством</a:t>
            </a:r>
          </a:p>
          <a:p>
            <a:pPr indent="450215" algn="ctr">
              <a:spcAft>
                <a:spcPts val="0"/>
              </a:spcAft>
            </a:pPr>
            <a:endParaRPr lang="ru-RU" sz="1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 неурегулирование конфликта интересов</a:t>
            </a:r>
          </a:p>
          <a:p>
            <a:pPr indent="450215" algn="ctr">
              <a:spcAft>
                <a:spcPts val="0"/>
              </a:spcAft>
            </a:pPr>
            <a:endParaRPr lang="ru-RU" sz="1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***</a:t>
            </a:r>
          </a:p>
          <a:p>
            <a:pPr indent="450215" algn="ctr">
              <a:spcAft>
                <a:spcPts val="0"/>
              </a:spcAft>
            </a:pPr>
            <a:endParaRPr lang="ru-RU" sz="1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ndara" panose="020E0502030303020204" pitchFamily="34" charset="0"/>
                <a:ea typeface="Times New Roman" panose="02020603050405020304" pitchFamily="18" charset="0"/>
              </a:rPr>
              <a:t>ФАКТЫ</a:t>
            </a: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 формального исполнения требований </a:t>
            </a: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антикоррупционного законодательства:</a:t>
            </a:r>
          </a:p>
          <a:p>
            <a:pPr indent="450215" algn="ctr">
              <a:spcAft>
                <a:spcPts val="0"/>
              </a:spcAft>
            </a:pPr>
            <a:endParaRPr lang="ru-RU" sz="1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- работники не знакомятся с принятыми локальными актами; </a:t>
            </a:r>
          </a:p>
          <a:p>
            <a:pPr marL="285750" indent="-285750" algn="ctr">
              <a:spcAft>
                <a:spcPts val="0"/>
              </a:spcAft>
              <a:buFontTx/>
              <a:buChar char="-"/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разработанные планы противодействия коррупции </a:t>
            </a:r>
          </a:p>
          <a:p>
            <a:pPr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не выполняются,</a:t>
            </a: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- составы образованных комиссий в сфере профилактики коррупции не обновляются, </a:t>
            </a:r>
          </a:p>
          <a:p>
            <a:pPr indent="450215" algn="ctr">
              <a:spcAft>
                <a:spcPts val="0"/>
              </a:spcAft>
            </a:pP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- работа комиссий </a:t>
            </a:r>
            <a:r>
              <a:rPr lang="ru-RU" sz="14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малорезультативна</a:t>
            </a:r>
            <a:r>
              <a:rPr lang="ru-RU" sz="1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 и неэффективна</a:t>
            </a:r>
            <a:endParaRPr lang="ru-RU" sz="1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3523E40-D0CB-49C9-B8FF-54E5F5D9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13</a:t>
            </a:fld>
            <a:endParaRPr lang="en-US" dirty="0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3BE9657B-7F24-4817-A432-EA2DEDEB37A7}"/>
              </a:ext>
            </a:extLst>
          </p:cNvPr>
          <p:cNvSpPr/>
          <p:nvPr/>
        </p:nvSpPr>
        <p:spPr>
          <a:xfrm>
            <a:off x="1117531" y="2419384"/>
            <a:ext cx="3250420" cy="914361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35 тыс.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C410E619-A980-450F-B549-B2B9D67ACA7D}"/>
              </a:ext>
            </a:extLst>
          </p:cNvPr>
          <p:cNvSpPr>
            <a:spLocks noChangeAspect="1"/>
          </p:cNvSpPr>
          <p:nvPr/>
        </p:nvSpPr>
        <p:spPr>
          <a:xfrm>
            <a:off x="169580" y="3360855"/>
            <a:ext cx="5356306" cy="892857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нарушений, связанных с неисполнением обязанности по противодействию коррупции, предусмотренной статьей 13</a:t>
            </a:r>
            <a:r>
              <a:rPr lang="ru-RU" sz="1400" b="1" cap="all" baseline="300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1400" b="1" cap="all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Федерального закона 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противодействии коррупции»</a:t>
            </a:r>
            <a:endParaRPr lang="ru-RU" sz="1400" b="1" cap="al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E2EAEC4F-31B2-4143-9434-F0A914F5A8AC}"/>
              </a:ext>
            </a:extLst>
          </p:cNvPr>
          <p:cNvSpPr/>
          <p:nvPr/>
        </p:nvSpPr>
        <p:spPr>
          <a:xfrm>
            <a:off x="419645" y="6109814"/>
            <a:ext cx="7896612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* </a:t>
            </a: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статистические данные за 2022 г. – 6 месяцев 2023 г.</a:t>
            </a: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ED3160FD-5BB8-4730-ADB7-3960924EDCE3}"/>
              </a:ext>
            </a:extLst>
          </p:cNvPr>
          <p:cNvSpPr/>
          <p:nvPr/>
        </p:nvSpPr>
        <p:spPr>
          <a:xfrm>
            <a:off x="155976" y="233876"/>
            <a:ext cx="757179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algn="just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Меры по предупреждению коррупции в организациях </a:t>
            </a:r>
          </a:p>
          <a:p>
            <a:pPr marL="180000" lvl="0" algn="just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антикоррупционный комплаенс</a:t>
            </a:r>
          </a:p>
        </p:txBody>
      </p:sp>
    </p:spTree>
    <p:extLst>
      <p:ext uri="{BB962C8B-B14F-4D97-AF65-F5344CB8AC3E}">
        <p14:creationId xmlns:p14="http://schemas.microsoft.com/office/powerpoint/2010/main" val="4211603876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312700" y="208884"/>
            <a:ext cx="8526499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привлечение к административной ответственности должностных </a:t>
            </a:r>
          </a:p>
          <a:p>
            <a:pPr marL="180000" lvl="0" algn="just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и юридических лиц за коррупционные правонарушения</a:t>
            </a: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ABA0319-EE21-4FCF-A17D-44B13B04C22D}"/>
              </a:ext>
            </a:extLst>
          </p:cNvPr>
          <p:cNvSpPr/>
          <p:nvPr/>
        </p:nvSpPr>
        <p:spPr>
          <a:xfrm>
            <a:off x="4906250" y="1270994"/>
            <a:ext cx="528813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</a:rPr>
              <a:t>ответственность за незаконные передачу, предложение или обещание от имени </a:t>
            </a:r>
          </a:p>
          <a:p>
            <a:pPr algn="ctr"/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</a:rPr>
              <a:t>или в интересах юридического лица незаконного вознаграждения должностному лицу за совершение в интересах данного юридического лиц действия (бездействие), связанного с занимаемым служебным положением</a:t>
            </a:r>
            <a:endParaRPr lang="ru-RU" sz="16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978DB428-831C-4025-8F65-7DD80E808558}"/>
              </a:ext>
            </a:extLst>
          </p:cNvPr>
          <p:cNvSpPr/>
          <p:nvPr/>
        </p:nvSpPr>
        <p:spPr>
          <a:xfrm>
            <a:off x="515302" y="1117425"/>
            <a:ext cx="3395211" cy="2031325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r>
              <a:rPr lang="ru-RU" sz="25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Статья</a:t>
            </a:r>
            <a:r>
              <a:rPr lang="ru-RU" sz="36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 19.28 </a:t>
            </a:r>
          </a:p>
          <a:p>
            <a:pPr lvl="0" algn="ctr">
              <a:defRPr/>
            </a:pPr>
            <a:r>
              <a:rPr lang="ru-RU" b="1" cap="all" dirty="0">
                <a:solidFill>
                  <a:srgbClr val="0070C0"/>
                </a:solidFill>
                <a:latin typeface="Candara" panose="020E0502030303020204" pitchFamily="34" charset="0"/>
              </a:rPr>
              <a:t>Кодекса российской федерации</a:t>
            </a:r>
          </a:p>
          <a:p>
            <a:pPr lvl="0" algn="ctr">
              <a:defRPr/>
            </a:pPr>
            <a:r>
              <a:rPr lang="ru-RU" b="1" cap="all" dirty="0">
                <a:solidFill>
                  <a:srgbClr val="0070C0"/>
                </a:solidFill>
                <a:latin typeface="Candara" panose="020E0502030303020204" pitchFamily="34" charset="0"/>
              </a:rPr>
              <a:t> об административных правонарушениях</a:t>
            </a:r>
          </a:p>
          <a:p>
            <a:pPr lvl="0" algn="ctr">
              <a:defRPr/>
            </a:pPr>
            <a:endParaRPr lang="ru-RU" b="1" dirty="0"/>
          </a:p>
        </p:txBody>
      </p:sp>
      <p:sp>
        <p:nvSpPr>
          <p:cNvPr id="39" name="Фигура">
            <a:extLst>
              <a:ext uri="{FF2B5EF4-FFF2-40B4-BE49-F238E27FC236}">
                <a16:creationId xmlns:a16="http://schemas.microsoft.com/office/drawing/2014/main" id="{B256F4E4-05ED-4F35-94F5-D00EF48822C6}"/>
              </a:ext>
            </a:extLst>
          </p:cNvPr>
          <p:cNvSpPr>
            <a:spLocks noChangeAspect="1"/>
          </p:cNvSpPr>
          <p:nvPr/>
        </p:nvSpPr>
        <p:spPr>
          <a:xfrm rot="16200000">
            <a:off x="3941982" y="1436237"/>
            <a:ext cx="830647" cy="106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50" extrusionOk="0">
                <a:moveTo>
                  <a:pt x="6688" y="0"/>
                </a:moveTo>
                <a:cubicBezTo>
                  <a:pt x="6599" y="0"/>
                  <a:pt x="6510" y="21"/>
                  <a:pt x="6442" y="65"/>
                </a:cubicBezTo>
                <a:cubicBezTo>
                  <a:pt x="6306" y="152"/>
                  <a:pt x="6306" y="293"/>
                  <a:pt x="6442" y="380"/>
                </a:cubicBezTo>
                <a:cubicBezTo>
                  <a:pt x="6578" y="466"/>
                  <a:pt x="6799" y="466"/>
                  <a:pt x="6934" y="380"/>
                </a:cubicBezTo>
                <a:cubicBezTo>
                  <a:pt x="7070" y="293"/>
                  <a:pt x="7070" y="152"/>
                  <a:pt x="6934" y="65"/>
                </a:cubicBezTo>
                <a:cubicBezTo>
                  <a:pt x="6867" y="21"/>
                  <a:pt x="6777" y="0"/>
                  <a:pt x="6688" y="0"/>
                </a:cubicBezTo>
                <a:close/>
                <a:moveTo>
                  <a:pt x="8723" y="0"/>
                </a:moveTo>
                <a:cubicBezTo>
                  <a:pt x="8634" y="0"/>
                  <a:pt x="8545" y="21"/>
                  <a:pt x="8477" y="65"/>
                </a:cubicBezTo>
                <a:cubicBezTo>
                  <a:pt x="8341" y="152"/>
                  <a:pt x="8341" y="293"/>
                  <a:pt x="8477" y="380"/>
                </a:cubicBezTo>
                <a:cubicBezTo>
                  <a:pt x="8613" y="466"/>
                  <a:pt x="8833" y="466"/>
                  <a:pt x="8969" y="380"/>
                </a:cubicBezTo>
                <a:cubicBezTo>
                  <a:pt x="9105" y="293"/>
                  <a:pt x="9105" y="152"/>
                  <a:pt x="8969" y="65"/>
                </a:cubicBezTo>
                <a:cubicBezTo>
                  <a:pt x="8901" y="21"/>
                  <a:pt x="8812" y="0"/>
                  <a:pt x="8723" y="0"/>
                </a:cubicBezTo>
                <a:close/>
                <a:moveTo>
                  <a:pt x="10758" y="0"/>
                </a:moveTo>
                <a:cubicBezTo>
                  <a:pt x="10669" y="0"/>
                  <a:pt x="10579" y="21"/>
                  <a:pt x="10512" y="65"/>
                </a:cubicBezTo>
                <a:cubicBezTo>
                  <a:pt x="10376" y="152"/>
                  <a:pt x="10376" y="293"/>
                  <a:pt x="10512" y="380"/>
                </a:cubicBezTo>
                <a:cubicBezTo>
                  <a:pt x="10647" y="466"/>
                  <a:pt x="10868" y="466"/>
                  <a:pt x="11004" y="380"/>
                </a:cubicBezTo>
                <a:cubicBezTo>
                  <a:pt x="11139" y="293"/>
                  <a:pt x="11139" y="152"/>
                  <a:pt x="11004" y="65"/>
                </a:cubicBezTo>
                <a:cubicBezTo>
                  <a:pt x="10936" y="21"/>
                  <a:pt x="10847" y="0"/>
                  <a:pt x="10758" y="0"/>
                </a:cubicBezTo>
                <a:close/>
                <a:moveTo>
                  <a:pt x="12792" y="0"/>
                </a:moveTo>
                <a:cubicBezTo>
                  <a:pt x="12703" y="0"/>
                  <a:pt x="12614" y="21"/>
                  <a:pt x="12546" y="65"/>
                </a:cubicBezTo>
                <a:cubicBezTo>
                  <a:pt x="12410" y="152"/>
                  <a:pt x="12410" y="293"/>
                  <a:pt x="12546" y="380"/>
                </a:cubicBezTo>
                <a:cubicBezTo>
                  <a:pt x="12682" y="466"/>
                  <a:pt x="12903" y="466"/>
                  <a:pt x="13038" y="380"/>
                </a:cubicBezTo>
                <a:cubicBezTo>
                  <a:pt x="13174" y="293"/>
                  <a:pt x="13174" y="152"/>
                  <a:pt x="13038" y="65"/>
                </a:cubicBezTo>
                <a:cubicBezTo>
                  <a:pt x="12970" y="21"/>
                  <a:pt x="12881" y="0"/>
                  <a:pt x="12792" y="0"/>
                </a:cubicBezTo>
                <a:close/>
                <a:moveTo>
                  <a:pt x="14827" y="0"/>
                </a:moveTo>
                <a:cubicBezTo>
                  <a:pt x="14738" y="0"/>
                  <a:pt x="14649" y="21"/>
                  <a:pt x="14581" y="65"/>
                </a:cubicBezTo>
                <a:cubicBezTo>
                  <a:pt x="14445" y="152"/>
                  <a:pt x="14445" y="293"/>
                  <a:pt x="14581" y="380"/>
                </a:cubicBezTo>
                <a:cubicBezTo>
                  <a:pt x="14717" y="466"/>
                  <a:pt x="14937" y="466"/>
                  <a:pt x="15073" y="380"/>
                </a:cubicBezTo>
                <a:cubicBezTo>
                  <a:pt x="15209" y="293"/>
                  <a:pt x="15209" y="152"/>
                  <a:pt x="15073" y="65"/>
                </a:cubicBezTo>
                <a:cubicBezTo>
                  <a:pt x="15005" y="21"/>
                  <a:pt x="14916" y="0"/>
                  <a:pt x="14827" y="0"/>
                </a:cubicBezTo>
                <a:close/>
                <a:moveTo>
                  <a:pt x="6688" y="1091"/>
                </a:moveTo>
                <a:cubicBezTo>
                  <a:pt x="6549" y="1091"/>
                  <a:pt x="6410" y="1125"/>
                  <a:pt x="6303" y="1193"/>
                </a:cubicBezTo>
                <a:cubicBezTo>
                  <a:pt x="6091" y="1329"/>
                  <a:pt x="6091" y="1550"/>
                  <a:pt x="6303" y="1686"/>
                </a:cubicBezTo>
                <a:cubicBezTo>
                  <a:pt x="6516" y="1821"/>
                  <a:pt x="6861" y="1821"/>
                  <a:pt x="7073" y="1686"/>
                </a:cubicBezTo>
                <a:cubicBezTo>
                  <a:pt x="7286" y="1550"/>
                  <a:pt x="7286" y="1329"/>
                  <a:pt x="7073" y="1193"/>
                </a:cubicBezTo>
                <a:cubicBezTo>
                  <a:pt x="6967" y="1125"/>
                  <a:pt x="6828" y="1091"/>
                  <a:pt x="6688" y="1091"/>
                </a:cubicBezTo>
                <a:close/>
                <a:moveTo>
                  <a:pt x="8723" y="1091"/>
                </a:moveTo>
                <a:cubicBezTo>
                  <a:pt x="8688" y="1091"/>
                  <a:pt x="8654" y="1093"/>
                  <a:pt x="8619" y="1097"/>
                </a:cubicBezTo>
                <a:cubicBezTo>
                  <a:pt x="8516" y="1110"/>
                  <a:pt x="8418" y="1142"/>
                  <a:pt x="8338" y="1193"/>
                </a:cubicBezTo>
                <a:cubicBezTo>
                  <a:pt x="8126" y="1329"/>
                  <a:pt x="8126" y="1550"/>
                  <a:pt x="8338" y="1686"/>
                </a:cubicBezTo>
                <a:cubicBezTo>
                  <a:pt x="8444" y="1754"/>
                  <a:pt x="8584" y="1787"/>
                  <a:pt x="8723" y="1787"/>
                </a:cubicBezTo>
                <a:cubicBezTo>
                  <a:pt x="8862" y="1787"/>
                  <a:pt x="9002" y="1754"/>
                  <a:pt x="9108" y="1686"/>
                </a:cubicBezTo>
                <a:cubicBezTo>
                  <a:pt x="9320" y="1550"/>
                  <a:pt x="9320" y="1329"/>
                  <a:pt x="9108" y="1193"/>
                </a:cubicBezTo>
                <a:cubicBezTo>
                  <a:pt x="9002" y="1125"/>
                  <a:pt x="8862" y="1091"/>
                  <a:pt x="8723" y="1091"/>
                </a:cubicBezTo>
                <a:close/>
                <a:moveTo>
                  <a:pt x="10758" y="1091"/>
                </a:moveTo>
                <a:cubicBezTo>
                  <a:pt x="10723" y="1091"/>
                  <a:pt x="10688" y="1093"/>
                  <a:pt x="10654" y="1097"/>
                </a:cubicBezTo>
                <a:cubicBezTo>
                  <a:pt x="10551" y="1110"/>
                  <a:pt x="10452" y="1142"/>
                  <a:pt x="10373" y="1193"/>
                </a:cubicBezTo>
                <a:cubicBezTo>
                  <a:pt x="10160" y="1329"/>
                  <a:pt x="10160" y="1550"/>
                  <a:pt x="10373" y="1686"/>
                </a:cubicBezTo>
                <a:cubicBezTo>
                  <a:pt x="10479" y="1754"/>
                  <a:pt x="10618" y="1787"/>
                  <a:pt x="10758" y="1787"/>
                </a:cubicBezTo>
                <a:cubicBezTo>
                  <a:pt x="10897" y="1787"/>
                  <a:pt x="11036" y="1754"/>
                  <a:pt x="11143" y="1686"/>
                </a:cubicBezTo>
                <a:cubicBezTo>
                  <a:pt x="11355" y="1550"/>
                  <a:pt x="11355" y="1329"/>
                  <a:pt x="11143" y="1193"/>
                </a:cubicBezTo>
                <a:cubicBezTo>
                  <a:pt x="11036" y="1125"/>
                  <a:pt x="10897" y="1091"/>
                  <a:pt x="10758" y="1091"/>
                </a:cubicBezTo>
                <a:close/>
                <a:moveTo>
                  <a:pt x="12792" y="1091"/>
                </a:moveTo>
                <a:cubicBezTo>
                  <a:pt x="12757" y="1091"/>
                  <a:pt x="12723" y="1093"/>
                  <a:pt x="12689" y="1097"/>
                </a:cubicBezTo>
                <a:cubicBezTo>
                  <a:pt x="12586" y="1110"/>
                  <a:pt x="12487" y="1142"/>
                  <a:pt x="12407" y="1193"/>
                </a:cubicBezTo>
                <a:cubicBezTo>
                  <a:pt x="12195" y="1329"/>
                  <a:pt x="12195" y="1550"/>
                  <a:pt x="12407" y="1686"/>
                </a:cubicBezTo>
                <a:cubicBezTo>
                  <a:pt x="12513" y="1754"/>
                  <a:pt x="12653" y="1787"/>
                  <a:pt x="12792" y="1787"/>
                </a:cubicBezTo>
                <a:cubicBezTo>
                  <a:pt x="12931" y="1787"/>
                  <a:pt x="13071" y="1754"/>
                  <a:pt x="13177" y="1686"/>
                </a:cubicBezTo>
                <a:cubicBezTo>
                  <a:pt x="13390" y="1550"/>
                  <a:pt x="13390" y="1329"/>
                  <a:pt x="13177" y="1193"/>
                </a:cubicBezTo>
                <a:cubicBezTo>
                  <a:pt x="13071" y="1125"/>
                  <a:pt x="12931" y="1091"/>
                  <a:pt x="12792" y="1091"/>
                </a:cubicBezTo>
                <a:close/>
                <a:moveTo>
                  <a:pt x="14827" y="1091"/>
                </a:moveTo>
                <a:cubicBezTo>
                  <a:pt x="14792" y="1091"/>
                  <a:pt x="14758" y="1093"/>
                  <a:pt x="14723" y="1097"/>
                </a:cubicBezTo>
                <a:cubicBezTo>
                  <a:pt x="14620" y="1110"/>
                  <a:pt x="14521" y="1142"/>
                  <a:pt x="14442" y="1193"/>
                </a:cubicBezTo>
                <a:cubicBezTo>
                  <a:pt x="14229" y="1329"/>
                  <a:pt x="14229" y="1550"/>
                  <a:pt x="14442" y="1686"/>
                </a:cubicBezTo>
                <a:cubicBezTo>
                  <a:pt x="14548" y="1754"/>
                  <a:pt x="14688" y="1787"/>
                  <a:pt x="14827" y="1787"/>
                </a:cubicBezTo>
                <a:cubicBezTo>
                  <a:pt x="14966" y="1787"/>
                  <a:pt x="15106" y="1754"/>
                  <a:pt x="15212" y="1686"/>
                </a:cubicBezTo>
                <a:cubicBezTo>
                  <a:pt x="15424" y="1550"/>
                  <a:pt x="15424" y="1329"/>
                  <a:pt x="15212" y="1193"/>
                </a:cubicBezTo>
                <a:cubicBezTo>
                  <a:pt x="15106" y="1125"/>
                  <a:pt x="14966" y="1091"/>
                  <a:pt x="14827" y="1091"/>
                </a:cubicBezTo>
                <a:close/>
                <a:moveTo>
                  <a:pt x="6688" y="2258"/>
                </a:moveTo>
                <a:cubicBezTo>
                  <a:pt x="6529" y="2258"/>
                  <a:pt x="6369" y="2297"/>
                  <a:pt x="6248" y="2375"/>
                </a:cubicBezTo>
                <a:cubicBezTo>
                  <a:pt x="6005" y="2530"/>
                  <a:pt x="6005" y="2782"/>
                  <a:pt x="6248" y="2937"/>
                </a:cubicBezTo>
                <a:cubicBezTo>
                  <a:pt x="6491" y="3093"/>
                  <a:pt x="6886" y="3093"/>
                  <a:pt x="7129" y="2937"/>
                </a:cubicBezTo>
                <a:cubicBezTo>
                  <a:pt x="7372" y="2782"/>
                  <a:pt x="7372" y="2530"/>
                  <a:pt x="7129" y="2375"/>
                </a:cubicBezTo>
                <a:cubicBezTo>
                  <a:pt x="7007" y="2297"/>
                  <a:pt x="6848" y="2258"/>
                  <a:pt x="6688" y="2258"/>
                </a:cubicBezTo>
                <a:close/>
                <a:moveTo>
                  <a:pt x="8723" y="2258"/>
                </a:moveTo>
                <a:cubicBezTo>
                  <a:pt x="8564" y="2258"/>
                  <a:pt x="8404" y="2297"/>
                  <a:pt x="8283" y="2375"/>
                </a:cubicBezTo>
                <a:cubicBezTo>
                  <a:pt x="8040" y="2530"/>
                  <a:pt x="8040" y="2782"/>
                  <a:pt x="8283" y="2937"/>
                </a:cubicBezTo>
                <a:cubicBezTo>
                  <a:pt x="8526" y="3093"/>
                  <a:pt x="8920" y="3093"/>
                  <a:pt x="9163" y="2937"/>
                </a:cubicBezTo>
                <a:cubicBezTo>
                  <a:pt x="9406" y="2782"/>
                  <a:pt x="9406" y="2530"/>
                  <a:pt x="9163" y="2375"/>
                </a:cubicBezTo>
                <a:cubicBezTo>
                  <a:pt x="9042" y="2297"/>
                  <a:pt x="8882" y="2258"/>
                  <a:pt x="8723" y="2258"/>
                </a:cubicBezTo>
                <a:close/>
                <a:moveTo>
                  <a:pt x="10758" y="2258"/>
                </a:moveTo>
                <a:cubicBezTo>
                  <a:pt x="10598" y="2258"/>
                  <a:pt x="10439" y="2297"/>
                  <a:pt x="10317" y="2375"/>
                </a:cubicBezTo>
                <a:cubicBezTo>
                  <a:pt x="10074" y="2530"/>
                  <a:pt x="10074" y="2782"/>
                  <a:pt x="10317" y="2937"/>
                </a:cubicBezTo>
                <a:cubicBezTo>
                  <a:pt x="10560" y="3093"/>
                  <a:pt x="10955" y="3093"/>
                  <a:pt x="11198" y="2937"/>
                </a:cubicBezTo>
                <a:cubicBezTo>
                  <a:pt x="11441" y="2782"/>
                  <a:pt x="11441" y="2530"/>
                  <a:pt x="11198" y="2375"/>
                </a:cubicBezTo>
                <a:cubicBezTo>
                  <a:pt x="11076" y="2297"/>
                  <a:pt x="10917" y="2258"/>
                  <a:pt x="10758" y="2258"/>
                </a:cubicBezTo>
                <a:close/>
                <a:moveTo>
                  <a:pt x="12792" y="2258"/>
                </a:moveTo>
                <a:cubicBezTo>
                  <a:pt x="12633" y="2258"/>
                  <a:pt x="12473" y="2297"/>
                  <a:pt x="12352" y="2375"/>
                </a:cubicBezTo>
                <a:cubicBezTo>
                  <a:pt x="12109" y="2530"/>
                  <a:pt x="12109" y="2782"/>
                  <a:pt x="12352" y="2937"/>
                </a:cubicBezTo>
                <a:cubicBezTo>
                  <a:pt x="12595" y="3093"/>
                  <a:pt x="12990" y="3093"/>
                  <a:pt x="13233" y="2937"/>
                </a:cubicBezTo>
                <a:cubicBezTo>
                  <a:pt x="13476" y="2782"/>
                  <a:pt x="13476" y="2530"/>
                  <a:pt x="13233" y="2375"/>
                </a:cubicBezTo>
                <a:cubicBezTo>
                  <a:pt x="13111" y="2297"/>
                  <a:pt x="12951" y="2258"/>
                  <a:pt x="12792" y="2258"/>
                </a:cubicBezTo>
                <a:close/>
                <a:moveTo>
                  <a:pt x="14827" y="2258"/>
                </a:moveTo>
                <a:cubicBezTo>
                  <a:pt x="14668" y="2258"/>
                  <a:pt x="14508" y="2297"/>
                  <a:pt x="14386" y="2375"/>
                </a:cubicBezTo>
                <a:cubicBezTo>
                  <a:pt x="14143" y="2530"/>
                  <a:pt x="14143" y="2782"/>
                  <a:pt x="14386" y="2937"/>
                </a:cubicBezTo>
                <a:cubicBezTo>
                  <a:pt x="14629" y="3093"/>
                  <a:pt x="15024" y="3093"/>
                  <a:pt x="15267" y="2937"/>
                </a:cubicBezTo>
                <a:cubicBezTo>
                  <a:pt x="15510" y="2782"/>
                  <a:pt x="15510" y="2530"/>
                  <a:pt x="15267" y="2375"/>
                </a:cubicBezTo>
                <a:cubicBezTo>
                  <a:pt x="15146" y="2297"/>
                  <a:pt x="14986" y="2258"/>
                  <a:pt x="14827" y="2258"/>
                </a:cubicBezTo>
                <a:close/>
                <a:moveTo>
                  <a:pt x="6707" y="3439"/>
                </a:moveTo>
                <a:cubicBezTo>
                  <a:pt x="6529" y="3439"/>
                  <a:pt x="6350" y="3483"/>
                  <a:pt x="6214" y="3570"/>
                </a:cubicBezTo>
                <a:cubicBezTo>
                  <a:pt x="5941" y="3744"/>
                  <a:pt x="5941" y="4027"/>
                  <a:pt x="6214" y="4201"/>
                </a:cubicBezTo>
                <a:cubicBezTo>
                  <a:pt x="6486" y="4375"/>
                  <a:pt x="6928" y="4375"/>
                  <a:pt x="7201" y="4201"/>
                </a:cubicBezTo>
                <a:cubicBezTo>
                  <a:pt x="7473" y="4027"/>
                  <a:pt x="7473" y="3744"/>
                  <a:pt x="7201" y="3570"/>
                </a:cubicBezTo>
                <a:cubicBezTo>
                  <a:pt x="7064" y="3483"/>
                  <a:pt x="6886" y="3439"/>
                  <a:pt x="6707" y="3439"/>
                </a:cubicBezTo>
                <a:close/>
                <a:moveTo>
                  <a:pt x="8742" y="3439"/>
                </a:moveTo>
                <a:cubicBezTo>
                  <a:pt x="8563" y="3439"/>
                  <a:pt x="8385" y="3483"/>
                  <a:pt x="8248" y="3570"/>
                </a:cubicBezTo>
                <a:cubicBezTo>
                  <a:pt x="7976" y="3744"/>
                  <a:pt x="7976" y="4027"/>
                  <a:pt x="8248" y="4201"/>
                </a:cubicBezTo>
                <a:cubicBezTo>
                  <a:pt x="8521" y="4375"/>
                  <a:pt x="8963" y="4375"/>
                  <a:pt x="9235" y="4201"/>
                </a:cubicBezTo>
                <a:cubicBezTo>
                  <a:pt x="9508" y="4027"/>
                  <a:pt x="9508" y="3744"/>
                  <a:pt x="9235" y="3570"/>
                </a:cubicBezTo>
                <a:cubicBezTo>
                  <a:pt x="9099" y="3483"/>
                  <a:pt x="8920" y="3439"/>
                  <a:pt x="8742" y="3439"/>
                </a:cubicBezTo>
                <a:close/>
                <a:moveTo>
                  <a:pt x="10776" y="3439"/>
                </a:moveTo>
                <a:cubicBezTo>
                  <a:pt x="10598" y="3439"/>
                  <a:pt x="10419" y="3483"/>
                  <a:pt x="10283" y="3570"/>
                </a:cubicBezTo>
                <a:cubicBezTo>
                  <a:pt x="10011" y="3744"/>
                  <a:pt x="10011" y="4027"/>
                  <a:pt x="10283" y="4201"/>
                </a:cubicBezTo>
                <a:cubicBezTo>
                  <a:pt x="10556" y="4375"/>
                  <a:pt x="10997" y="4375"/>
                  <a:pt x="11270" y="4201"/>
                </a:cubicBezTo>
                <a:cubicBezTo>
                  <a:pt x="11542" y="4027"/>
                  <a:pt x="11542" y="3744"/>
                  <a:pt x="11270" y="3570"/>
                </a:cubicBezTo>
                <a:cubicBezTo>
                  <a:pt x="11134" y="3483"/>
                  <a:pt x="10955" y="3439"/>
                  <a:pt x="10776" y="3439"/>
                </a:cubicBezTo>
                <a:close/>
                <a:moveTo>
                  <a:pt x="12792" y="3439"/>
                </a:moveTo>
                <a:cubicBezTo>
                  <a:pt x="12614" y="3439"/>
                  <a:pt x="12435" y="3483"/>
                  <a:pt x="12299" y="3570"/>
                </a:cubicBezTo>
                <a:cubicBezTo>
                  <a:pt x="12026" y="3744"/>
                  <a:pt x="12026" y="4027"/>
                  <a:pt x="12299" y="4201"/>
                </a:cubicBezTo>
                <a:cubicBezTo>
                  <a:pt x="12571" y="4375"/>
                  <a:pt x="13013" y="4375"/>
                  <a:pt x="13286" y="4201"/>
                </a:cubicBezTo>
                <a:cubicBezTo>
                  <a:pt x="13558" y="4027"/>
                  <a:pt x="13558" y="3744"/>
                  <a:pt x="13286" y="3570"/>
                </a:cubicBezTo>
                <a:cubicBezTo>
                  <a:pt x="13149" y="3483"/>
                  <a:pt x="12971" y="3439"/>
                  <a:pt x="12792" y="3439"/>
                </a:cubicBezTo>
                <a:close/>
                <a:moveTo>
                  <a:pt x="14827" y="3439"/>
                </a:moveTo>
                <a:cubicBezTo>
                  <a:pt x="14648" y="3439"/>
                  <a:pt x="14470" y="3483"/>
                  <a:pt x="14333" y="3570"/>
                </a:cubicBezTo>
                <a:cubicBezTo>
                  <a:pt x="14061" y="3744"/>
                  <a:pt x="14061" y="4027"/>
                  <a:pt x="14333" y="4201"/>
                </a:cubicBezTo>
                <a:cubicBezTo>
                  <a:pt x="14606" y="4375"/>
                  <a:pt x="15048" y="4375"/>
                  <a:pt x="15320" y="4201"/>
                </a:cubicBezTo>
                <a:cubicBezTo>
                  <a:pt x="15593" y="4027"/>
                  <a:pt x="15593" y="3744"/>
                  <a:pt x="15320" y="3570"/>
                </a:cubicBezTo>
                <a:cubicBezTo>
                  <a:pt x="15184" y="3483"/>
                  <a:pt x="15005" y="3439"/>
                  <a:pt x="14827" y="3439"/>
                </a:cubicBezTo>
                <a:close/>
                <a:moveTo>
                  <a:pt x="6688" y="4603"/>
                </a:moveTo>
                <a:cubicBezTo>
                  <a:pt x="6484" y="4603"/>
                  <a:pt x="6279" y="4653"/>
                  <a:pt x="6123" y="4752"/>
                </a:cubicBezTo>
                <a:cubicBezTo>
                  <a:pt x="5811" y="4952"/>
                  <a:pt x="5811" y="5276"/>
                  <a:pt x="6123" y="5476"/>
                </a:cubicBezTo>
                <a:cubicBezTo>
                  <a:pt x="6436" y="5676"/>
                  <a:pt x="6941" y="5676"/>
                  <a:pt x="7254" y="5476"/>
                </a:cubicBezTo>
                <a:cubicBezTo>
                  <a:pt x="7566" y="5276"/>
                  <a:pt x="7566" y="4952"/>
                  <a:pt x="7254" y="4752"/>
                </a:cubicBezTo>
                <a:cubicBezTo>
                  <a:pt x="7097" y="4653"/>
                  <a:pt x="6893" y="4603"/>
                  <a:pt x="6688" y="4603"/>
                </a:cubicBezTo>
                <a:close/>
                <a:moveTo>
                  <a:pt x="8723" y="4603"/>
                </a:moveTo>
                <a:cubicBezTo>
                  <a:pt x="8518" y="4603"/>
                  <a:pt x="8314" y="4653"/>
                  <a:pt x="8158" y="4752"/>
                </a:cubicBezTo>
                <a:cubicBezTo>
                  <a:pt x="7845" y="4952"/>
                  <a:pt x="7845" y="5276"/>
                  <a:pt x="8158" y="5476"/>
                </a:cubicBezTo>
                <a:cubicBezTo>
                  <a:pt x="8470" y="5676"/>
                  <a:pt x="8976" y="5676"/>
                  <a:pt x="9288" y="5476"/>
                </a:cubicBezTo>
                <a:cubicBezTo>
                  <a:pt x="9601" y="5276"/>
                  <a:pt x="9601" y="4952"/>
                  <a:pt x="9288" y="4752"/>
                </a:cubicBezTo>
                <a:cubicBezTo>
                  <a:pt x="9132" y="4653"/>
                  <a:pt x="8928" y="4603"/>
                  <a:pt x="8723" y="4603"/>
                </a:cubicBezTo>
                <a:close/>
                <a:moveTo>
                  <a:pt x="10758" y="4603"/>
                </a:moveTo>
                <a:cubicBezTo>
                  <a:pt x="10553" y="4603"/>
                  <a:pt x="10349" y="4653"/>
                  <a:pt x="10192" y="4752"/>
                </a:cubicBezTo>
                <a:cubicBezTo>
                  <a:pt x="9880" y="4952"/>
                  <a:pt x="9880" y="5276"/>
                  <a:pt x="10192" y="5476"/>
                </a:cubicBezTo>
                <a:cubicBezTo>
                  <a:pt x="10505" y="5676"/>
                  <a:pt x="11010" y="5676"/>
                  <a:pt x="11323" y="5476"/>
                </a:cubicBezTo>
                <a:cubicBezTo>
                  <a:pt x="11635" y="5276"/>
                  <a:pt x="11635" y="4952"/>
                  <a:pt x="11323" y="4752"/>
                </a:cubicBezTo>
                <a:cubicBezTo>
                  <a:pt x="11167" y="4653"/>
                  <a:pt x="10962" y="4603"/>
                  <a:pt x="10758" y="4603"/>
                </a:cubicBezTo>
                <a:close/>
                <a:moveTo>
                  <a:pt x="12792" y="4603"/>
                </a:moveTo>
                <a:cubicBezTo>
                  <a:pt x="12588" y="4603"/>
                  <a:pt x="12383" y="4653"/>
                  <a:pt x="12227" y="4752"/>
                </a:cubicBezTo>
                <a:cubicBezTo>
                  <a:pt x="11915" y="4952"/>
                  <a:pt x="11915" y="5276"/>
                  <a:pt x="12227" y="5476"/>
                </a:cubicBezTo>
                <a:cubicBezTo>
                  <a:pt x="12539" y="5676"/>
                  <a:pt x="13045" y="5676"/>
                  <a:pt x="13357" y="5476"/>
                </a:cubicBezTo>
                <a:cubicBezTo>
                  <a:pt x="13670" y="5276"/>
                  <a:pt x="13670" y="4952"/>
                  <a:pt x="13357" y="4752"/>
                </a:cubicBezTo>
                <a:cubicBezTo>
                  <a:pt x="13201" y="4653"/>
                  <a:pt x="12997" y="4603"/>
                  <a:pt x="12792" y="4603"/>
                </a:cubicBezTo>
                <a:close/>
                <a:moveTo>
                  <a:pt x="14827" y="4603"/>
                </a:moveTo>
                <a:cubicBezTo>
                  <a:pt x="14622" y="4603"/>
                  <a:pt x="14418" y="4653"/>
                  <a:pt x="14262" y="4752"/>
                </a:cubicBezTo>
                <a:cubicBezTo>
                  <a:pt x="13949" y="4952"/>
                  <a:pt x="13949" y="5276"/>
                  <a:pt x="14262" y="5476"/>
                </a:cubicBezTo>
                <a:cubicBezTo>
                  <a:pt x="14574" y="5676"/>
                  <a:pt x="15080" y="5676"/>
                  <a:pt x="15392" y="5476"/>
                </a:cubicBezTo>
                <a:cubicBezTo>
                  <a:pt x="15704" y="5276"/>
                  <a:pt x="15704" y="4952"/>
                  <a:pt x="15392" y="4752"/>
                </a:cubicBezTo>
                <a:cubicBezTo>
                  <a:pt x="15236" y="4653"/>
                  <a:pt x="15032" y="4603"/>
                  <a:pt x="14827" y="4603"/>
                </a:cubicBezTo>
                <a:close/>
                <a:moveTo>
                  <a:pt x="6688" y="5832"/>
                </a:moveTo>
                <a:cubicBezTo>
                  <a:pt x="6484" y="5832"/>
                  <a:pt x="6279" y="5882"/>
                  <a:pt x="6123" y="5982"/>
                </a:cubicBezTo>
                <a:cubicBezTo>
                  <a:pt x="5811" y="6181"/>
                  <a:pt x="5811" y="6506"/>
                  <a:pt x="6123" y="6705"/>
                </a:cubicBezTo>
                <a:cubicBezTo>
                  <a:pt x="6436" y="6905"/>
                  <a:pt x="6941" y="6905"/>
                  <a:pt x="7254" y="6705"/>
                </a:cubicBezTo>
                <a:cubicBezTo>
                  <a:pt x="7566" y="6506"/>
                  <a:pt x="7566" y="6181"/>
                  <a:pt x="7254" y="5982"/>
                </a:cubicBezTo>
                <a:cubicBezTo>
                  <a:pt x="7097" y="5882"/>
                  <a:pt x="6893" y="5832"/>
                  <a:pt x="6688" y="5832"/>
                </a:cubicBezTo>
                <a:close/>
                <a:moveTo>
                  <a:pt x="8723" y="5832"/>
                </a:moveTo>
                <a:cubicBezTo>
                  <a:pt x="8672" y="5832"/>
                  <a:pt x="8620" y="5835"/>
                  <a:pt x="8570" y="5841"/>
                </a:cubicBezTo>
                <a:cubicBezTo>
                  <a:pt x="8419" y="5860"/>
                  <a:pt x="8275" y="5907"/>
                  <a:pt x="8158" y="5982"/>
                </a:cubicBezTo>
                <a:cubicBezTo>
                  <a:pt x="7845" y="6181"/>
                  <a:pt x="7845" y="6506"/>
                  <a:pt x="8158" y="6705"/>
                </a:cubicBezTo>
                <a:cubicBezTo>
                  <a:pt x="8314" y="6805"/>
                  <a:pt x="8518" y="6855"/>
                  <a:pt x="8723" y="6855"/>
                </a:cubicBezTo>
                <a:cubicBezTo>
                  <a:pt x="8928" y="6855"/>
                  <a:pt x="9132" y="6805"/>
                  <a:pt x="9288" y="6705"/>
                </a:cubicBezTo>
                <a:cubicBezTo>
                  <a:pt x="9601" y="6506"/>
                  <a:pt x="9601" y="6181"/>
                  <a:pt x="9288" y="5982"/>
                </a:cubicBezTo>
                <a:cubicBezTo>
                  <a:pt x="9132" y="5882"/>
                  <a:pt x="8928" y="5832"/>
                  <a:pt x="8723" y="5832"/>
                </a:cubicBezTo>
                <a:close/>
                <a:moveTo>
                  <a:pt x="10758" y="5832"/>
                </a:moveTo>
                <a:cubicBezTo>
                  <a:pt x="10706" y="5832"/>
                  <a:pt x="10655" y="5835"/>
                  <a:pt x="10605" y="5841"/>
                </a:cubicBezTo>
                <a:cubicBezTo>
                  <a:pt x="10453" y="5860"/>
                  <a:pt x="10310" y="5907"/>
                  <a:pt x="10192" y="5982"/>
                </a:cubicBezTo>
                <a:cubicBezTo>
                  <a:pt x="9880" y="6181"/>
                  <a:pt x="9880" y="6506"/>
                  <a:pt x="10192" y="6705"/>
                </a:cubicBezTo>
                <a:cubicBezTo>
                  <a:pt x="10349" y="6805"/>
                  <a:pt x="10553" y="6855"/>
                  <a:pt x="10758" y="6855"/>
                </a:cubicBezTo>
                <a:cubicBezTo>
                  <a:pt x="10962" y="6855"/>
                  <a:pt x="11167" y="6805"/>
                  <a:pt x="11323" y="6705"/>
                </a:cubicBezTo>
                <a:cubicBezTo>
                  <a:pt x="11635" y="6506"/>
                  <a:pt x="11635" y="6181"/>
                  <a:pt x="11323" y="5982"/>
                </a:cubicBezTo>
                <a:cubicBezTo>
                  <a:pt x="11167" y="5882"/>
                  <a:pt x="10962" y="5832"/>
                  <a:pt x="10758" y="5832"/>
                </a:cubicBezTo>
                <a:close/>
                <a:moveTo>
                  <a:pt x="12792" y="5832"/>
                </a:moveTo>
                <a:cubicBezTo>
                  <a:pt x="12741" y="5832"/>
                  <a:pt x="12690" y="5835"/>
                  <a:pt x="12639" y="5841"/>
                </a:cubicBezTo>
                <a:cubicBezTo>
                  <a:pt x="12488" y="5860"/>
                  <a:pt x="12344" y="5907"/>
                  <a:pt x="12227" y="5982"/>
                </a:cubicBezTo>
                <a:cubicBezTo>
                  <a:pt x="11915" y="6181"/>
                  <a:pt x="11915" y="6506"/>
                  <a:pt x="12227" y="6705"/>
                </a:cubicBezTo>
                <a:cubicBezTo>
                  <a:pt x="12383" y="6805"/>
                  <a:pt x="12588" y="6855"/>
                  <a:pt x="12792" y="6855"/>
                </a:cubicBezTo>
                <a:cubicBezTo>
                  <a:pt x="12997" y="6855"/>
                  <a:pt x="13201" y="6805"/>
                  <a:pt x="13357" y="6705"/>
                </a:cubicBezTo>
                <a:cubicBezTo>
                  <a:pt x="13670" y="6506"/>
                  <a:pt x="13670" y="6181"/>
                  <a:pt x="13357" y="5982"/>
                </a:cubicBezTo>
                <a:cubicBezTo>
                  <a:pt x="13201" y="5882"/>
                  <a:pt x="12997" y="5832"/>
                  <a:pt x="12792" y="5832"/>
                </a:cubicBezTo>
                <a:close/>
                <a:moveTo>
                  <a:pt x="14827" y="5832"/>
                </a:moveTo>
                <a:cubicBezTo>
                  <a:pt x="14776" y="5832"/>
                  <a:pt x="14724" y="5835"/>
                  <a:pt x="14674" y="5841"/>
                </a:cubicBezTo>
                <a:cubicBezTo>
                  <a:pt x="14523" y="5860"/>
                  <a:pt x="14379" y="5907"/>
                  <a:pt x="14262" y="5982"/>
                </a:cubicBezTo>
                <a:cubicBezTo>
                  <a:pt x="13949" y="6181"/>
                  <a:pt x="13949" y="6506"/>
                  <a:pt x="14262" y="6705"/>
                </a:cubicBezTo>
                <a:cubicBezTo>
                  <a:pt x="14418" y="6805"/>
                  <a:pt x="14622" y="6855"/>
                  <a:pt x="14827" y="6855"/>
                </a:cubicBezTo>
                <a:cubicBezTo>
                  <a:pt x="15032" y="6855"/>
                  <a:pt x="15236" y="6805"/>
                  <a:pt x="15392" y="6705"/>
                </a:cubicBezTo>
                <a:cubicBezTo>
                  <a:pt x="15704" y="6506"/>
                  <a:pt x="15704" y="6181"/>
                  <a:pt x="15392" y="5982"/>
                </a:cubicBezTo>
                <a:cubicBezTo>
                  <a:pt x="15236" y="5882"/>
                  <a:pt x="15032" y="5832"/>
                  <a:pt x="14827" y="5832"/>
                </a:cubicBezTo>
                <a:close/>
                <a:moveTo>
                  <a:pt x="6688" y="11941"/>
                </a:moveTo>
                <a:cubicBezTo>
                  <a:pt x="6484" y="11941"/>
                  <a:pt x="6279" y="11991"/>
                  <a:pt x="6123" y="12091"/>
                </a:cubicBezTo>
                <a:cubicBezTo>
                  <a:pt x="5811" y="12291"/>
                  <a:pt x="5811" y="12615"/>
                  <a:pt x="6123" y="12815"/>
                </a:cubicBezTo>
                <a:cubicBezTo>
                  <a:pt x="6436" y="13015"/>
                  <a:pt x="6941" y="13015"/>
                  <a:pt x="7254" y="12815"/>
                </a:cubicBezTo>
                <a:cubicBezTo>
                  <a:pt x="7566" y="12615"/>
                  <a:pt x="7566" y="12291"/>
                  <a:pt x="7254" y="12091"/>
                </a:cubicBezTo>
                <a:cubicBezTo>
                  <a:pt x="7097" y="11991"/>
                  <a:pt x="6893" y="11941"/>
                  <a:pt x="6688" y="11941"/>
                </a:cubicBezTo>
                <a:close/>
                <a:moveTo>
                  <a:pt x="8723" y="11941"/>
                </a:moveTo>
                <a:cubicBezTo>
                  <a:pt x="8518" y="11941"/>
                  <a:pt x="8314" y="11991"/>
                  <a:pt x="8158" y="12091"/>
                </a:cubicBezTo>
                <a:cubicBezTo>
                  <a:pt x="7845" y="12291"/>
                  <a:pt x="7845" y="12615"/>
                  <a:pt x="8158" y="12815"/>
                </a:cubicBezTo>
                <a:cubicBezTo>
                  <a:pt x="8470" y="13015"/>
                  <a:pt x="8976" y="13015"/>
                  <a:pt x="9288" y="12815"/>
                </a:cubicBezTo>
                <a:cubicBezTo>
                  <a:pt x="9601" y="12615"/>
                  <a:pt x="9601" y="12291"/>
                  <a:pt x="9288" y="12091"/>
                </a:cubicBezTo>
                <a:cubicBezTo>
                  <a:pt x="9132" y="11991"/>
                  <a:pt x="8928" y="11941"/>
                  <a:pt x="8723" y="11941"/>
                </a:cubicBezTo>
                <a:close/>
                <a:moveTo>
                  <a:pt x="10758" y="11941"/>
                </a:moveTo>
                <a:cubicBezTo>
                  <a:pt x="10553" y="11941"/>
                  <a:pt x="10349" y="11991"/>
                  <a:pt x="10192" y="12091"/>
                </a:cubicBezTo>
                <a:cubicBezTo>
                  <a:pt x="9880" y="12291"/>
                  <a:pt x="9880" y="12615"/>
                  <a:pt x="10192" y="12815"/>
                </a:cubicBezTo>
                <a:cubicBezTo>
                  <a:pt x="10505" y="13015"/>
                  <a:pt x="11010" y="13015"/>
                  <a:pt x="11323" y="12815"/>
                </a:cubicBezTo>
                <a:cubicBezTo>
                  <a:pt x="11635" y="12615"/>
                  <a:pt x="11635" y="12291"/>
                  <a:pt x="11323" y="12091"/>
                </a:cubicBezTo>
                <a:cubicBezTo>
                  <a:pt x="11167" y="11991"/>
                  <a:pt x="10962" y="11941"/>
                  <a:pt x="10758" y="11941"/>
                </a:cubicBezTo>
                <a:close/>
                <a:moveTo>
                  <a:pt x="12792" y="11941"/>
                </a:moveTo>
                <a:cubicBezTo>
                  <a:pt x="12588" y="11941"/>
                  <a:pt x="12383" y="11991"/>
                  <a:pt x="12227" y="12091"/>
                </a:cubicBezTo>
                <a:cubicBezTo>
                  <a:pt x="11915" y="12291"/>
                  <a:pt x="11915" y="12615"/>
                  <a:pt x="12227" y="12815"/>
                </a:cubicBezTo>
                <a:cubicBezTo>
                  <a:pt x="12539" y="13015"/>
                  <a:pt x="13045" y="13015"/>
                  <a:pt x="13357" y="12815"/>
                </a:cubicBezTo>
                <a:cubicBezTo>
                  <a:pt x="13670" y="12615"/>
                  <a:pt x="13670" y="12291"/>
                  <a:pt x="13357" y="12091"/>
                </a:cubicBezTo>
                <a:cubicBezTo>
                  <a:pt x="13201" y="11991"/>
                  <a:pt x="12997" y="11941"/>
                  <a:pt x="12792" y="11941"/>
                </a:cubicBezTo>
                <a:close/>
                <a:moveTo>
                  <a:pt x="14827" y="11941"/>
                </a:moveTo>
                <a:cubicBezTo>
                  <a:pt x="14622" y="11941"/>
                  <a:pt x="14418" y="11991"/>
                  <a:pt x="14262" y="12091"/>
                </a:cubicBezTo>
                <a:cubicBezTo>
                  <a:pt x="13949" y="12291"/>
                  <a:pt x="13949" y="12615"/>
                  <a:pt x="14262" y="12815"/>
                </a:cubicBezTo>
                <a:cubicBezTo>
                  <a:pt x="14574" y="13015"/>
                  <a:pt x="15080" y="13015"/>
                  <a:pt x="15392" y="12815"/>
                </a:cubicBezTo>
                <a:cubicBezTo>
                  <a:pt x="15704" y="12615"/>
                  <a:pt x="15704" y="12291"/>
                  <a:pt x="15392" y="12091"/>
                </a:cubicBezTo>
                <a:cubicBezTo>
                  <a:pt x="15236" y="11991"/>
                  <a:pt x="15032" y="11941"/>
                  <a:pt x="14827" y="11941"/>
                </a:cubicBezTo>
                <a:close/>
                <a:moveTo>
                  <a:pt x="6688" y="13158"/>
                </a:moveTo>
                <a:cubicBezTo>
                  <a:pt x="6484" y="13158"/>
                  <a:pt x="6279" y="13208"/>
                  <a:pt x="6123" y="13308"/>
                </a:cubicBezTo>
                <a:cubicBezTo>
                  <a:pt x="5811" y="13508"/>
                  <a:pt x="5811" y="13832"/>
                  <a:pt x="6123" y="14032"/>
                </a:cubicBezTo>
                <a:cubicBezTo>
                  <a:pt x="6436" y="14232"/>
                  <a:pt x="6941" y="14232"/>
                  <a:pt x="7254" y="14032"/>
                </a:cubicBezTo>
                <a:cubicBezTo>
                  <a:pt x="7566" y="13832"/>
                  <a:pt x="7566" y="13508"/>
                  <a:pt x="7254" y="13308"/>
                </a:cubicBezTo>
                <a:cubicBezTo>
                  <a:pt x="7097" y="13208"/>
                  <a:pt x="6893" y="13158"/>
                  <a:pt x="6688" y="13158"/>
                </a:cubicBezTo>
                <a:close/>
                <a:moveTo>
                  <a:pt x="8723" y="13158"/>
                </a:moveTo>
                <a:cubicBezTo>
                  <a:pt x="8518" y="13158"/>
                  <a:pt x="8314" y="13208"/>
                  <a:pt x="8158" y="13308"/>
                </a:cubicBezTo>
                <a:cubicBezTo>
                  <a:pt x="7845" y="13508"/>
                  <a:pt x="7845" y="13832"/>
                  <a:pt x="8158" y="14032"/>
                </a:cubicBezTo>
                <a:cubicBezTo>
                  <a:pt x="8470" y="14232"/>
                  <a:pt x="8976" y="14232"/>
                  <a:pt x="9288" y="14032"/>
                </a:cubicBezTo>
                <a:cubicBezTo>
                  <a:pt x="9601" y="13832"/>
                  <a:pt x="9601" y="13508"/>
                  <a:pt x="9288" y="13308"/>
                </a:cubicBezTo>
                <a:cubicBezTo>
                  <a:pt x="9132" y="13208"/>
                  <a:pt x="8928" y="13158"/>
                  <a:pt x="8723" y="13158"/>
                </a:cubicBezTo>
                <a:close/>
                <a:moveTo>
                  <a:pt x="10758" y="13158"/>
                </a:moveTo>
                <a:cubicBezTo>
                  <a:pt x="10553" y="13158"/>
                  <a:pt x="10349" y="13208"/>
                  <a:pt x="10192" y="13308"/>
                </a:cubicBezTo>
                <a:cubicBezTo>
                  <a:pt x="9880" y="13508"/>
                  <a:pt x="9880" y="13832"/>
                  <a:pt x="10192" y="14032"/>
                </a:cubicBezTo>
                <a:cubicBezTo>
                  <a:pt x="10505" y="14232"/>
                  <a:pt x="11010" y="14232"/>
                  <a:pt x="11323" y="14032"/>
                </a:cubicBezTo>
                <a:cubicBezTo>
                  <a:pt x="11635" y="13832"/>
                  <a:pt x="11635" y="13508"/>
                  <a:pt x="11323" y="13308"/>
                </a:cubicBezTo>
                <a:cubicBezTo>
                  <a:pt x="11167" y="13208"/>
                  <a:pt x="10962" y="13158"/>
                  <a:pt x="10758" y="13158"/>
                </a:cubicBezTo>
                <a:close/>
                <a:moveTo>
                  <a:pt x="14827" y="13158"/>
                </a:moveTo>
                <a:cubicBezTo>
                  <a:pt x="14622" y="13158"/>
                  <a:pt x="14418" y="13208"/>
                  <a:pt x="14262" y="13308"/>
                </a:cubicBezTo>
                <a:cubicBezTo>
                  <a:pt x="13949" y="13508"/>
                  <a:pt x="13949" y="13832"/>
                  <a:pt x="14262" y="14032"/>
                </a:cubicBezTo>
                <a:cubicBezTo>
                  <a:pt x="14574" y="14232"/>
                  <a:pt x="15080" y="14232"/>
                  <a:pt x="15392" y="14032"/>
                </a:cubicBezTo>
                <a:cubicBezTo>
                  <a:pt x="15704" y="13832"/>
                  <a:pt x="15704" y="13508"/>
                  <a:pt x="15392" y="13308"/>
                </a:cubicBezTo>
                <a:cubicBezTo>
                  <a:pt x="15236" y="13208"/>
                  <a:pt x="15032" y="13158"/>
                  <a:pt x="14827" y="13158"/>
                </a:cubicBezTo>
                <a:close/>
                <a:moveTo>
                  <a:pt x="12792" y="13170"/>
                </a:moveTo>
                <a:cubicBezTo>
                  <a:pt x="12588" y="13170"/>
                  <a:pt x="12383" y="13220"/>
                  <a:pt x="12227" y="13320"/>
                </a:cubicBezTo>
                <a:cubicBezTo>
                  <a:pt x="11915" y="13520"/>
                  <a:pt x="11915" y="13844"/>
                  <a:pt x="12227" y="14044"/>
                </a:cubicBezTo>
                <a:cubicBezTo>
                  <a:pt x="12539" y="14244"/>
                  <a:pt x="13045" y="14244"/>
                  <a:pt x="13357" y="14044"/>
                </a:cubicBezTo>
                <a:cubicBezTo>
                  <a:pt x="13670" y="13844"/>
                  <a:pt x="13670" y="13520"/>
                  <a:pt x="13357" y="13320"/>
                </a:cubicBezTo>
                <a:cubicBezTo>
                  <a:pt x="13201" y="13220"/>
                  <a:pt x="12997" y="13170"/>
                  <a:pt x="12792" y="13170"/>
                </a:cubicBezTo>
                <a:close/>
                <a:moveTo>
                  <a:pt x="6688" y="14376"/>
                </a:moveTo>
                <a:cubicBezTo>
                  <a:pt x="6484" y="14376"/>
                  <a:pt x="6279" y="14425"/>
                  <a:pt x="6123" y="14525"/>
                </a:cubicBezTo>
                <a:cubicBezTo>
                  <a:pt x="5811" y="14725"/>
                  <a:pt x="5811" y="15049"/>
                  <a:pt x="6123" y="15249"/>
                </a:cubicBezTo>
                <a:cubicBezTo>
                  <a:pt x="6436" y="15449"/>
                  <a:pt x="6941" y="15449"/>
                  <a:pt x="7254" y="15249"/>
                </a:cubicBezTo>
                <a:cubicBezTo>
                  <a:pt x="7566" y="15049"/>
                  <a:pt x="7566" y="14725"/>
                  <a:pt x="7254" y="14525"/>
                </a:cubicBezTo>
                <a:cubicBezTo>
                  <a:pt x="7097" y="14425"/>
                  <a:pt x="6893" y="14376"/>
                  <a:pt x="6688" y="14376"/>
                </a:cubicBezTo>
                <a:close/>
                <a:moveTo>
                  <a:pt x="8723" y="14376"/>
                </a:moveTo>
                <a:cubicBezTo>
                  <a:pt x="8518" y="14376"/>
                  <a:pt x="8314" y="14425"/>
                  <a:pt x="8158" y="14525"/>
                </a:cubicBezTo>
                <a:cubicBezTo>
                  <a:pt x="7845" y="14725"/>
                  <a:pt x="7845" y="15049"/>
                  <a:pt x="8158" y="15249"/>
                </a:cubicBezTo>
                <a:cubicBezTo>
                  <a:pt x="8470" y="15449"/>
                  <a:pt x="8976" y="15449"/>
                  <a:pt x="9288" y="15249"/>
                </a:cubicBezTo>
                <a:cubicBezTo>
                  <a:pt x="9601" y="15049"/>
                  <a:pt x="9601" y="14725"/>
                  <a:pt x="9288" y="14525"/>
                </a:cubicBezTo>
                <a:cubicBezTo>
                  <a:pt x="9132" y="14425"/>
                  <a:pt x="8928" y="14376"/>
                  <a:pt x="8723" y="14376"/>
                </a:cubicBezTo>
                <a:close/>
                <a:moveTo>
                  <a:pt x="10758" y="14376"/>
                </a:moveTo>
                <a:cubicBezTo>
                  <a:pt x="10553" y="14376"/>
                  <a:pt x="10349" y="14425"/>
                  <a:pt x="10192" y="14525"/>
                </a:cubicBezTo>
                <a:cubicBezTo>
                  <a:pt x="9880" y="14725"/>
                  <a:pt x="9880" y="15049"/>
                  <a:pt x="10192" y="15249"/>
                </a:cubicBezTo>
                <a:cubicBezTo>
                  <a:pt x="10505" y="15449"/>
                  <a:pt x="11010" y="15449"/>
                  <a:pt x="11323" y="15249"/>
                </a:cubicBezTo>
                <a:cubicBezTo>
                  <a:pt x="11635" y="15049"/>
                  <a:pt x="11635" y="14725"/>
                  <a:pt x="11323" y="14525"/>
                </a:cubicBezTo>
                <a:cubicBezTo>
                  <a:pt x="11167" y="14425"/>
                  <a:pt x="10962" y="14376"/>
                  <a:pt x="10758" y="14376"/>
                </a:cubicBezTo>
                <a:close/>
                <a:moveTo>
                  <a:pt x="12792" y="14376"/>
                </a:moveTo>
                <a:cubicBezTo>
                  <a:pt x="12588" y="14376"/>
                  <a:pt x="12383" y="14425"/>
                  <a:pt x="12227" y="14525"/>
                </a:cubicBezTo>
                <a:cubicBezTo>
                  <a:pt x="11915" y="14725"/>
                  <a:pt x="11915" y="15049"/>
                  <a:pt x="12227" y="15249"/>
                </a:cubicBezTo>
                <a:cubicBezTo>
                  <a:pt x="12539" y="15449"/>
                  <a:pt x="13045" y="15449"/>
                  <a:pt x="13357" y="15249"/>
                </a:cubicBezTo>
                <a:cubicBezTo>
                  <a:pt x="13670" y="15049"/>
                  <a:pt x="13670" y="14725"/>
                  <a:pt x="13357" y="14525"/>
                </a:cubicBezTo>
                <a:cubicBezTo>
                  <a:pt x="13201" y="14425"/>
                  <a:pt x="12997" y="14376"/>
                  <a:pt x="12792" y="14376"/>
                </a:cubicBezTo>
                <a:close/>
                <a:moveTo>
                  <a:pt x="14827" y="14376"/>
                </a:moveTo>
                <a:cubicBezTo>
                  <a:pt x="14622" y="14376"/>
                  <a:pt x="14418" y="14425"/>
                  <a:pt x="14262" y="14525"/>
                </a:cubicBezTo>
                <a:cubicBezTo>
                  <a:pt x="13949" y="14725"/>
                  <a:pt x="13949" y="15049"/>
                  <a:pt x="14262" y="15249"/>
                </a:cubicBezTo>
                <a:cubicBezTo>
                  <a:pt x="14574" y="15449"/>
                  <a:pt x="15080" y="15449"/>
                  <a:pt x="15392" y="15249"/>
                </a:cubicBezTo>
                <a:cubicBezTo>
                  <a:pt x="15704" y="15049"/>
                  <a:pt x="15704" y="14725"/>
                  <a:pt x="15392" y="14525"/>
                </a:cubicBezTo>
                <a:cubicBezTo>
                  <a:pt x="15236" y="14425"/>
                  <a:pt x="15032" y="14376"/>
                  <a:pt x="14827" y="14376"/>
                </a:cubicBezTo>
                <a:close/>
                <a:moveTo>
                  <a:pt x="4673" y="14441"/>
                </a:moveTo>
                <a:cubicBezTo>
                  <a:pt x="4494" y="14441"/>
                  <a:pt x="4315" y="14485"/>
                  <a:pt x="4179" y="14572"/>
                </a:cubicBezTo>
                <a:cubicBezTo>
                  <a:pt x="3907" y="14746"/>
                  <a:pt x="3907" y="15029"/>
                  <a:pt x="4179" y="15203"/>
                </a:cubicBezTo>
                <a:cubicBezTo>
                  <a:pt x="4452" y="15378"/>
                  <a:pt x="4893" y="15378"/>
                  <a:pt x="5166" y="15203"/>
                </a:cubicBezTo>
                <a:cubicBezTo>
                  <a:pt x="5438" y="15029"/>
                  <a:pt x="5438" y="14746"/>
                  <a:pt x="5166" y="14572"/>
                </a:cubicBezTo>
                <a:cubicBezTo>
                  <a:pt x="5030" y="14485"/>
                  <a:pt x="4851" y="14441"/>
                  <a:pt x="4673" y="14441"/>
                </a:cubicBezTo>
                <a:close/>
                <a:moveTo>
                  <a:pt x="16861" y="14441"/>
                </a:moveTo>
                <a:cubicBezTo>
                  <a:pt x="16683" y="14441"/>
                  <a:pt x="16504" y="14485"/>
                  <a:pt x="16368" y="14572"/>
                </a:cubicBezTo>
                <a:cubicBezTo>
                  <a:pt x="16096" y="14746"/>
                  <a:pt x="16096" y="15029"/>
                  <a:pt x="16368" y="15203"/>
                </a:cubicBezTo>
                <a:cubicBezTo>
                  <a:pt x="16641" y="15378"/>
                  <a:pt x="17082" y="15378"/>
                  <a:pt x="17355" y="15203"/>
                </a:cubicBezTo>
                <a:cubicBezTo>
                  <a:pt x="17627" y="15029"/>
                  <a:pt x="17627" y="14746"/>
                  <a:pt x="17355" y="14572"/>
                </a:cubicBezTo>
                <a:cubicBezTo>
                  <a:pt x="17219" y="14485"/>
                  <a:pt x="17040" y="14441"/>
                  <a:pt x="16861" y="14441"/>
                </a:cubicBezTo>
                <a:close/>
                <a:moveTo>
                  <a:pt x="2657" y="14489"/>
                </a:moveTo>
                <a:cubicBezTo>
                  <a:pt x="2498" y="14489"/>
                  <a:pt x="2338" y="14528"/>
                  <a:pt x="2216" y="14606"/>
                </a:cubicBezTo>
                <a:cubicBezTo>
                  <a:pt x="1973" y="14761"/>
                  <a:pt x="1973" y="15013"/>
                  <a:pt x="2216" y="15169"/>
                </a:cubicBezTo>
                <a:cubicBezTo>
                  <a:pt x="2459" y="15324"/>
                  <a:pt x="2854" y="15324"/>
                  <a:pt x="3097" y="15169"/>
                </a:cubicBezTo>
                <a:cubicBezTo>
                  <a:pt x="3340" y="15013"/>
                  <a:pt x="3340" y="14761"/>
                  <a:pt x="3097" y="14606"/>
                </a:cubicBezTo>
                <a:cubicBezTo>
                  <a:pt x="2976" y="14528"/>
                  <a:pt x="2816" y="14489"/>
                  <a:pt x="2657" y="14489"/>
                </a:cubicBezTo>
                <a:close/>
                <a:moveTo>
                  <a:pt x="18858" y="14489"/>
                </a:moveTo>
                <a:cubicBezTo>
                  <a:pt x="18699" y="14489"/>
                  <a:pt x="18540" y="14528"/>
                  <a:pt x="18418" y="14606"/>
                </a:cubicBezTo>
                <a:cubicBezTo>
                  <a:pt x="18175" y="14761"/>
                  <a:pt x="18175" y="15013"/>
                  <a:pt x="18418" y="15169"/>
                </a:cubicBezTo>
                <a:cubicBezTo>
                  <a:pt x="18661" y="15324"/>
                  <a:pt x="19056" y="15324"/>
                  <a:pt x="19299" y="15169"/>
                </a:cubicBezTo>
                <a:cubicBezTo>
                  <a:pt x="19542" y="15013"/>
                  <a:pt x="19542" y="14761"/>
                  <a:pt x="19299" y="14606"/>
                </a:cubicBezTo>
                <a:cubicBezTo>
                  <a:pt x="19177" y="14528"/>
                  <a:pt x="19018" y="14489"/>
                  <a:pt x="18858" y="14489"/>
                </a:cubicBezTo>
                <a:close/>
                <a:moveTo>
                  <a:pt x="544" y="14540"/>
                </a:moveTo>
                <a:cubicBezTo>
                  <a:pt x="405" y="14540"/>
                  <a:pt x="266" y="14573"/>
                  <a:pt x="159" y="14641"/>
                </a:cubicBezTo>
                <a:cubicBezTo>
                  <a:pt x="-53" y="14777"/>
                  <a:pt x="-53" y="14998"/>
                  <a:pt x="159" y="15134"/>
                </a:cubicBezTo>
                <a:cubicBezTo>
                  <a:pt x="372" y="15270"/>
                  <a:pt x="716" y="15270"/>
                  <a:pt x="928" y="15134"/>
                </a:cubicBezTo>
                <a:cubicBezTo>
                  <a:pt x="1141" y="14998"/>
                  <a:pt x="1141" y="14777"/>
                  <a:pt x="928" y="14641"/>
                </a:cubicBezTo>
                <a:cubicBezTo>
                  <a:pt x="822" y="14573"/>
                  <a:pt x="684" y="14540"/>
                  <a:pt x="544" y="14540"/>
                </a:cubicBezTo>
                <a:close/>
                <a:moveTo>
                  <a:pt x="20950" y="14540"/>
                </a:moveTo>
                <a:cubicBezTo>
                  <a:pt x="20810" y="14540"/>
                  <a:pt x="20671" y="14573"/>
                  <a:pt x="20565" y="14641"/>
                </a:cubicBezTo>
                <a:cubicBezTo>
                  <a:pt x="20352" y="14777"/>
                  <a:pt x="20352" y="14998"/>
                  <a:pt x="20565" y="15134"/>
                </a:cubicBezTo>
                <a:cubicBezTo>
                  <a:pt x="20777" y="15270"/>
                  <a:pt x="21122" y="15270"/>
                  <a:pt x="21335" y="15134"/>
                </a:cubicBezTo>
                <a:cubicBezTo>
                  <a:pt x="21547" y="14998"/>
                  <a:pt x="21547" y="14777"/>
                  <a:pt x="21335" y="14641"/>
                </a:cubicBezTo>
                <a:cubicBezTo>
                  <a:pt x="21228" y="14573"/>
                  <a:pt x="21089" y="14540"/>
                  <a:pt x="20950" y="14540"/>
                </a:cubicBezTo>
                <a:close/>
                <a:moveTo>
                  <a:pt x="6688" y="15593"/>
                </a:moveTo>
                <a:cubicBezTo>
                  <a:pt x="6484" y="15593"/>
                  <a:pt x="6279" y="15643"/>
                  <a:pt x="6123" y="15742"/>
                </a:cubicBezTo>
                <a:cubicBezTo>
                  <a:pt x="5811" y="15942"/>
                  <a:pt x="5811" y="16266"/>
                  <a:pt x="6123" y="16466"/>
                </a:cubicBezTo>
                <a:cubicBezTo>
                  <a:pt x="6436" y="16666"/>
                  <a:pt x="6941" y="16666"/>
                  <a:pt x="7254" y="16466"/>
                </a:cubicBezTo>
                <a:cubicBezTo>
                  <a:pt x="7566" y="16266"/>
                  <a:pt x="7566" y="15942"/>
                  <a:pt x="7254" y="15742"/>
                </a:cubicBezTo>
                <a:cubicBezTo>
                  <a:pt x="7097" y="15643"/>
                  <a:pt x="6893" y="15593"/>
                  <a:pt x="6688" y="15593"/>
                </a:cubicBezTo>
                <a:close/>
                <a:moveTo>
                  <a:pt x="8723" y="15593"/>
                </a:moveTo>
                <a:cubicBezTo>
                  <a:pt x="8518" y="15593"/>
                  <a:pt x="8314" y="15643"/>
                  <a:pt x="8158" y="15742"/>
                </a:cubicBezTo>
                <a:cubicBezTo>
                  <a:pt x="7845" y="15942"/>
                  <a:pt x="7845" y="16266"/>
                  <a:pt x="8158" y="16466"/>
                </a:cubicBezTo>
                <a:cubicBezTo>
                  <a:pt x="8470" y="16666"/>
                  <a:pt x="8976" y="16666"/>
                  <a:pt x="9288" y="16466"/>
                </a:cubicBezTo>
                <a:cubicBezTo>
                  <a:pt x="9601" y="16266"/>
                  <a:pt x="9601" y="15942"/>
                  <a:pt x="9288" y="15742"/>
                </a:cubicBezTo>
                <a:cubicBezTo>
                  <a:pt x="9132" y="15643"/>
                  <a:pt x="8928" y="15593"/>
                  <a:pt x="8723" y="15593"/>
                </a:cubicBezTo>
                <a:close/>
                <a:moveTo>
                  <a:pt x="10758" y="15593"/>
                </a:moveTo>
                <a:cubicBezTo>
                  <a:pt x="10553" y="15593"/>
                  <a:pt x="10349" y="15643"/>
                  <a:pt x="10192" y="15742"/>
                </a:cubicBezTo>
                <a:cubicBezTo>
                  <a:pt x="9880" y="15942"/>
                  <a:pt x="9880" y="16266"/>
                  <a:pt x="10192" y="16466"/>
                </a:cubicBezTo>
                <a:cubicBezTo>
                  <a:pt x="10505" y="16666"/>
                  <a:pt x="11010" y="16666"/>
                  <a:pt x="11323" y="16466"/>
                </a:cubicBezTo>
                <a:cubicBezTo>
                  <a:pt x="11635" y="16266"/>
                  <a:pt x="11635" y="15942"/>
                  <a:pt x="11323" y="15742"/>
                </a:cubicBezTo>
                <a:cubicBezTo>
                  <a:pt x="11167" y="15643"/>
                  <a:pt x="10962" y="15593"/>
                  <a:pt x="10758" y="15593"/>
                </a:cubicBezTo>
                <a:close/>
                <a:moveTo>
                  <a:pt x="12792" y="15593"/>
                </a:moveTo>
                <a:cubicBezTo>
                  <a:pt x="12588" y="15593"/>
                  <a:pt x="12383" y="15643"/>
                  <a:pt x="12227" y="15742"/>
                </a:cubicBezTo>
                <a:cubicBezTo>
                  <a:pt x="11915" y="15942"/>
                  <a:pt x="11915" y="16266"/>
                  <a:pt x="12227" y="16466"/>
                </a:cubicBezTo>
                <a:cubicBezTo>
                  <a:pt x="12539" y="16666"/>
                  <a:pt x="13045" y="16666"/>
                  <a:pt x="13357" y="16466"/>
                </a:cubicBezTo>
                <a:cubicBezTo>
                  <a:pt x="13670" y="16266"/>
                  <a:pt x="13670" y="15942"/>
                  <a:pt x="13357" y="15742"/>
                </a:cubicBezTo>
                <a:cubicBezTo>
                  <a:pt x="13201" y="15643"/>
                  <a:pt x="12997" y="15593"/>
                  <a:pt x="12792" y="15593"/>
                </a:cubicBezTo>
                <a:close/>
                <a:moveTo>
                  <a:pt x="14827" y="15593"/>
                </a:moveTo>
                <a:cubicBezTo>
                  <a:pt x="14622" y="15593"/>
                  <a:pt x="14418" y="15643"/>
                  <a:pt x="14262" y="15742"/>
                </a:cubicBezTo>
                <a:cubicBezTo>
                  <a:pt x="13949" y="15942"/>
                  <a:pt x="13949" y="16266"/>
                  <a:pt x="14262" y="16466"/>
                </a:cubicBezTo>
                <a:cubicBezTo>
                  <a:pt x="14574" y="16666"/>
                  <a:pt x="15080" y="16666"/>
                  <a:pt x="15392" y="16466"/>
                </a:cubicBezTo>
                <a:cubicBezTo>
                  <a:pt x="15704" y="16266"/>
                  <a:pt x="15704" y="15942"/>
                  <a:pt x="15392" y="15742"/>
                </a:cubicBezTo>
                <a:cubicBezTo>
                  <a:pt x="15236" y="15643"/>
                  <a:pt x="15032" y="15593"/>
                  <a:pt x="14827" y="15593"/>
                </a:cubicBezTo>
                <a:close/>
                <a:moveTo>
                  <a:pt x="4673" y="15658"/>
                </a:moveTo>
                <a:cubicBezTo>
                  <a:pt x="4494" y="15658"/>
                  <a:pt x="4315" y="15702"/>
                  <a:pt x="4179" y="15789"/>
                </a:cubicBezTo>
                <a:cubicBezTo>
                  <a:pt x="3907" y="15963"/>
                  <a:pt x="3907" y="16246"/>
                  <a:pt x="4179" y="16420"/>
                </a:cubicBezTo>
                <a:cubicBezTo>
                  <a:pt x="4452" y="16595"/>
                  <a:pt x="4893" y="16595"/>
                  <a:pt x="5166" y="16420"/>
                </a:cubicBezTo>
                <a:cubicBezTo>
                  <a:pt x="5438" y="16246"/>
                  <a:pt x="5438" y="15963"/>
                  <a:pt x="5166" y="15789"/>
                </a:cubicBezTo>
                <a:cubicBezTo>
                  <a:pt x="5030" y="15702"/>
                  <a:pt x="4851" y="15658"/>
                  <a:pt x="4673" y="15658"/>
                </a:cubicBezTo>
                <a:close/>
                <a:moveTo>
                  <a:pt x="16861" y="15658"/>
                </a:moveTo>
                <a:cubicBezTo>
                  <a:pt x="16683" y="15658"/>
                  <a:pt x="16504" y="15702"/>
                  <a:pt x="16368" y="15789"/>
                </a:cubicBezTo>
                <a:cubicBezTo>
                  <a:pt x="16096" y="15963"/>
                  <a:pt x="16096" y="16246"/>
                  <a:pt x="16368" y="16420"/>
                </a:cubicBezTo>
                <a:cubicBezTo>
                  <a:pt x="16641" y="16595"/>
                  <a:pt x="17082" y="16595"/>
                  <a:pt x="17355" y="16420"/>
                </a:cubicBezTo>
                <a:cubicBezTo>
                  <a:pt x="17627" y="16246"/>
                  <a:pt x="17627" y="15963"/>
                  <a:pt x="17355" y="15789"/>
                </a:cubicBezTo>
                <a:cubicBezTo>
                  <a:pt x="17219" y="15702"/>
                  <a:pt x="17040" y="15658"/>
                  <a:pt x="16861" y="15658"/>
                </a:cubicBezTo>
                <a:close/>
                <a:moveTo>
                  <a:pt x="2646" y="15706"/>
                </a:moveTo>
                <a:cubicBezTo>
                  <a:pt x="2487" y="15706"/>
                  <a:pt x="2327" y="15745"/>
                  <a:pt x="2206" y="15823"/>
                </a:cubicBezTo>
                <a:cubicBezTo>
                  <a:pt x="1963" y="15978"/>
                  <a:pt x="1963" y="16230"/>
                  <a:pt x="2206" y="16386"/>
                </a:cubicBezTo>
                <a:cubicBezTo>
                  <a:pt x="2329" y="16464"/>
                  <a:pt x="2491" y="16503"/>
                  <a:pt x="2652" y="16502"/>
                </a:cubicBezTo>
                <a:cubicBezTo>
                  <a:pt x="2813" y="16503"/>
                  <a:pt x="2974" y="16464"/>
                  <a:pt x="3097" y="16386"/>
                </a:cubicBezTo>
                <a:cubicBezTo>
                  <a:pt x="3340" y="16230"/>
                  <a:pt x="3340" y="15978"/>
                  <a:pt x="3097" y="15823"/>
                </a:cubicBezTo>
                <a:cubicBezTo>
                  <a:pt x="2974" y="15745"/>
                  <a:pt x="2813" y="15706"/>
                  <a:pt x="2652" y="15706"/>
                </a:cubicBezTo>
                <a:cubicBezTo>
                  <a:pt x="2650" y="15706"/>
                  <a:pt x="2648" y="15706"/>
                  <a:pt x="2646" y="15706"/>
                </a:cubicBezTo>
                <a:close/>
                <a:moveTo>
                  <a:pt x="18858" y="15706"/>
                </a:moveTo>
                <a:cubicBezTo>
                  <a:pt x="18699" y="15706"/>
                  <a:pt x="18540" y="15745"/>
                  <a:pt x="18418" y="15823"/>
                </a:cubicBezTo>
                <a:cubicBezTo>
                  <a:pt x="18175" y="15978"/>
                  <a:pt x="18175" y="16230"/>
                  <a:pt x="18418" y="16386"/>
                </a:cubicBezTo>
                <a:cubicBezTo>
                  <a:pt x="18661" y="16541"/>
                  <a:pt x="19056" y="16541"/>
                  <a:pt x="19299" y="16386"/>
                </a:cubicBezTo>
                <a:cubicBezTo>
                  <a:pt x="19542" y="16230"/>
                  <a:pt x="19542" y="15978"/>
                  <a:pt x="19299" y="15823"/>
                </a:cubicBezTo>
                <a:cubicBezTo>
                  <a:pt x="19177" y="15745"/>
                  <a:pt x="19018" y="15706"/>
                  <a:pt x="18858" y="15706"/>
                </a:cubicBezTo>
                <a:close/>
                <a:moveTo>
                  <a:pt x="6678" y="16810"/>
                </a:moveTo>
                <a:cubicBezTo>
                  <a:pt x="6473" y="16810"/>
                  <a:pt x="6268" y="16860"/>
                  <a:pt x="6111" y="16960"/>
                </a:cubicBezTo>
                <a:cubicBezTo>
                  <a:pt x="5799" y="17159"/>
                  <a:pt x="5799" y="17484"/>
                  <a:pt x="6111" y="17683"/>
                </a:cubicBezTo>
                <a:cubicBezTo>
                  <a:pt x="6424" y="17883"/>
                  <a:pt x="6931" y="17883"/>
                  <a:pt x="7243" y="17683"/>
                </a:cubicBezTo>
                <a:cubicBezTo>
                  <a:pt x="7555" y="17484"/>
                  <a:pt x="7555" y="17159"/>
                  <a:pt x="7243" y="16960"/>
                </a:cubicBezTo>
                <a:cubicBezTo>
                  <a:pt x="7087" y="16860"/>
                  <a:pt x="6882" y="16810"/>
                  <a:pt x="6678" y="16810"/>
                </a:cubicBezTo>
                <a:close/>
                <a:moveTo>
                  <a:pt x="8712" y="16810"/>
                </a:moveTo>
                <a:cubicBezTo>
                  <a:pt x="8508" y="16810"/>
                  <a:pt x="8302" y="16860"/>
                  <a:pt x="8146" y="16960"/>
                </a:cubicBezTo>
                <a:cubicBezTo>
                  <a:pt x="7834" y="17159"/>
                  <a:pt x="7834" y="17484"/>
                  <a:pt x="8146" y="17683"/>
                </a:cubicBezTo>
                <a:cubicBezTo>
                  <a:pt x="8458" y="17883"/>
                  <a:pt x="8965" y="17883"/>
                  <a:pt x="9278" y="17683"/>
                </a:cubicBezTo>
                <a:cubicBezTo>
                  <a:pt x="9590" y="17484"/>
                  <a:pt x="9590" y="17159"/>
                  <a:pt x="9278" y="16960"/>
                </a:cubicBezTo>
                <a:cubicBezTo>
                  <a:pt x="9121" y="16860"/>
                  <a:pt x="8917" y="16810"/>
                  <a:pt x="8712" y="16810"/>
                </a:cubicBezTo>
                <a:close/>
                <a:moveTo>
                  <a:pt x="10747" y="16810"/>
                </a:moveTo>
                <a:cubicBezTo>
                  <a:pt x="10542" y="16810"/>
                  <a:pt x="10337" y="16860"/>
                  <a:pt x="10181" y="16960"/>
                </a:cubicBezTo>
                <a:cubicBezTo>
                  <a:pt x="9868" y="17159"/>
                  <a:pt x="9868" y="17484"/>
                  <a:pt x="10181" y="17683"/>
                </a:cubicBezTo>
                <a:cubicBezTo>
                  <a:pt x="10493" y="17883"/>
                  <a:pt x="11000" y="17883"/>
                  <a:pt x="11312" y="17683"/>
                </a:cubicBezTo>
                <a:cubicBezTo>
                  <a:pt x="11625" y="17484"/>
                  <a:pt x="11625" y="17159"/>
                  <a:pt x="11312" y="16960"/>
                </a:cubicBezTo>
                <a:cubicBezTo>
                  <a:pt x="11156" y="16860"/>
                  <a:pt x="10952" y="16810"/>
                  <a:pt x="10747" y="16810"/>
                </a:cubicBezTo>
                <a:close/>
                <a:moveTo>
                  <a:pt x="12782" y="16810"/>
                </a:moveTo>
                <a:cubicBezTo>
                  <a:pt x="12577" y="16810"/>
                  <a:pt x="12371" y="16860"/>
                  <a:pt x="12215" y="16960"/>
                </a:cubicBezTo>
                <a:cubicBezTo>
                  <a:pt x="11903" y="17159"/>
                  <a:pt x="11903" y="17484"/>
                  <a:pt x="12215" y="17683"/>
                </a:cubicBezTo>
                <a:cubicBezTo>
                  <a:pt x="12528" y="17883"/>
                  <a:pt x="13034" y="17883"/>
                  <a:pt x="13347" y="17683"/>
                </a:cubicBezTo>
                <a:cubicBezTo>
                  <a:pt x="13659" y="17484"/>
                  <a:pt x="13659" y="17159"/>
                  <a:pt x="13347" y="16960"/>
                </a:cubicBezTo>
                <a:cubicBezTo>
                  <a:pt x="13191" y="16860"/>
                  <a:pt x="12986" y="16810"/>
                  <a:pt x="12782" y="16810"/>
                </a:cubicBezTo>
                <a:close/>
                <a:moveTo>
                  <a:pt x="14816" y="16810"/>
                </a:moveTo>
                <a:cubicBezTo>
                  <a:pt x="14612" y="16810"/>
                  <a:pt x="14406" y="16860"/>
                  <a:pt x="14250" y="16960"/>
                </a:cubicBezTo>
                <a:cubicBezTo>
                  <a:pt x="13938" y="17159"/>
                  <a:pt x="13938" y="17484"/>
                  <a:pt x="14250" y="17683"/>
                </a:cubicBezTo>
                <a:cubicBezTo>
                  <a:pt x="14562" y="17883"/>
                  <a:pt x="15069" y="17883"/>
                  <a:pt x="15381" y="17683"/>
                </a:cubicBezTo>
                <a:cubicBezTo>
                  <a:pt x="15694" y="17484"/>
                  <a:pt x="15694" y="17159"/>
                  <a:pt x="15381" y="16960"/>
                </a:cubicBezTo>
                <a:cubicBezTo>
                  <a:pt x="15225" y="16860"/>
                  <a:pt x="15021" y="16810"/>
                  <a:pt x="14816" y="16810"/>
                </a:cubicBezTo>
                <a:close/>
                <a:moveTo>
                  <a:pt x="4662" y="16875"/>
                </a:moveTo>
                <a:cubicBezTo>
                  <a:pt x="4483" y="16875"/>
                  <a:pt x="4305" y="16919"/>
                  <a:pt x="4169" y="17006"/>
                </a:cubicBezTo>
                <a:cubicBezTo>
                  <a:pt x="3896" y="17181"/>
                  <a:pt x="3896" y="17463"/>
                  <a:pt x="4169" y="17637"/>
                </a:cubicBezTo>
                <a:cubicBezTo>
                  <a:pt x="4441" y="17812"/>
                  <a:pt x="4883" y="17812"/>
                  <a:pt x="5155" y="17637"/>
                </a:cubicBezTo>
                <a:cubicBezTo>
                  <a:pt x="5428" y="17463"/>
                  <a:pt x="5428" y="17181"/>
                  <a:pt x="5155" y="17006"/>
                </a:cubicBezTo>
                <a:cubicBezTo>
                  <a:pt x="5019" y="16919"/>
                  <a:pt x="4841" y="16875"/>
                  <a:pt x="4662" y="16875"/>
                </a:cubicBezTo>
                <a:close/>
                <a:moveTo>
                  <a:pt x="16851" y="16875"/>
                </a:moveTo>
                <a:cubicBezTo>
                  <a:pt x="16672" y="16875"/>
                  <a:pt x="16494" y="16919"/>
                  <a:pt x="16358" y="17006"/>
                </a:cubicBezTo>
                <a:cubicBezTo>
                  <a:pt x="16085" y="17181"/>
                  <a:pt x="16085" y="17463"/>
                  <a:pt x="16358" y="17637"/>
                </a:cubicBezTo>
                <a:cubicBezTo>
                  <a:pt x="16630" y="17812"/>
                  <a:pt x="17072" y="17812"/>
                  <a:pt x="17344" y="17637"/>
                </a:cubicBezTo>
                <a:cubicBezTo>
                  <a:pt x="17617" y="17463"/>
                  <a:pt x="17617" y="17181"/>
                  <a:pt x="17344" y="17006"/>
                </a:cubicBezTo>
                <a:cubicBezTo>
                  <a:pt x="17208" y="16919"/>
                  <a:pt x="17029" y="16875"/>
                  <a:pt x="16851" y="16875"/>
                </a:cubicBezTo>
                <a:close/>
                <a:moveTo>
                  <a:pt x="6678" y="18092"/>
                </a:moveTo>
                <a:cubicBezTo>
                  <a:pt x="6473" y="18092"/>
                  <a:pt x="6268" y="18142"/>
                  <a:pt x="6111" y="18242"/>
                </a:cubicBezTo>
                <a:cubicBezTo>
                  <a:pt x="5799" y="18442"/>
                  <a:pt x="5799" y="18766"/>
                  <a:pt x="6111" y="18966"/>
                </a:cubicBezTo>
                <a:cubicBezTo>
                  <a:pt x="6424" y="19166"/>
                  <a:pt x="6931" y="19166"/>
                  <a:pt x="7243" y="18966"/>
                </a:cubicBezTo>
                <a:cubicBezTo>
                  <a:pt x="7555" y="18766"/>
                  <a:pt x="7555" y="18442"/>
                  <a:pt x="7243" y="18242"/>
                </a:cubicBezTo>
                <a:cubicBezTo>
                  <a:pt x="7087" y="18142"/>
                  <a:pt x="6882" y="18092"/>
                  <a:pt x="6678" y="18092"/>
                </a:cubicBezTo>
                <a:close/>
                <a:moveTo>
                  <a:pt x="8712" y="18092"/>
                </a:moveTo>
                <a:cubicBezTo>
                  <a:pt x="8508" y="18092"/>
                  <a:pt x="8302" y="18142"/>
                  <a:pt x="8146" y="18242"/>
                </a:cubicBezTo>
                <a:cubicBezTo>
                  <a:pt x="7834" y="18442"/>
                  <a:pt x="7834" y="18766"/>
                  <a:pt x="8146" y="18966"/>
                </a:cubicBezTo>
                <a:cubicBezTo>
                  <a:pt x="8458" y="19166"/>
                  <a:pt x="8965" y="19166"/>
                  <a:pt x="9278" y="18966"/>
                </a:cubicBezTo>
                <a:cubicBezTo>
                  <a:pt x="9590" y="18766"/>
                  <a:pt x="9590" y="18442"/>
                  <a:pt x="9278" y="18242"/>
                </a:cubicBezTo>
                <a:cubicBezTo>
                  <a:pt x="9121" y="18142"/>
                  <a:pt x="8917" y="18092"/>
                  <a:pt x="8712" y="18092"/>
                </a:cubicBezTo>
                <a:close/>
                <a:moveTo>
                  <a:pt x="10747" y="18092"/>
                </a:moveTo>
                <a:cubicBezTo>
                  <a:pt x="10542" y="18092"/>
                  <a:pt x="10337" y="18142"/>
                  <a:pt x="10181" y="18242"/>
                </a:cubicBezTo>
                <a:cubicBezTo>
                  <a:pt x="9868" y="18442"/>
                  <a:pt x="9868" y="18766"/>
                  <a:pt x="10181" y="18966"/>
                </a:cubicBezTo>
                <a:cubicBezTo>
                  <a:pt x="10493" y="19166"/>
                  <a:pt x="11000" y="19166"/>
                  <a:pt x="11312" y="18966"/>
                </a:cubicBezTo>
                <a:cubicBezTo>
                  <a:pt x="11625" y="18766"/>
                  <a:pt x="11625" y="18442"/>
                  <a:pt x="11312" y="18242"/>
                </a:cubicBezTo>
                <a:cubicBezTo>
                  <a:pt x="11156" y="18142"/>
                  <a:pt x="10952" y="18092"/>
                  <a:pt x="10747" y="18092"/>
                </a:cubicBezTo>
                <a:close/>
                <a:moveTo>
                  <a:pt x="12782" y="18092"/>
                </a:moveTo>
                <a:cubicBezTo>
                  <a:pt x="12577" y="18092"/>
                  <a:pt x="12371" y="18142"/>
                  <a:pt x="12215" y="18242"/>
                </a:cubicBezTo>
                <a:cubicBezTo>
                  <a:pt x="11903" y="18442"/>
                  <a:pt x="11903" y="18766"/>
                  <a:pt x="12215" y="18966"/>
                </a:cubicBezTo>
                <a:cubicBezTo>
                  <a:pt x="12528" y="19166"/>
                  <a:pt x="13034" y="19166"/>
                  <a:pt x="13347" y="18966"/>
                </a:cubicBezTo>
                <a:cubicBezTo>
                  <a:pt x="13659" y="18766"/>
                  <a:pt x="13659" y="18442"/>
                  <a:pt x="13347" y="18242"/>
                </a:cubicBezTo>
                <a:cubicBezTo>
                  <a:pt x="13191" y="18142"/>
                  <a:pt x="12986" y="18092"/>
                  <a:pt x="12782" y="18092"/>
                </a:cubicBezTo>
                <a:close/>
                <a:moveTo>
                  <a:pt x="14827" y="18092"/>
                </a:moveTo>
                <a:cubicBezTo>
                  <a:pt x="14622" y="18092"/>
                  <a:pt x="14418" y="18142"/>
                  <a:pt x="14262" y="18242"/>
                </a:cubicBezTo>
                <a:cubicBezTo>
                  <a:pt x="13949" y="18442"/>
                  <a:pt x="13949" y="18766"/>
                  <a:pt x="14262" y="18966"/>
                </a:cubicBezTo>
                <a:cubicBezTo>
                  <a:pt x="14574" y="19166"/>
                  <a:pt x="15080" y="19166"/>
                  <a:pt x="15392" y="18966"/>
                </a:cubicBezTo>
                <a:cubicBezTo>
                  <a:pt x="15704" y="18766"/>
                  <a:pt x="15704" y="18442"/>
                  <a:pt x="15392" y="18242"/>
                </a:cubicBezTo>
                <a:cubicBezTo>
                  <a:pt x="15236" y="18142"/>
                  <a:pt x="15032" y="18092"/>
                  <a:pt x="14827" y="18092"/>
                </a:cubicBezTo>
                <a:close/>
                <a:moveTo>
                  <a:pt x="8723" y="19280"/>
                </a:moveTo>
                <a:cubicBezTo>
                  <a:pt x="8518" y="19280"/>
                  <a:pt x="8314" y="19330"/>
                  <a:pt x="8158" y="19430"/>
                </a:cubicBezTo>
                <a:cubicBezTo>
                  <a:pt x="7845" y="19630"/>
                  <a:pt x="7845" y="19954"/>
                  <a:pt x="8158" y="20154"/>
                </a:cubicBezTo>
                <a:cubicBezTo>
                  <a:pt x="8470" y="20354"/>
                  <a:pt x="8976" y="20354"/>
                  <a:pt x="9288" y="20154"/>
                </a:cubicBezTo>
                <a:cubicBezTo>
                  <a:pt x="9601" y="19954"/>
                  <a:pt x="9601" y="19630"/>
                  <a:pt x="9288" y="19430"/>
                </a:cubicBezTo>
                <a:cubicBezTo>
                  <a:pt x="9132" y="19330"/>
                  <a:pt x="8928" y="19280"/>
                  <a:pt x="8723" y="19280"/>
                </a:cubicBezTo>
                <a:close/>
                <a:moveTo>
                  <a:pt x="10758" y="19280"/>
                </a:moveTo>
                <a:cubicBezTo>
                  <a:pt x="10553" y="19280"/>
                  <a:pt x="10349" y="19330"/>
                  <a:pt x="10192" y="19430"/>
                </a:cubicBezTo>
                <a:cubicBezTo>
                  <a:pt x="9880" y="19630"/>
                  <a:pt x="9880" y="19954"/>
                  <a:pt x="10192" y="20154"/>
                </a:cubicBezTo>
                <a:cubicBezTo>
                  <a:pt x="10505" y="20354"/>
                  <a:pt x="11010" y="20354"/>
                  <a:pt x="11323" y="20154"/>
                </a:cubicBezTo>
                <a:cubicBezTo>
                  <a:pt x="11635" y="19954"/>
                  <a:pt x="11635" y="19630"/>
                  <a:pt x="11323" y="19430"/>
                </a:cubicBezTo>
                <a:cubicBezTo>
                  <a:pt x="11167" y="19330"/>
                  <a:pt x="10962" y="19280"/>
                  <a:pt x="10758" y="19280"/>
                </a:cubicBezTo>
                <a:close/>
                <a:moveTo>
                  <a:pt x="12792" y="19280"/>
                </a:moveTo>
                <a:cubicBezTo>
                  <a:pt x="12588" y="19280"/>
                  <a:pt x="12383" y="19330"/>
                  <a:pt x="12227" y="19430"/>
                </a:cubicBezTo>
                <a:cubicBezTo>
                  <a:pt x="11915" y="19630"/>
                  <a:pt x="11915" y="19954"/>
                  <a:pt x="12227" y="20154"/>
                </a:cubicBezTo>
                <a:cubicBezTo>
                  <a:pt x="12539" y="20354"/>
                  <a:pt x="13045" y="20354"/>
                  <a:pt x="13357" y="20154"/>
                </a:cubicBezTo>
                <a:cubicBezTo>
                  <a:pt x="13670" y="19954"/>
                  <a:pt x="13670" y="19630"/>
                  <a:pt x="13357" y="19430"/>
                </a:cubicBezTo>
                <a:cubicBezTo>
                  <a:pt x="13201" y="19330"/>
                  <a:pt x="12997" y="19280"/>
                  <a:pt x="12792" y="19280"/>
                </a:cubicBezTo>
                <a:close/>
                <a:moveTo>
                  <a:pt x="10766" y="20527"/>
                </a:moveTo>
                <a:cubicBezTo>
                  <a:pt x="10561" y="20527"/>
                  <a:pt x="10356" y="20577"/>
                  <a:pt x="10199" y="20676"/>
                </a:cubicBezTo>
                <a:cubicBezTo>
                  <a:pt x="9887" y="20876"/>
                  <a:pt x="9887" y="21200"/>
                  <a:pt x="10199" y="21400"/>
                </a:cubicBezTo>
                <a:cubicBezTo>
                  <a:pt x="10512" y="21600"/>
                  <a:pt x="11019" y="21600"/>
                  <a:pt x="11331" y="21400"/>
                </a:cubicBezTo>
                <a:cubicBezTo>
                  <a:pt x="11643" y="21200"/>
                  <a:pt x="11643" y="20876"/>
                  <a:pt x="11331" y="20676"/>
                </a:cubicBezTo>
                <a:cubicBezTo>
                  <a:pt x="11175" y="20577"/>
                  <a:pt x="10971" y="20527"/>
                  <a:pt x="10766" y="20527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lumOff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10800000" scaled="1"/>
            <a:tileRect/>
          </a:gradFill>
          <a:ln w="12700">
            <a:miter lim="4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0">
              <a:solidFill>
                <a:srgbClr val="FFFFFF"/>
              </a:solidFill>
              <a:latin typeface="+mn-lt"/>
              <a:cs typeface="+mn-cs"/>
              <a:sym typeface="Helvetica Neue Medium"/>
            </a:endParaRP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96F80355-6541-4F52-BF25-6C1289AD1217}"/>
              </a:ext>
            </a:extLst>
          </p:cNvPr>
          <p:cNvSpPr/>
          <p:nvPr/>
        </p:nvSpPr>
        <p:spPr>
          <a:xfrm>
            <a:off x="1110999" y="4097479"/>
            <a:ext cx="2416223" cy="523220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sp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Привлечено лиц 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к ответственности</a:t>
            </a:r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323090CF-31AA-4159-ACB0-2FE74867689F}"/>
              </a:ext>
            </a:extLst>
          </p:cNvPr>
          <p:cNvSpPr/>
          <p:nvPr/>
        </p:nvSpPr>
        <p:spPr>
          <a:xfrm>
            <a:off x="985708" y="4560045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590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43A27B99-5D1A-47FA-8D53-A2EA73CAF9A1}"/>
              </a:ext>
            </a:extLst>
          </p:cNvPr>
          <p:cNvSpPr/>
          <p:nvPr/>
        </p:nvSpPr>
        <p:spPr>
          <a:xfrm>
            <a:off x="3866837" y="4010974"/>
            <a:ext cx="2412819" cy="523220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noProof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Сумма наложенных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all" spc="0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cs typeface="Biome" panose="020B0503030204020804" pitchFamily="34" charset="0"/>
              </a:rPr>
              <a:t>Штрафов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5D7F29EC-A67B-498D-8B5C-20B754567549}"/>
              </a:ext>
            </a:extLst>
          </p:cNvPr>
          <p:cNvSpPr/>
          <p:nvPr/>
        </p:nvSpPr>
        <p:spPr>
          <a:xfrm>
            <a:off x="3738267" y="4447835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1,5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Млрд.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77D02F5-67BC-4426-A2DF-9C5D3724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14</a:t>
            </a:fld>
            <a:endParaRPr lang="en-US" dirty="0"/>
          </a:p>
        </p:txBody>
      </p:sp>
      <p:sp>
        <p:nvSpPr>
          <p:cNvPr id="36" name="Rectangle 4">
            <a:extLst>
              <a:ext uri="{FF2B5EF4-FFF2-40B4-BE49-F238E27FC236}">
                <a16:creationId xmlns:a16="http://schemas.microsoft.com/office/drawing/2014/main" id="{8AC8DFD8-3AA1-4F30-95C3-2DEE4787838B}"/>
              </a:ext>
            </a:extLst>
          </p:cNvPr>
          <p:cNvSpPr/>
          <p:nvPr/>
        </p:nvSpPr>
        <p:spPr>
          <a:xfrm>
            <a:off x="3960587" y="5789784"/>
            <a:ext cx="7896612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* </a:t>
            </a: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статистические данные за 2022 г. – 6 месяцев 2023 г.</a:t>
            </a:r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F9A0D5A2-87CA-4288-9070-DF420BC2D3AF}"/>
              </a:ext>
            </a:extLst>
          </p:cNvPr>
          <p:cNvSpPr/>
          <p:nvPr/>
        </p:nvSpPr>
        <p:spPr>
          <a:xfrm>
            <a:off x="6563587" y="4088009"/>
            <a:ext cx="2412819" cy="307777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noProof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взыскано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E431E4BE-76A1-4211-A861-406CDBB24B02}"/>
              </a:ext>
            </a:extLst>
          </p:cNvPr>
          <p:cNvSpPr/>
          <p:nvPr/>
        </p:nvSpPr>
        <p:spPr>
          <a:xfrm>
            <a:off x="6508235" y="4273262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745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млн.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4D0AB86-21CA-4310-B1E3-FBA507BC27B6}"/>
              </a:ext>
            </a:extLst>
          </p:cNvPr>
          <p:cNvCxnSpPr/>
          <p:nvPr/>
        </p:nvCxnSpPr>
        <p:spPr>
          <a:xfrm>
            <a:off x="1110999" y="3559325"/>
            <a:ext cx="8766426" cy="43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870490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279" name="Прямоугольник 278">
            <a:extLst>
              <a:ext uri="{FF2B5EF4-FFF2-40B4-BE49-F238E27FC236}">
                <a16:creationId xmlns:a16="http://schemas.microsoft.com/office/drawing/2014/main" id="{6605A801-08A3-44BB-995F-F008204296A9}"/>
              </a:ext>
            </a:extLst>
          </p:cNvPr>
          <p:cNvSpPr/>
          <p:nvPr/>
        </p:nvSpPr>
        <p:spPr>
          <a:xfrm>
            <a:off x="5989112" y="938936"/>
            <a:ext cx="4228532" cy="212365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ru-RU" sz="40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2-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летний</a:t>
            </a:r>
            <a:endParaRPr lang="ru-RU" sz="4000" b="1" cap="all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algn="ctr"/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</a:p>
          <a:p>
            <a:pPr algn="ctr"/>
            <a:r>
              <a:rPr lang="ru-RU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запрет</a:t>
            </a: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на участие </a:t>
            </a:r>
          </a:p>
          <a:p>
            <a:pPr algn="ctr"/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в государственных </a:t>
            </a:r>
          </a:p>
          <a:p>
            <a:pPr algn="ctr"/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и муниципальных закупках</a:t>
            </a:r>
          </a:p>
          <a:p>
            <a:pPr marL="457200" lvl="0" indent="-457200" algn="ctr">
              <a:buAutoNum type="arabicPlain"/>
              <a:defRPr/>
            </a:pPr>
            <a:endParaRPr lang="ru-RU" sz="2000" b="1" cap="all" spc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216946" y="299985"/>
            <a:ext cx="851316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algn="just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Требования к участникам закупки </a:t>
            </a:r>
          </a:p>
          <a:p>
            <a:pPr marL="180000" lvl="0" algn="just" defTabSz="914400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47AF9A59-C5A4-44ED-9BE2-9267F018051F}"/>
              </a:ext>
            </a:extLst>
          </p:cNvPr>
          <p:cNvSpPr/>
          <p:nvPr/>
        </p:nvSpPr>
        <p:spPr>
          <a:xfrm>
            <a:off x="939704" y="885520"/>
            <a:ext cx="3224313" cy="212365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r>
              <a:rPr lang="ru-RU" sz="1600" b="1" cap="all" dirty="0">
                <a:solidFill>
                  <a:schemeClr val="accent2"/>
                </a:solidFill>
                <a:latin typeface="Candara" panose="020E0502030303020204" pitchFamily="34" charset="0"/>
              </a:rPr>
              <a:t>Привлечение организации </a:t>
            </a:r>
          </a:p>
          <a:p>
            <a:pPr lvl="0" algn="ctr">
              <a:defRPr/>
            </a:pPr>
            <a:r>
              <a:rPr lang="ru-RU" sz="1600" b="1" cap="all" dirty="0">
                <a:solidFill>
                  <a:schemeClr val="accent2"/>
                </a:solidFill>
                <a:latin typeface="Candara" panose="020E0502030303020204" pitchFamily="34" charset="0"/>
              </a:rPr>
              <a:t>к ответственности</a:t>
            </a:r>
          </a:p>
          <a:p>
            <a:pPr lvl="0" algn="ctr">
              <a:defRPr/>
            </a:pPr>
            <a:r>
              <a:rPr lang="ru-RU" sz="1600" b="1" cap="all" dirty="0">
                <a:solidFill>
                  <a:schemeClr val="accent2"/>
                </a:solidFill>
                <a:latin typeface="Candara" panose="020E0502030303020204" pitchFamily="34" charset="0"/>
              </a:rPr>
              <a:t>по статье  </a:t>
            </a:r>
          </a:p>
          <a:p>
            <a:pPr lvl="0" algn="ctr">
              <a:defRPr/>
            </a:pPr>
            <a:r>
              <a:rPr lang="ru-RU" sz="20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19.28</a:t>
            </a:r>
            <a:r>
              <a:rPr lang="ru-RU" sz="1600" b="1" cap="all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</a:p>
          <a:p>
            <a:pPr lvl="0" algn="ctr">
              <a:defRPr/>
            </a:pPr>
            <a:r>
              <a:rPr lang="ru-RU" sz="1600" b="1" cap="all" dirty="0">
                <a:latin typeface="Candara" panose="020E0502030303020204" pitchFamily="34" charset="0"/>
              </a:rPr>
              <a:t>Кодекса Российской Федерации </a:t>
            </a:r>
          </a:p>
          <a:p>
            <a:pPr lvl="0" algn="ctr">
              <a:defRPr/>
            </a:pPr>
            <a:r>
              <a:rPr lang="ru-RU" sz="1600" b="1" cap="all" dirty="0">
                <a:latin typeface="Candara" panose="020E0502030303020204" pitchFamily="34" charset="0"/>
              </a:rPr>
              <a:t>об административных правонарушениях</a:t>
            </a:r>
          </a:p>
        </p:txBody>
      </p:sp>
      <p:sp>
        <p:nvSpPr>
          <p:cNvPr id="38" name="Фигура">
            <a:extLst>
              <a:ext uri="{FF2B5EF4-FFF2-40B4-BE49-F238E27FC236}">
                <a16:creationId xmlns:a16="http://schemas.microsoft.com/office/drawing/2014/main" id="{2BC8F4F7-BCA1-44BF-AB3B-E27B9134DD93}"/>
              </a:ext>
            </a:extLst>
          </p:cNvPr>
          <p:cNvSpPr>
            <a:spLocks noChangeAspect="1"/>
          </p:cNvSpPr>
          <p:nvPr/>
        </p:nvSpPr>
        <p:spPr>
          <a:xfrm rot="16200000">
            <a:off x="4816443" y="1382244"/>
            <a:ext cx="857110" cy="1343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50" extrusionOk="0">
                <a:moveTo>
                  <a:pt x="6688" y="0"/>
                </a:moveTo>
                <a:cubicBezTo>
                  <a:pt x="6599" y="0"/>
                  <a:pt x="6510" y="21"/>
                  <a:pt x="6442" y="65"/>
                </a:cubicBezTo>
                <a:cubicBezTo>
                  <a:pt x="6306" y="152"/>
                  <a:pt x="6306" y="293"/>
                  <a:pt x="6442" y="380"/>
                </a:cubicBezTo>
                <a:cubicBezTo>
                  <a:pt x="6578" y="466"/>
                  <a:pt x="6799" y="466"/>
                  <a:pt x="6934" y="380"/>
                </a:cubicBezTo>
                <a:cubicBezTo>
                  <a:pt x="7070" y="293"/>
                  <a:pt x="7070" y="152"/>
                  <a:pt x="6934" y="65"/>
                </a:cubicBezTo>
                <a:cubicBezTo>
                  <a:pt x="6867" y="21"/>
                  <a:pt x="6777" y="0"/>
                  <a:pt x="6688" y="0"/>
                </a:cubicBezTo>
                <a:close/>
                <a:moveTo>
                  <a:pt x="8723" y="0"/>
                </a:moveTo>
                <a:cubicBezTo>
                  <a:pt x="8634" y="0"/>
                  <a:pt x="8545" y="21"/>
                  <a:pt x="8477" y="65"/>
                </a:cubicBezTo>
                <a:cubicBezTo>
                  <a:pt x="8341" y="152"/>
                  <a:pt x="8341" y="293"/>
                  <a:pt x="8477" y="380"/>
                </a:cubicBezTo>
                <a:cubicBezTo>
                  <a:pt x="8613" y="466"/>
                  <a:pt x="8833" y="466"/>
                  <a:pt x="8969" y="380"/>
                </a:cubicBezTo>
                <a:cubicBezTo>
                  <a:pt x="9105" y="293"/>
                  <a:pt x="9105" y="152"/>
                  <a:pt x="8969" y="65"/>
                </a:cubicBezTo>
                <a:cubicBezTo>
                  <a:pt x="8901" y="21"/>
                  <a:pt x="8812" y="0"/>
                  <a:pt x="8723" y="0"/>
                </a:cubicBezTo>
                <a:close/>
                <a:moveTo>
                  <a:pt x="10758" y="0"/>
                </a:moveTo>
                <a:cubicBezTo>
                  <a:pt x="10669" y="0"/>
                  <a:pt x="10579" y="21"/>
                  <a:pt x="10512" y="65"/>
                </a:cubicBezTo>
                <a:cubicBezTo>
                  <a:pt x="10376" y="152"/>
                  <a:pt x="10376" y="293"/>
                  <a:pt x="10512" y="380"/>
                </a:cubicBezTo>
                <a:cubicBezTo>
                  <a:pt x="10647" y="466"/>
                  <a:pt x="10868" y="466"/>
                  <a:pt x="11004" y="380"/>
                </a:cubicBezTo>
                <a:cubicBezTo>
                  <a:pt x="11139" y="293"/>
                  <a:pt x="11139" y="152"/>
                  <a:pt x="11004" y="65"/>
                </a:cubicBezTo>
                <a:cubicBezTo>
                  <a:pt x="10936" y="21"/>
                  <a:pt x="10847" y="0"/>
                  <a:pt x="10758" y="0"/>
                </a:cubicBezTo>
                <a:close/>
                <a:moveTo>
                  <a:pt x="12792" y="0"/>
                </a:moveTo>
                <a:cubicBezTo>
                  <a:pt x="12703" y="0"/>
                  <a:pt x="12614" y="21"/>
                  <a:pt x="12546" y="65"/>
                </a:cubicBezTo>
                <a:cubicBezTo>
                  <a:pt x="12410" y="152"/>
                  <a:pt x="12410" y="293"/>
                  <a:pt x="12546" y="380"/>
                </a:cubicBezTo>
                <a:cubicBezTo>
                  <a:pt x="12682" y="466"/>
                  <a:pt x="12903" y="466"/>
                  <a:pt x="13038" y="380"/>
                </a:cubicBezTo>
                <a:cubicBezTo>
                  <a:pt x="13174" y="293"/>
                  <a:pt x="13174" y="152"/>
                  <a:pt x="13038" y="65"/>
                </a:cubicBezTo>
                <a:cubicBezTo>
                  <a:pt x="12970" y="21"/>
                  <a:pt x="12881" y="0"/>
                  <a:pt x="12792" y="0"/>
                </a:cubicBezTo>
                <a:close/>
                <a:moveTo>
                  <a:pt x="14827" y="0"/>
                </a:moveTo>
                <a:cubicBezTo>
                  <a:pt x="14738" y="0"/>
                  <a:pt x="14649" y="21"/>
                  <a:pt x="14581" y="65"/>
                </a:cubicBezTo>
                <a:cubicBezTo>
                  <a:pt x="14445" y="152"/>
                  <a:pt x="14445" y="293"/>
                  <a:pt x="14581" y="380"/>
                </a:cubicBezTo>
                <a:cubicBezTo>
                  <a:pt x="14717" y="466"/>
                  <a:pt x="14937" y="466"/>
                  <a:pt x="15073" y="380"/>
                </a:cubicBezTo>
                <a:cubicBezTo>
                  <a:pt x="15209" y="293"/>
                  <a:pt x="15209" y="152"/>
                  <a:pt x="15073" y="65"/>
                </a:cubicBezTo>
                <a:cubicBezTo>
                  <a:pt x="15005" y="21"/>
                  <a:pt x="14916" y="0"/>
                  <a:pt x="14827" y="0"/>
                </a:cubicBezTo>
                <a:close/>
                <a:moveTo>
                  <a:pt x="6688" y="1091"/>
                </a:moveTo>
                <a:cubicBezTo>
                  <a:pt x="6549" y="1091"/>
                  <a:pt x="6410" y="1125"/>
                  <a:pt x="6303" y="1193"/>
                </a:cubicBezTo>
                <a:cubicBezTo>
                  <a:pt x="6091" y="1329"/>
                  <a:pt x="6091" y="1550"/>
                  <a:pt x="6303" y="1686"/>
                </a:cubicBezTo>
                <a:cubicBezTo>
                  <a:pt x="6516" y="1821"/>
                  <a:pt x="6861" y="1821"/>
                  <a:pt x="7073" y="1686"/>
                </a:cubicBezTo>
                <a:cubicBezTo>
                  <a:pt x="7286" y="1550"/>
                  <a:pt x="7286" y="1329"/>
                  <a:pt x="7073" y="1193"/>
                </a:cubicBezTo>
                <a:cubicBezTo>
                  <a:pt x="6967" y="1125"/>
                  <a:pt x="6828" y="1091"/>
                  <a:pt x="6688" y="1091"/>
                </a:cubicBezTo>
                <a:close/>
                <a:moveTo>
                  <a:pt x="8723" y="1091"/>
                </a:moveTo>
                <a:cubicBezTo>
                  <a:pt x="8688" y="1091"/>
                  <a:pt x="8654" y="1093"/>
                  <a:pt x="8619" y="1097"/>
                </a:cubicBezTo>
                <a:cubicBezTo>
                  <a:pt x="8516" y="1110"/>
                  <a:pt x="8418" y="1142"/>
                  <a:pt x="8338" y="1193"/>
                </a:cubicBezTo>
                <a:cubicBezTo>
                  <a:pt x="8126" y="1329"/>
                  <a:pt x="8126" y="1550"/>
                  <a:pt x="8338" y="1686"/>
                </a:cubicBezTo>
                <a:cubicBezTo>
                  <a:pt x="8444" y="1754"/>
                  <a:pt x="8584" y="1787"/>
                  <a:pt x="8723" y="1787"/>
                </a:cubicBezTo>
                <a:cubicBezTo>
                  <a:pt x="8862" y="1787"/>
                  <a:pt x="9002" y="1754"/>
                  <a:pt x="9108" y="1686"/>
                </a:cubicBezTo>
                <a:cubicBezTo>
                  <a:pt x="9320" y="1550"/>
                  <a:pt x="9320" y="1329"/>
                  <a:pt x="9108" y="1193"/>
                </a:cubicBezTo>
                <a:cubicBezTo>
                  <a:pt x="9002" y="1125"/>
                  <a:pt x="8862" y="1091"/>
                  <a:pt x="8723" y="1091"/>
                </a:cubicBezTo>
                <a:close/>
                <a:moveTo>
                  <a:pt x="10758" y="1091"/>
                </a:moveTo>
                <a:cubicBezTo>
                  <a:pt x="10723" y="1091"/>
                  <a:pt x="10688" y="1093"/>
                  <a:pt x="10654" y="1097"/>
                </a:cubicBezTo>
                <a:cubicBezTo>
                  <a:pt x="10551" y="1110"/>
                  <a:pt x="10452" y="1142"/>
                  <a:pt x="10373" y="1193"/>
                </a:cubicBezTo>
                <a:cubicBezTo>
                  <a:pt x="10160" y="1329"/>
                  <a:pt x="10160" y="1550"/>
                  <a:pt x="10373" y="1686"/>
                </a:cubicBezTo>
                <a:cubicBezTo>
                  <a:pt x="10479" y="1754"/>
                  <a:pt x="10618" y="1787"/>
                  <a:pt x="10758" y="1787"/>
                </a:cubicBezTo>
                <a:cubicBezTo>
                  <a:pt x="10897" y="1787"/>
                  <a:pt x="11036" y="1754"/>
                  <a:pt x="11143" y="1686"/>
                </a:cubicBezTo>
                <a:cubicBezTo>
                  <a:pt x="11355" y="1550"/>
                  <a:pt x="11355" y="1329"/>
                  <a:pt x="11143" y="1193"/>
                </a:cubicBezTo>
                <a:cubicBezTo>
                  <a:pt x="11036" y="1125"/>
                  <a:pt x="10897" y="1091"/>
                  <a:pt x="10758" y="1091"/>
                </a:cubicBezTo>
                <a:close/>
                <a:moveTo>
                  <a:pt x="12792" y="1091"/>
                </a:moveTo>
                <a:cubicBezTo>
                  <a:pt x="12757" y="1091"/>
                  <a:pt x="12723" y="1093"/>
                  <a:pt x="12689" y="1097"/>
                </a:cubicBezTo>
                <a:cubicBezTo>
                  <a:pt x="12586" y="1110"/>
                  <a:pt x="12487" y="1142"/>
                  <a:pt x="12407" y="1193"/>
                </a:cubicBezTo>
                <a:cubicBezTo>
                  <a:pt x="12195" y="1329"/>
                  <a:pt x="12195" y="1550"/>
                  <a:pt x="12407" y="1686"/>
                </a:cubicBezTo>
                <a:cubicBezTo>
                  <a:pt x="12513" y="1754"/>
                  <a:pt x="12653" y="1787"/>
                  <a:pt x="12792" y="1787"/>
                </a:cubicBezTo>
                <a:cubicBezTo>
                  <a:pt x="12931" y="1787"/>
                  <a:pt x="13071" y="1754"/>
                  <a:pt x="13177" y="1686"/>
                </a:cubicBezTo>
                <a:cubicBezTo>
                  <a:pt x="13390" y="1550"/>
                  <a:pt x="13390" y="1329"/>
                  <a:pt x="13177" y="1193"/>
                </a:cubicBezTo>
                <a:cubicBezTo>
                  <a:pt x="13071" y="1125"/>
                  <a:pt x="12931" y="1091"/>
                  <a:pt x="12792" y="1091"/>
                </a:cubicBezTo>
                <a:close/>
                <a:moveTo>
                  <a:pt x="14827" y="1091"/>
                </a:moveTo>
                <a:cubicBezTo>
                  <a:pt x="14792" y="1091"/>
                  <a:pt x="14758" y="1093"/>
                  <a:pt x="14723" y="1097"/>
                </a:cubicBezTo>
                <a:cubicBezTo>
                  <a:pt x="14620" y="1110"/>
                  <a:pt x="14521" y="1142"/>
                  <a:pt x="14442" y="1193"/>
                </a:cubicBezTo>
                <a:cubicBezTo>
                  <a:pt x="14229" y="1329"/>
                  <a:pt x="14229" y="1550"/>
                  <a:pt x="14442" y="1686"/>
                </a:cubicBezTo>
                <a:cubicBezTo>
                  <a:pt x="14548" y="1754"/>
                  <a:pt x="14688" y="1787"/>
                  <a:pt x="14827" y="1787"/>
                </a:cubicBezTo>
                <a:cubicBezTo>
                  <a:pt x="14966" y="1787"/>
                  <a:pt x="15106" y="1754"/>
                  <a:pt x="15212" y="1686"/>
                </a:cubicBezTo>
                <a:cubicBezTo>
                  <a:pt x="15424" y="1550"/>
                  <a:pt x="15424" y="1329"/>
                  <a:pt x="15212" y="1193"/>
                </a:cubicBezTo>
                <a:cubicBezTo>
                  <a:pt x="15106" y="1125"/>
                  <a:pt x="14966" y="1091"/>
                  <a:pt x="14827" y="1091"/>
                </a:cubicBezTo>
                <a:close/>
                <a:moveTo>
                  <a:pt x="6688" y="2258"/>
                </a:moveTo>
                <a:cubicBezTo>
                  <a:pt x="6529" y="2258"/>
                  <a:pt x="6369" y="2297"/>
                  <a:pt x="6248" y="2375"/>
                </a:cubicBezTo>
                <a:cubicBezTo>
                  <a:pt x="6005" y="2530"/>
                  <a:pt x="6005" y="2782"/>
                  <a:pt x="6248" y="2937"/>
                </a:cubicBezTo>
                <a:cubicBezTo>
                  <a:pt x="6491" y="3093"/>
                  <a:pt x="6886" y="3093"/>
                  <a:pt x="7129" y="2937"/>
                </a:cubicBezTo>
                <a:cubicBezTo>
                  <a:pt x="7372" y="2782"/>
                  <a:pt x="7372" y="2530"/>
                  <a:pt x="7129" y="2375"/>
                </a:cubicBezTo>
                <a:cubicBezTo>
                  <a:pt x="7007" y="2297"/>
                  <a:pt x="6848" y="2258"/>
                  <a:pt x="6688" y="2258"/>
                </a:cubicBezTo>
                <a:close/>
                <a:moveTo>
                  <a:pt x="8723" y="2258"/>
                </a:moveTo>
                <a:cubicBezTo>
                  <a:pt x="8564" y="2258"/>
                  <a:pt x="8404" y="2297"/>
                  <a:pt x="8283" y="2375"/>
                </a:cubicBezTo>
                <a:cubicBezTo>
                  <a:pt x="8040" y="2530"/>
                  <a:pt x="8040" y="2782"/>
                  <a:pt x="8283" y="2937"/>
                </a:cubicBezTo>
                <a:cubicBezTo>
                  <a:pt x="8526" y="3093"/>
                  <a:pt x="8920" y="3093"/>
                  <a:pt x="9163" y="2937"/>
                </a:cubicBezTo>
                <a:cubicBezTo>
                  <a:pt x="9406" y="2782"/>
                  <a:pt x="9406" y="2530"/>
                  <a:pt x="9163" y="2375"/>
                </a:cubicBezTo>
                <a:cubicBezTo>
                  <a:pt x="9042" y="2297"/>
                  <a:pt x="8882" y="2258"/>
                  <a:pt x="8723" y="2258"/>
                </a:cubicBezTo>
                <a:close/>
                <a:moveTo>
                  <a:pt x="10758" y="2258"/>
                </a:moveTo>
                <a:cubicBezTo>
                  <a:pt x="10598" y="2258"/>
                  <a:pt x="10439" y="2297"/>
                  <a:pt x="10317" y="2375"/>
                </a:cubicBezTo>
                <a:cubicBezTo>
                  <a:pt x="10074" y="2530"/>
                  <a:pt x="10074" y="2782"/>
                  <a:pt x="10317" y="2937"/>
                </a:cubicBezTo>
                <a:cubicBezTo>
                  <a:pt x="10560" y="3093"/>
                  <a:pt x="10955" y="3093"/>
                  <a:pt x="11198" y="2937"/>
                </a:cubicBezTo>
                <a:cubicBezTo>
                  <a:pt x="11441" y="2782"/>
                  <a:pt x="11441" y="2530"/>
                  <a:pt x="11198" y="2375"/>
                </a:cubicBezTo>
                <a:cubicBezTo>
                  <a:pt x="11076" y="2297"/>
                  <a:pt x="10917" y="2258"/>
                  <a:pt x="10758" y="2258"/>
                </a:cubicBezTo>
                <a:close/>
                <a:moveTo>
                  <a:pt x="12792" y="2258"/>
                </a:moveTo>
                <a:cubicBezTo>
                  <a:pt x="12633" y="2258"/>
                  <a:pt x="12473" y="2297"/>
                  <a:pt x="12352" y="2375"/>
                </a:cubicBezTo>
                <a:cubicBezTo>
                  <a:pt x="12109" y="2530"/>
                  <a:pt x="12109" y="2782"/>
                  <a:pt x="12352" y="2937"/>
                </a:cubicBezTo>
                <a:cubicBezTo>
                  <a:pt x="12595" y="3093"/>
                  <a:pt x="12990" y="3093"/>
                  <a:pt x="13233" y="2937"/>
                </a:cubicBezTo>
                <a:cubicBezTo>
                  <a:pt x="13476" y="2782"/>
                  <a:pt x="13476" y="2530"/>
                  <a:pt x="13233" y="2375"/>
                </a:cubicBezTo>
                <a:cubicBezTo>
                  <a:pt x="13111" y="2297"/>
                  <a:pt x="12951" y="2258"/>
                  <a:pt x="12792" y="2258"/>
                </a:cubicBezTo>
                <a:close/>
                <a:moveTo>
                  <a:pt x="14827" y="2258"/>
                </a:moveTo>
                <a:cubicBezTo>
                  <a:pt x="14668" y="2258"/>
                  <a:pt x="14508" y="2297"/>
                  <a:pt x="14386" y="2375"/>
                </a:cubicBezTo>
                <a:cubicBezTo>
                  <a:pt x="14143" y="2530"/>
                  <a:pt x="14143" y="2782"/>
                  <a:pt x="14386" y="2937"/>
                </a:cubicBezTo>
                <a:cubicBezTo>
                  <a:pt x="14629" y="3093"/>
                  <a:pt x="15024" y="3093"/>
                  <a:pt x="15267" y="2937"/>
                </a:cubicBezTo>
                <a:cubicBezTo>
                  <a:pt x="15510" y="2782"/>
                  <a:pt x="15510" y="2530"/>
                  <a:pt x="15267" y="2375"/>
                </a:cubicBezTo>
                <a:cubicBezTo>
                  <a:pt x="15146" y="2297"/>
                  <a:pt x="14986" y="2258"/>
                  <a:pt x="14827" y="2258"/>
                </a:cubicBezTo>
                <a:close/>
                <a:moveTo>
                  <a:pt x="6707" y="3439"/>
                </a:moveTo>
                <a:cubicBezTo>
                  <a:pt x="6529" y="3439"/>
                  <a:pt x="6350" y="3483"/>
                  <a:pt x="6214" y="3570"/>
                </a:cubicBezTo>
                <a:cubicBezTo>
                  <a:pt x="5941" y="3744"/>
                  <a:pt x="5941" y="4027"/>
                  <a:pt x="6214" y="4201"/>
                </a:cubicBezTo>
                <a:cubicBezTo>
                  <a:pt x="6486" y="4375"/>
                  <a:pt x="6928" y="4375"/>
                  <a:pt x="7201" y="4201"/>
                </a:cubicBezTo>
                <a:cubicBezTo>
                  <a:pt x="7473" y="4027"/>
                  <a:pt x="7473" y="3744"/>
                  <a:pt x="7201" y="3570"/>
                </a:cubicBezTo>
                <a:cubicBezTo>
                  <a:pt x="7064" y="3483"/>
                  <a:pt x="6886" y="3439"/>
                  <a:pt x="6707" y="3439"/>
                </a:cubicBezTo>
                <a:close/>
                <a:moveTo>
                  <a:pt x="8742" y="3439"/>
                </a:moveTo>
                <a:cubicBezTo>
                  <a:pt x="8563" y="3439"/>
                  <a:pt x="8385" y="3483"/>
                  <a:pt x="8248" y="3570"/>
                </a:cubicBezTo>
                <a:cubicBezTo>
                  <a:pt x="7976" y="3744"/>
                  <a:pt x="7976" y="4027"/>
                  <a:pt x="8248" y="4201"/>
                </a:cubicBezTo>
                <a:cubicBezTo>
                  <a:pt x="8521" y="4375"/>
                  <a:pt x="8963" y="4375"/>
                  <a:pt x="9235" y="4201"/>
                </a:cubicBezTo>
                <a:cubicBezTo>
                  <a:pt x="9508" y="4027"/>
                  <a:pt x="9508" y="3744"/>
                  <a:pt x="9235" y="3570"/>
                </a:cubicBezTo>
                <a:cubicBezTo>
                  <a:pt x="9099" y="3483"/>
                  <a:pt x="8920" y="3439"/>
                  <a:pt x="8742" y="3439"/>
                </a:cubicBezTo>
                <a:close/>
                <a:moveTo>
                  <a:pt x="10776" y="3439"/>
                </a:moveTo>
                <a:cubicBezTo>
                  <a:pt x="10598" y="3439"/>
                  <a:pt x="10419" y="3483"/>
                  <a:pt x="10283" y="3570"/>
                </a:cubicBezTo>
                <a:cubicBezTo>
                  <a:pt x="10011" y="3744"/>
                  <a:pt x="10011" y="4027"/>
                  <a:pt x="10283" y="4201"/>
                </a:cubicBezTo>
                <a:cubicBezTo>
                  <a:pt x="10556" y="4375"/>
                  <a:pt x="10997" y="4375"/>
                  <a:pt x="11270" y="4201"/>
                </a:cubicBezTo>
                <a:cubicBezTo>
                  <a:pt x="11542" y="4027"/>
                  <a:pt x="11542" y="3744"/>
                  <a:pt x="11270" y="3570"/>
                </a:cubicBezTo>
                <a:cubicBezTo>
                  <a:pt x="11134" y="3483"/>
                  <a:pt x="10955" y="3439"/>
                  <a:pt x="10776" y="3439"/>
                </a:cubicBezTo>
                <a:close/>
                <a:moveTo>
                  <a:pt x="12792" y="3439"/>
                </a:moveTo>
                <a:cubicBezTo>
                  <a:pt x="12614" y="3439"/>
                  <a:pt x="12435" y="3483"/>
                  <a:pt x="12299" y="3570"/>
                </a:cubicBezTo>
                <a:cubicBezTo>
                  <a:pt x="12026" y="3744"/>
                  <a:pt x="12026" y="4027"/>
                  <a:pt x="12299" y="4201"/>
                </a:cubicBezTo>
                <a:cubicBezTo>
                  <a:pt x="12571" y="4375"/>
                  <a:pt x="13013" y="4375"/>
                  <a:pt x="13286" y="4201"/>
                </a:cubicBezTo>
                <a:cubicBezTo>
                  <a:pt x="13558" y="4027"/>
                  <a:pt x="13558" y="3744"/>
                  <a:pt x="13286" y="3570"/>
                </a:cubicBezTo>
                <a:cubicBezTo>
                  <a:pt x="13149" y="3483"/>
                  <a:pt x="12971" y="3439"/>
                  <a:pt x="12792" y="3439"/>
                </a:cubicBezTo>
                <a:close/>
                <a:moveTo>
                  <a:pt x="14827" y="3439"/>
                </a:moveTo>
                <a:cubicBezTo>
                  <a:pt x="14648" y="3439"/>
                  <a:pt x="14470" y="3483"/>
                  <a:pt x="14333" y="3570"/>
                </a:cubicBezTo>
                <a:cubicBezTo>
                  <a:pt x="14061" y="3744"/>
                  <a:pt x="14061" y="4027"/>
                  <a:pt x="14333" y="4201"/>
                </a:cubicBezTo>
                <a:cubicBezTo>
                  <a:pt x="14606" y="4375"/>
                  <a:pt x="15048" y="4375"/>
                  <a:pt x="15320" y="4201"/>
                </a:cubicBezTo>
                <a:cubicBezTo>
                  <a:pt x="15593" y="4027"/>
                  <a:pt x="15593" y="3744"/>
                  <a:pt x="15320" y="3570"/>
                </a:cubicBezTo>
                <a:cubicBezTo>
                  <a:pt x="15184" y="3483"/>
                  <a:pt x="15005" y="3439"/>
                  <a:pt x="14827" y="3439"/>
                </a:cubicBezTo>
                <a:close/>
                <a:moveTo>
                  <a:pt x="6688" y="4603"/>
                </a:moveTo>
                <a:cubicBezTo>
                  <a:pt x="6484" y="4603"/>
                  <a:pt x="6279" y="4653"/>
                  <a:pt x="6123" y="4752"/>
                </a:cubicBezTo>
                <a:cubicBezTo>
                  <a:pt x="5811" y="4952"/>
                  <a:pt x="5811" y="5276"/>
                  <a:pt x="6123" y="5476"/>
                </a:cubicBezTo>
                <a:cubicBezTo>
                  <a:pt x="6436" y="5676"/>
                  <a:pt x="6941" y="5676"/>
                  <a:pt x="7254" y="5476"/>
                </a:cubicBezTo>
                <a:cubicBezTo>
                  <a:pt x="7566" y="5276"/>
                  <a:pt x="7566" y="4952"/>
                  <a:pt x="7254" y="4752"/>
                </a:cubicBezTo>
                <a:cubicBezTo>
                  <a:pt x="7097" y="4653"/>
                  <a:pt x="6893" y="4603"/>
                  <a:pt x="6688" y="4603"/>
                </a:cubicBezTo>
                <a:close/>
                <a:moveTo>
                  <a:pt x="8723" y="4603"/>
                </a:moveTo>
                <a:cubicBezTo>
                  <a:pt x="8518" y="4603"/>
                  <a:pt x="8314" y="4653"/>
                  <a:pt x="8158" y="4752"/>
                </a:cubicBezTo>
                <a:cubicBezTo>
                  <a:pt x="7845" y="4952"/>
                  <a:pt x="7845" y="5276"/>
                  <a:pt x="8158" y="5476"/>
                </a:cubicBezTo>
                <a:cubicBezTo>
                  <a:pt x="8470" y="5676"/>
                  <a:pt x="8976" y="5676"/>
                  <a:pt x="9288" y="5476"/>
                </a:cubicBezTo>
                <a:cubicBezTo>
                  <a:pt x="9601" y="5276"/>
                  <a:pt x="9601" y="4952"/>
                  <a:pt x="9288" y="4752"/>
                </a:cubicBezTo>
                <a:cubicBezTo>
                  <a:pt x="9132" y="4653"/>
                  <a:pt x="8928" y="4603"/>
                  <a:pt x="8723" y="4603"/>
                </a:cubicBezTo>
                <a:close/>
                <a:moveTo>
                  <a:pt x="10758" y="4603"/>
                </a:moveTo>
                <a:cubicBezTo>
                  <a:pt x="10553" y="4603"/>
                  <a:pt x="10349" y="4653"/>
                  <a:pt x="10192" y="4752"/>
                </a:cubicBezTo>
                <a:cubicBezTo>
                  <a:pt x="9880" y="4952"/>
                  <a:pt x="9880" y="5276"/>
                  <a:pt x="10192" y="5476"/>
                </a:cubicBezTo>
                <a:cubicBezTo>
                  <a:pt x="10505" y="5676"/>
                  <a:pt x="11010" y="5676"/>
                  <a:pt x="11323" y="5476"/>
                </a:cubicBezTo>
                <a:cubicBezTo>
                  <a:pt x="11635" y="5276"/>
                  <a:pt x="11635" y="4952"/>
                  <a:pt x="11323" y="4752"/>
                </a:cubicBezTo>
                <a:cubicBezTo>
                  <a:pt x="11167" y="4653"/>
                  <a:pt x="10962" y="4603"/>
                  <a:pt x="10758" y="4603"/>
                </a:cubicBezTo>
                <a:close/>
                <a:moveTo>
                  <a:pt x="12792" y="4603"/>
                </a:moveTo>
                <a:cubicBezTo>
                  <a:pt x="12588" y="4603"/>
                  <a:pt x="12383" y="4653"/>
                  <a:pt x="12227" y="4752"/>
                </a:cubicBezTo>
                <a:cubicBezTo>
                  <a:pt x="11915" y="4952"/>
                  <a:pt x="11915" y="5276"/>
                  <a:pt x="12227" y="5476"/>
                </a:cubicBezTo>
                <a:cubicBezTo>
                  <a:pt x="12539" y="5676"/>
                  <a:pt x="13045" y="5676"/>
                  <a:pt x="13357" y="5476"/>
                </a:cubicBezTo>
                <a:cubicBezTo>
                  <a:pt x="13670" y="5276"/>
                  <a:pt x="13670" y="4952"/>
                  <a:pt x="13357" y="4752"/>
                </a:cubicBezTo>
                <a:cubicBezTo>
                  <a:pt x="13201" y="4653"/>
                  <a:pt x="12997" y="4603"/>
                  <a:pt x="12792" y="4603"/>
                </a:cubicBezTo>
                <a:close/>
                <a:moveTo>
                  <a:pt x="14827" y="4603"/>
                </a:moveTo>
                <a:cubicBezTo>
                  <a:pt x="14622" y="4603"/>
                  <a:pt x="14418" y="4653"/>
                  <a:pt x="14262" y="4752"/>
                </a:cubicBezTo>
                <a:cubicBezTo>
                  <a:pt x="13949" y="4952"/>
                  <a:pt x="13949" y="5276"/>
                  <a:pt x="14262" y="5476"/>
                </a:cubicBezTo>
                <a:cubicBezTo>
                  <a:pt x="14574" y="5676"/>
                  <a:pt x="15080" y="5676"/>
                  <a:pt x="15392" y="5476"/>
                </a:cubicBezTo>
                <a:cubicBezTo>
                  <a:pt x="15704" y="5276"/>
                  <a:pt x="15704" y="4952"/>
                  <a:pt x="15392" y="4752"/>
                </a:cubicBezTo>
                <a:cubicBezTo>
                  <a:pt x="15236" y="4653"/>
                  <a:pt x="15032" y="4603"/>
                  <a:pt x="14827" y="4603"/>
                </a:cubicBezTo>
                <a:close/>
                <a:moveTo>
                  <a:pt x="6688" y="5832"/>
                </a:moveTo>
                <a:cubicBezTo>
                  <a:pt x="6484" y="5832"/>
                  <a:pt x="6279" y="5882"/>
                  <a:pt x="6123" y="5982"/>
                </a:cubicBezTo>
                <a:cubicBezTo>
                  <a:pt x="5811" y="6181"/>
                  <a:pt x="5811" y="6506"/>
                  <a:pt x="6123" y="6705"/>
                </a:cubicBezTo>
                <a:cubicBezTo>
                  <a:pt x="6436" y="6905"/>
                  <a:pt x="6941" y="6905"/>
                  <a:pt x="7254" y="6705"/>
                </a:cubicBezTo>
                <a:cubicBezTo>
                  <a:pt x="7566" y="6506"/>
                  <a:pt x="7566" y="6181"/>
                  <a:pt x="7254" y="5982"/>
                </a:cubicBezTo>
                <a:cubicBezTo>
                  <a:pt x="7097" y="5882"/>
                  <a:pt x="6893" y="5832"/>
                  <a:pt x="6688" y="5832"/>
                </a:cubicBezTo>
                <a:close/>
                <a:moveTo>
                  <a:pt x="8723" y="5832"/>
                </a:moveTo>
                <a:cubicBezTo>
                  <a:pt x="8672" y="5832"/>
                  <a:pt x="8620" y="5835"/>
                  <a:pt x="8570" y="5841"/>
                </a:cubicBezTo>
                <a:cubicBezTo>
                  <a:pt x="8419" y="5860"/>
                  <a:pt x="8275" y="5907"/>
                  <a:pt x="8158" y="5982"/>
                </a:cubicBezTo>
                <a:cubicBezTo>
                  <a:pt x="7845" y="6181"/>
                  <a:pt x="7845" y="6506"/>
                  <a:pt x="8158" y="6705"/>
                </a:cubicBezTo>
                <a:cubicBezTo>
                  <a:pt x="8314" y="6805"/>
                  <a:pt x="8518" y="6855"/>
                  <a:pt x="8723" y="6855"/>
                </a:cubicBezTo>
                <a:cubicBezTo>
                  <a:pt x="8928" y="6855"/>
                  <a:pt x="9132" y="6805"/>
                  <a:pt x="9288" y="6705"/>
                </a:cubicBezTo>
                <a:cubicBezTo>
                  <a:pt x="9601" y="6506"/>
                  <a:pt x="9601" y="6181"/>
                  <a:pt x="9288" y="5982"/>
                </a:cubicBezTo>
                <a:cubicBezTo>
                  <a:pt x="9132" y="5882"/>
                  <a:pt x="8928" y="5832"/>
                  <a:pt x="8723" y="5832"/>
                </a:cubicBezTo>
                <a:close/>
                <a:moveTo>
                  <a:pt x="10758" y="5832"/>
                </a:moveTo>
                <a:cubicBezTo>
                  <a:pt x="10706" y="5832"/>
                  <a:pt x="10655" y="5835"/>
                  <a:pt x="10605" y="5841"/>
                </a:cubicBezTo>
                <a:cubicBezTo>
                  <a:pt x="10453" y="5860"/>
                  <a:pt x="10310" y="5907"/>
                  <a:pt x="10192" y="5982"/>
                </a:cubicBezTo>
                <a:cubicBezTo>
                  <a:pt x="9880" y="6181"/>
                  <a:pt x="9880" y="6506"/>
                  <a:pt x="10192" y="6705"/>
                </a:cubicBezTo>
                <a:cubicBezTo>
                  <a:pt x="10349" y="6805"/>
                  <a:pt x="10553" y="6855"/>
                  <a:pt x="10758" y="6855"/>
                </a:cubicBezTo>
                <a:cubicBezTo>
                  <a:pt x="10962" y="6855"/>
                  <a:pt x="11167" y="6805"/>
                  <a:pt x="11323" y="6705"/>
                </a:cubicBezTo>
                <a:cubicBezTo>
                  <a:pt x="11635" y="6506"/>
                  <a:pt x="11635" y="6181"/>
                  <a:pt x="11323" y="5982"/>
                </a:cubicBezTo>
                <a:cubicBezTo>
                  <a:pt x="11167" y="5882"/>
                  <a:pt x="10962" y="5832"/>
                  <a:pt x="10758" y="5832"/>
                </a:cubicBezTo>
                <a:close/>
                <a:moveTo>
                  <a:pt x="12792" y="5832"/>
                </a:moveTo>
                <a:cubicBezTo>
                  <a:pt x="12741" y="5832"/>
                  <a:pt x="12690" y="5835"/>
                  <a:pt x="12639" y="5841"/>
                </a:cubicBezTo>
                <a:cubicBezTo>
                  <a:pt x="12488" y="5860"/>
                  <a:pt x="12344" y="5907"/>
                  <a:pt x="12227" y="5982"/>
                </a:cubicBezTo>
                <a:cubicBezTo>
                  <a:pt x="11915" y="6181"/>
                  <a:pt x="11915" y="6506"/>
                  <a:pt x="12227" y="6705"/>
                </a:cubicBezTo>
                <a:cubicBezTo>
                  <a:pt x="12383" y="6805"/>
                  <a:pt x="12588" y="6855"/>
                  <a:pt x="12792" y="6855"/>
                </a:cubicBezTo>
                <a:cubicBezTo>
                  <a:pt x="12997" y="6855"/>
                  <a:pt x="13201" y="6805"/>
                  <a:pt x="13357" y="6705"/>
                </a:cubicBezTo>
                <a:cubicBezTo>
                  <a:pt x="13670" y="6506"/>
                  <a:pt x="13670" y="6181"/>
                  <a:pt x="13357" y="5982"/>
                </a:cubicBezTo>
                <a:cubicBezTo>
                  <a:pt x="13201" y="5882"/>
                  <a:pt x="12997" y="5832"/>
                  <a:pt x="12792" y="5832"/>
                </a:cubicBezTo>
                <a:close/>
                <a:moveTo>
                  <a:pt x="14827" y="5832"/>
                </a:moveTo>
                <a:cubicBezTo>
                  <a:pt x="14776" y="5832"/>
                  <a:pt x="14724" y="5835"/>
                  <a:pt x="14674" y="5841"/>
                </a:cubicBezTo>
                <a:cubicBezTo>
                  <a:pt x="14523" y="5860"/>
                  <a:pt x="14379" y="5907"/>
                  <a:pt x="14262" y="5982"/>
                </a:cubicBezTo>
                <a:cubicBezTo>
                  <a:pt x="13949" y="6181"/>
                  <a:pt x="13949" y="6506"/>
                  <a:pt x="14262" y="6705"/>
                </a:cubicBezTo>
                <a:cubicBezTo>
                  <a:pt x="14418" y="6805"/>
                  <a:pt x="14622" y="6855"/>
                  <a:pt x="14827" y="6855"/>
                </a:cubicBezTo>
                <a:cubicBezTo>
                  <a:pt x="15032" y="6855"/>
                  <a:pt x="15236" y="6805"/>
                  <a:pt x="15392" y="6705"/>
                </a:cubicBezTo>
                <a:cubicBezTo>
                  <a:pt x="15704" y="6506"/>
                  <a:pt x="15704" y="6181"/>
                  <a:pt x="15392" y="5982"/>
                </a:cubicBezTo>
                <a:cubicBezTo>
                  <a:pt x="15236" y="5882"/>
                  <a:pt x="15032" y="5832"/>
                  <a:pt x="14827" y="5832"/>
                </a:cubicBezTo>
                <a:close/>
                <a:moveTo>
                  <a:pt x="6688" y="11941"/>
                </a:moveTo>
                <a:cubicBezTo>
                  <a:pt x="6484" y="11941"/>
                  <a:pt x="6279" y="11991"/>
                  <a:pt x="6123" y="12091"/>
                </a:cubicBezTo>
                <a:cubicBezTo>
                  <a:pt x="5811" y="12291"/>
                  <a:pt x="5811" y="12615"/>
                  <a:pt x="6123" y="12815"/>
                </a:cubicBezTo>
                <a:cubicBezTo>
                  <a:pt x="6436" y="13015"/>
                  <a:pt x="6941" y="13015"/>
                  <a:pt x="7254" y="12815"/>
                </a:cubicBezTo>
                <a:cubicBezTo>
                  <a:pt x="7566" y="12615"/>
                  <a:pt x="7566" y="12291"/>
                  <a:pt x="7254" y="12091"/>
                </a:cubicBezTo>
                <a:cubicBezTo>
                  <a:pt x="7097" y="11991"/>
                  <a:pt x="6893" y="11941"/>
                  <a:pt x="6688" y="11941"/>
                </a:cubicBezTo>
                <a:close/>
                <a:moveTo>
                  <a:pt x="8723" y="11941"/>
                </a:moveTo>
                <a:cubicBezTo>
                  <a:pt x="8518" y="11941"/>
                  <a:pt x="8314" y="11991"/>
                  <a:pt x="8158" y="12091"/>
                </a:cubicBezTo>
                <a:cubicBezTo>
                  <a:pt x="7845" y="12291"/>
                  <a:pt x="7845" y="12615"/>
                  <a:pt x="8158" y="12815"/>
                </a:cubicBezTo>
                <a:cubicBezTo>
                  <a:pt x="8470" y="13015"/>
                  <a:pt x="8976" y="13015"/>
                  <a:pt x="9288" y="12815"/>
                </a:cubicBezTo>
                <a:cubicBezTo>
                  <a:pt x="9601" y="12615"/>
                  <a:pt x="9601" y="12291"/>
                  <a:pt x="9288" y="12091"/>
                </a:cubicBezTo>
                <a:cubicBezTo>
                  <a:pt x="9132" y="11991"/>
                  <a:pt x="8928" y="11941"/>
                  <a:pt x="8723" y="11941"/>
                </a:cubicBezTo>
                <a:close/>
                <a:moveTo>
                  <a:pt x="10758" y="11941"/>
                </a:moveTo>
                <a:cubicBezTo>
                  <a:pt x="10553" y="11941"/>
                  <a:pt x="10349" y="11991"/>
                  <a:pt x="10192" y="12091"/>
                </a:cubicBezTo>
                <a:cubicBezTo>
                  <a:pt x="9880" y="12291"/>
                  <a:pt x="9880" y="12615"/>
                  <a:pt x="10192" y="12815"/>
                </a:cubicBezTo>
                <a:cubicBezTo>
                  <a:pt x="10505" y="13015"/>
                  <a:pt x="11010" y="13015"/>
                  <a:pt x="11323" y="12815"/>
                </a:cubicBezTo>
                <a:cubicBezTo>
                  <a:pt x="11635" y="12615"/>
                  <a:pt x="11635" y="12291"/>
                  <a:pt x="11323" y="12091"/>
                </a:cubicBezTo>
                <a:cubicBezTo>
                  <a:pt x="11167" y="11991"/>
                  <a:pt x="10962" y="11941"/>
                  <a:pt x="10758" y="11941"/>
                </a:cubicBezTo>
                <a:close/>
                <a:moveTo>
                  <a:pt x="12792" y="11941"/>
                </a:moveTo>
                <a:cubicBezTo>
                  <a:pt x="12588" y="11941"/>
                  <a:pt x="12383" y="11991"/>
                  <a:pt x="12227" y="12091"/>
                </a:cubicBezTo>
                <a:cubicBezTo>
                  <a:pt x="11915" y="12291"/>
                  <a:pt x="11915" y="12615"/>
                  <a:pt x="12227" y="12815"/>
                </a:cubicBezTo>
                <a:cubicBezTo>
                  <a:pt x="12539" y="13015"/>
                  <a:pt x="13045" y="13015"/>
                  <a:pt x="13357" y="12815"/>
                </a:cubicBezTo>
                <a:cubicBezTo>
                  <a:pt x="13670" y="12615"/>
                  <a:pt x="13670" y="12291"/>
                  <a:pt x="13357" y="12091"/>
                </a:cubicBezTo>
                <a:cubicBezTo>
                  <a:pt x="13201" y="11991"/>
                  <a:pt x="12997" y="11941"/>
                  <a:pt x="12792" y="11941"/>
                </a:cubicBezTo>
                <a:close/>
                <a:moveTo>
                  <a:pt x="14827" y="11941"/>
                </a:moveTo>
                <a:cubicBezTo>
                  <a:pt x="14622" y="11941"/>
                  <a:pt x="14418" y="11991"/>
                  <a:pt x="14262" y="12091"/>
                </a:cubicBezTo>
                <a:cubicBezTo>
                  <a:pt x="13949" y="12291"/>
                  <a:pt x="13949" y="12615"/>
                  <a:pt x="14262" y="12815"/>
                </a:cubicBezTo>
                <a:cubicBezTo>
                  <a:pt x="14574" y="13015"/>
                  <a:pt x="15080" y="13015"/>
                  <a:pt x="15392" y="12815"/>
                </a:cubicBezTo>
                <a:cubicBezTo>
                  <a:pt x="15704" y="12615"/>
                  <a:pt x="15704" y="12291"/>
                  <a:pt x="15392" y="12091"/>
                </a:cubicBezTo>
                <a:cubicBezTo>
                  <a:pt x="15236" y="11991"/>
                  <a:pt x="15032" y="11941"/>
                  <a:pt x="14827" y="11941"/>
                </a:cubicBezTo>
                <a:close/>
                <a:moveTo>
                  <a:pt x="6688" y="13158"/>
                </a:moveTo>
                <a:cubicBezTo>
                  <a:pt x="6484" y="13158"/>
                  <a:pt x="6279" y="13208"/>
                  <a:pt x="6123" y="13308"/>
                </a:cubicBezTo>
                <a:cubicBezTo>
                  <a:pt x="5811" y="13508"/>
                  <a:pt x="5811" y="13832"/>
                  <a:pt x="6123" y="14032"/>
                </a:cubicBezTo>
                <a:cubicBezTo>
                  <a:pt x="6436" y="14232"/>
                  <a:pt x="6941" y="14232"/>
                  <a:pt x="7254" y="14032"/>
                </a:cubicBezTo>
                <a:cubicBezTo>
                  <a:pt x="7566" y="13832"/>
                  <a:pt x="7566" y="13508"/>
                  <a:pt x="7254" y="13308"/>
                </a:cubicBezTo>
                <a:cubicBezTo>
                  <a:pt x="7097" y="13208"/>
                  <a:pt x="6893" y="13158"/>
                  <a:pt x="6688" y="13158"/>
                </a:cubicBezTo>
                <a:close/>
                <a:moveTo>
                  <a:pt x="8723" y="13158"/>
                </a:moveTo>
                <a:cubicBezTo>
                  <a:pt x="8518" y="13158"/>
                  <a:pt x="8314" y="13208"/>
                  <a:pt x="8158" y="13308"/>
                </a:cubicBezTo>
                <a:cubicBezTo>
                  <a:pt x="7845" y="13508"/>
                  <a:pt x="7845" y="13832"/>
                  <a:pt x="8158" y="14032"/>
                </a:cubicBezTo>
                <a:cubicBezTo>
                  <a:pt x="8470" y="14232"/>
                  <a:pt x="8976" y="14232"/>
                  <a:pt x="9288" y="14032"/>
                </a:cubicBezTo>
                <a:cubicBezTo>
                  <a:pt x="9601" y="13832"/>
                  <a:pt x="9601" y="13508"/>
                  <a:pt x="9288" y="13308"/>
                </a:cubicBezTo>
                <a:cubicBezTo>
                  <a:pt x="9132" y="13208"/>
                  <a:pt x="8928" y="13158"/>
                  <a:pt x="8723" y="13158"/>
                </a:cubicBezTo>
                <a:close/>
                <a:moveTo>
                  <a:pt x="10758" y="13158"/>
                </a:moveTo>
                <a:cubicBezTo>
                  <a:pt x="10553" y="13158"/>
                  <a:pt x="10349" y="13208"/>
                  <a:pt x="10192" y="13308"/>
                </a:cubicBezTo>
                <a:cubicBezTo>
                  <a:pt x="9880" y="13508"/>
                  <a:pt x="9880" y="13832"/>
                  <a:pt x="10192" y="14032"/>
                </a:cubicBezTo>
                <a:cubicBezTo>
                  <a:pt x="10505" y="14232"/>
                  <a:pt x="11010" y="14232"/>
                  <a:pt x="11323" y="14032"/>
                </a:cubicBezTo>
                <a:cubicBezTo>
                  <a:pt x="11635" y="13832"/>
                  <a:pt x="11635" y="13508"/>
                  <a:pt x="11323" y="13308"/>
                </a:cubicBezTo>
                <a:cubicBezTo>
                  <a:pt x="11167" y="13208"/>
                  <a:pt x="10962" y="13158"/>
                  <a:pt x="10758" y="13158"/>
                </a:cubicBezTo>
                <a:close/>
                <a:moveTo>
                  <a:pt x="14827" y="13158"/>
                </a:moveTo>
                <a:cubicBezTo>
                  <a:pt x="14622" y="13158"/>
                  <a:pt x="14418" y="13208"/>
                  <a:pt x="14262" y="13308"/>
                </a:cubicBezTo>
                <a:cubicBezTo>
                  <a:pt x="13949" y="13508"/>
                  <a:pt x="13949" y="13832"/>
                  <a:pt x="14262" y="14032"/>
                </a:cubicBezTo>
                <a:cubicBezTo>
                  <a:pt x="14574" y="14232"/>
                  <a:pt x="15080" y="14232"/>
                  <a:pt x="15392" y="14032"/>
                </a:cubicBezTo>
                <a:cubicBezTo>
                  <a:pt x="15704" y="13832"/>
                  <a:pt x="15704" y="13508"/>
                  <a:pt x="15392" y="13308"/>
                </a:cubicBezTo>
                <a:cubicBezTo>
                  <a:pt x="15236" y="13208"/>
                  <a:pt x="15032" y="13158"/>
                  <a:pt x="14827" y="13158"/>
                </a:cubicBezTo>
                <a:close/>
                <a:moveTo>
                  <a:pt x="12792" y="13170"/>
                </a:moveTo>
                <a:cubicBezTo>
                  <a:pt x="12588" y="13170"/>
                  <a:pt x="12383" y="13220"/>
                  <a:pt x="12227" y="13320"/>
                </a:cubicBezTo>
                <a:cubicBezTo>
                  <a:pt x="11915" y="13520"/>
                  <a:pt x="11915" y="13844"/>
                  <a:pt x="12227" y="14044"/>
                </a:cubicBezTo>
                <a:cubicBezTo>
                  <a:pt x="12539" y="14244"/>
                  <a:pt x="13045" y="14244"/>
                  <a:pt x="13357" y="14044"/>
                </a:cubicBezTo>
                <a:cubicBezTo>
                  <a:pt x="13670" y="13844"/>
                  <a:pt x="13670" y="13520"/>
                  <a:pt x="13357" y="13320"/>
                </a:cubicBezTo>
                <a:cubicBezTo>
                  <a:pt x="13201" y="13220"/>
                  <a:pt x="12997" y="13170"/>
                  <a:pt x="12792" y="13170"/>
                </a:cubicBezTo>
                <a:close/>
                <a:moveTo>
                  <a:pt x="6688" y="14376"/>
                </a:moveTo>
                <a:cubicBezTo>
                  <a:pt x="6484" y="14376"/>
                  <a:pt x="6279" y="14425"/>
                  <a:pt x="6123" y="14525"/>
                </a:cubicBezTo>
                <a:cubicBezTo>
                  <a:pt x="5811" y="14725"/>
                  <a:pt x="5811" y="15049"/>
                  <a:pt x="6123" y="15249"/>
                </a:cubicBezTo>
                <a:cubicBezTo>
                  <a:pt x="6436" y="15449"/>
                  <a:pt x="6941" y="15449"/>
                  <a:pt x="7254" y="15249"/>
                </a:cubicBezTo>
                <a:cubicBezTo>
                  <a:pt x="7566" y="15049"/>
                  <a:pt x="7566" y="14725"/>
                  <a:pt x="7254" y="14525"/>
                </a:cubicBezTo>
                <a:cubicBezTo>
                  <a:pt x="7097" y="14425"/>
                  <a:pt x="6893" y="14376"/>
                  <a:pt x="6688" y="14376"/>
                </a:cubicBezTo>
                <a:close/>
                <a:moveTo>
                  <a:pt x="8723" y="14376"/>
                </a:moveTo>
                <a:cubicBezTo>
                  <a:pt x="8518" y="14376"/>
                  <a:pt x="8314" y="14425"/>
                  <a:pt x="8158" y="14525"/>
                </a:cubicBezTo>
                <a:cubicBezTo>
                  <a:pt x="7845" y="14725"/>
                  <a:pt x="7845" y="15049"/>
                  <a:pt x="8158" y="15249"/>
                </a:cubicBezTo>
                <a:cubicBezTo>
                  <a:pt x="8470" y="15449"/>
                  <a:pt x="8976" y="15449"/>
                  <a:pt x="9288" y="15249"/>
                </a:cubicBezTo>
                <a:cubicBezTo>
                  <a:pt x="9601" y="15049"/>
                  <a:pt x="9601" y="14725"/>
                  <a:pt x="9288" y="14525"/>
                </a:cubicBezTo>
                <a:cubicBezTo>
                  <a:pt x="9132" y="14425"/>
                  <a:pt x="8928" y="14376"/>
                  <a:pt x="8723" y="14376"/>
                </a:cubicBezTo>
                <a:close/>
                <a:moveTo>
                  <a:pt x="10758" y="14376"/>
                </a:moveTo>
                <a:cubicBezTo>
                  <a:pt x="10553" y="14376"/>
                  <a:pt x="10349" y="14425"/>
                  <a:pt x="10192" y="14525"/>
                </a:cubicBezTo>
                <a:cubicBezTo>
                  <a:pt x="9880" y="14725"/>
                  <a:pt x="9880" y="15049"/>
                  <a:pt x="10192" y="15249"/>
                </a:cubicBezTo>
                <a:cubicBezTo>
                  <a:pt x="10505" y="15449"/>
                  <a:pt x="11010" y="15449"/>
                  <a:pt x="11323" y="15249"/>
                </a:cubicBezTo>
                <a:cubicBezTo>
                  <a:pt x="11635" y="15049"/>
                  <a:pt x="11635" y="14725"/>
                  <a:pt x="11323" y="14525"/>
                </a:cubicBezTo>
                <a:cubicBezTo>
                  <a:pt x="11167" y="14425"/>
                  <a:pt x="10962" y="14376"/>
                  <a:pt x="10758" y="14376"/>
                </a:cubicBezTo>
                <a:close/>
                <a:moveTo>
                  <a:pt x="12792" y="14376"/>
                </a:moveTo>
                <a:cubicBezTo>
                  <a:pt x="12588" y="14376"/>
                  <a:pt x="12383" y="14425"/>
                  <a:pt x="12227" y="14525"/>
                </a:cubicBezTo>
                <a:cubicBezTo>
                  <a:pt x="11915" y="14725"/>
                  <a:pt x="11915" y="15049"/>
                  <a:pt x="12227" y="15249"/>
                </a:cubicBezTo>
                <a:cubicBezTo>
                  <a:pt x="12539" y="15449"/>
                  <a:pt x="13045" y="15449"/>
                  <a:pt x="13357" y="15249"/>
                </a:cubicBezTo>
                <a:cubicBezTo>
                  <a:pt x="13670" y="15049"/>
                  <a:pt x="13670" y="14725"/>
                  <a:pt x="13357" y="14525"/>
                </a:cubicBezTo>
                <a:cubicBezTo>
                  <a:pt x="13201" y="14425"/>
                  <a:pt x="12997" y="14376"/>
                  <a:pt x="12792" y="14376"/>
                </a:cubicBezTo>
                <a:close/>
                <a:moveTo>
                  <a:pt x="14827" y="14376"/>
                </a:moveTo>
                <a:cubicBezTo>
                  <a:pt x="14622" y="14376"/>
                  <a:pt x="14418" y="14425"/>
                  <a:pt x="14262" y="14525"/>
                </a:cubicBezTo>
                <a:cubicBezTo>
                  <a:pt x="13949" y="14725"/>
                  <a:pt x="13949" y="15049"/>
                  <a:pt x="14262" y="15249"/>
                </a:cubicBezTo>
                <a:cubicBezTo>
                  <a:pt x="14574" y="15449"/>
                  <a:pt x="15080" y="15449"/>
                  <a:pt x="15392" y="15249"/>
                </a:cubicBezTo>
                <a:cubicBezTo>
                  <a:pt x="15704" y="15049"/>
                  <a:pt x="15704" y="14725"/>
                  <a:pt x="15392" y="14525"/>
                </a:cubicBezTo>
                <a:cubicBezTo>
                  <a:pt x="15236" y="14425"/>
                  <a:pt x="15032" y="14376"/>
                  <a:pt x="14827" y="14376"/>
                </a:cubicBezTo>
                <a:close/>
                <a:moveTo>
                  <a:pt x="4673" y="14441"/>
                </a:moveTo>
                <a:cubicBezTo>
                  <a:pt x="4494" y="14441"/>
                  <a:pt x="4315" y="14485"/>
                  <a:pt x="4179" y="14572"/>
                </a:cubicBezTo>
                <a:cubicBezTo>
                  <a:pt x="3907" y="14746"/>
                  <a:pt x="3907" y="15029"/>
                  <a:pt x="4179" y="15203"/>
                </a:cubicBezTo>
                <a:cubicBezTo>
                  <a:pt x="4452" y="15378"/>
                  <a:pt x="4893" y="15378"/>
                  <a:pt x="5166" y="15203"/>
                </a:cubicBezTo>
                <a:cubicBezTo>
                  <a:pt x="5438" y="15029"/>
                  <a:pt x="5438" y="14746"/>
                  <a:pt x="5166" y="14572"/>
                </a:cubicBezTo>
                <a:cubicBezTo>
                  <a:pt x="5030" y="14485"/>
                  <a:pt x="4851" y="14441"/>
                  <a:pt x="4673" y="14441"/>
                </a:cubicBezTo>
                <a:close/>
                <a:moveTo>
                  <a:pt x="16861" y="14441"/>
                </a:moveTo>
                <a:cubicBezTo>
                  <a:pt x="16683" y="14441"/>
                  <a:pt x="16504" y="14485"/>
                  <a:pt x="16368" y="14572"/>
                </a:cubicBezTo>
                <a:cubicBezTo>
                  <a:pt x="16096" y="14746"/>
                  <a:pt x="16096" y="15029"/>
                  <a:pt x="16368" y="15203"/>
                </a:cubicBezTo>
                <a:cubicBezTo>
                  <a:pt x="16641" y="15378"/>
                  <a:pt x="17082" y="15378"/>
                  <a:pt x="17355" y="15203"/>
                </a:cubicBezTo>
                <a:cubicBezTo>
                  <a:pt x="17627" y="15029"/>
                  <a:pt x="17627" y="14746"/>
                  <a:pt x="17355" y="14572"/>
                </a:cubicBezTo>
                <a:cubicBezTo>
                  <a:pt x="17219" y="14485"/>
                  <a:pt x="17040" y="14441"/>
                  <a:pt x="16861" y="14441"/>
                </a:cubicBezTo>
                <a:close/>
                <a:moveTo>
                  <a:pt x="2657" y="14489"/>
                </a:moveTo>
                <a:cubicBezTo>
                  <a:pt x="2498" y="14489"/>
                  <a:pt x="2338" y="14528"/>
                  <a:pt x="2216" y="14606"/>
                </a:cubicBezTo>
                <a:cubicBezTo>
                  <a:pt x="1973" y="14761"/>
                  <a:pt x="1973" y="15013"/>
                  <a:pt x="2216" y="15169"/>
                </a:cubicBezTo>
                <a:cubicBezTo>
                  <a:pt x="2459" y="15324"/>
                  <a:pt x="2854" y="15324"/>
                  <a:pt x="3097" y="15169"/>
                </a:cubicBezTo>
                <a:cubicBezTo>
                  <a:pt x="3340" y="15013"/>
                  <a:pt x="3340" y="14761"/>
                  <a:pt x="3097" y="14606"/>
                </a:cubicBezTo>
                <a:cubicBezTo>
                  <a:pt x="2976" y="14528"/>
                  <a:pt x="2816" y="14489"/>
                  <a:pt x="2657" y="14489"/>
                </a:cubicBezTo>
                <a:close/>
                <a:moveTo>
                  <a:pt x="18858" y="14489"/>
                </a:moveTo>
                <a:cubicBezTo>
                  <a:pt x="18699" y="14489"/>
                  <a:pt x="18540" y="14528"/>
                  <a:pt x="18418" y="14606"/>
                </a:cubicBezTo>
                <a:cubicBezTo>
                  <a:pt x="18175" y="14761"/>
                  <a:pt x="18175" y="15013"/>
                  <a:pt x="18418" y="15169"/>
                </a:cubicBezTo>
                <a:cubicBezTo>
                  <a:pt x="18661" y="15324"/>
                  <a:pt x="19056" y="15324"/>
                  <a:pt x="19299" y="15169"/>
                </a:cubicBezTo>
                <a:cubicBezTo>
                  <a:pt x="19542" y="15013"/>
                  <a:pt x="19542" y="14761"/>
                  <a:pt x="19299" y="14606"/>
                </a:cubicBezTo>
                <a:cubicBezTo>
                  <a:pt x="19177" y="14528"/>
                  <a:pt x="19018" y="14489"/>
                  <a:pt x="18858" y="14489"/>
                </a:cubicBezTo>
                <a:close/>
                <a:moveTo>
                  <a:pt x="544" y="14540"/>
                </a:moveTo>
                <a:cubicBezTo>
                  <a:pt x="405" y="14540"/>
                  <a:pt x="266" y="14573"/>
                  <a:pt x="159" y="14641"/>
                </a:cubicBezTo>
                <a:cubicBezTo>
                  <a:pt x="-53" y="14777"/>
                  <a:pt x="-53" y="14998"/>
                  <a:pt x="159" y="15134"/>
                </a:cubicBezTo>
                <a:cubicBezTo>
                  <a:pt x="372" y="15270"/>
                  <a:pt x="716" y="15270"/>
                  <a:pt x="928" y="15134"/>
                </a:cubicBezTo>
                <a:cubicBezTo>
                  <a:pt x="1141" y="14998"/>
                  <a:pt x="1141" y="14777"/>
                  <a:pt x="928" y="14641"/>
                </a:cubicBezTo>
                <a:cubicBezTo>
                  <a:pt x="822" y="14573"/>
                  <a:pt x="684" y="14540"/>
                  <a:pt x="544" y="14540"/>
                </a:cubicBezTo>
                <a:close/>
                <a:moveTo>
                  <a:pt x="20950" y="14540"/>
                </a:moveTo>
                <a:cubicBezTo>
                  <a:pt x="20810" y="14540"/>
                  <a:pt x="20671" y="14573"/>
                  <a:pt x="20565" y="14641"/>
                </a:cubicBezTo>
                <a:cubicBezTo>
                  <a:pt x="20352" y="14777"/>
                  <a:pt x="20352" y="14998"/>
                  <a:pt x="20565" y="15134"/>
                </a:cubicBezTo>
                <a:cubicBezTo>
                  <a:pt x="20777" y="15270"/>
                  <a:pt x="21122" y="15270"/>
                  <a:pt x="21335" y="15134"/>
                </a:cubicBezTo>
                <a:cubicBezTo>
                  <a:pt x="21547" y="14998"/>
                  <a:pt x="21547" y="14777"/>
                  <a:pt x="21335" y="14641"/>
                </a:cubicBezTo>
                <a:cubicBezTo>
                  <a:pt x="21228" y="14573"/>
                  <a:pt x="21089" y="14540"/>
                  <a:pt x="20950" y="14540"/>
                </a:cubicBezTo>
                <a:close/>
                <a:moveTo>
                  <a:pt x="6688" y="15593"/>
                </a:moveTo>
                <a:cubicBezTo>
                  <a:pt x="6484" y="15593"/>
                  <a:pt x="6279" y="15643"/>
                  <a:pt x="6123" y="15742"/>
                </a:cubicBezTo>
                <a:cubicBezTo>
                  <a:pt x="5811" y="15942"/>
                  <a:pt x="5811" y="16266"/>
                  <a:pt x="6123" y="16466"/>
                </a:cubicBezTo>
                <a:cubicBezTo>
                  <a:pt x="6436" y="16666"/>
                  <a:pt x="6941" y="16666"/>
                  <a:pt x="7254" y="16466"/>
                </a:cubicBezTo>
                <a:cubicBezTo>
                  <a:pt x="7566" y="16266"/>
                  <a:pt x="7566" y="15942"/>
                  <a:pt x="7254" y="15742"/>
                </a:cubicBezTo>
                <a:cubicBezTo>
                  <a:pt x="7097" y="15643"/>
                  <a:pt x="6893" y="15593"/>
                  <a:pt x="6688" y="15593"/>
                </a:cubicBezTo>
                <a:close/>
                <a:moveTo>
                  <a:pt x="8723" y="15593"/>
                </a:moveTo>
                <a:cubicBezTo>
                  <a:pt x="8518" y="15593"/>
                  <a:pt x="8314" y="15643"/>
                  <a:pt x="8158" y="15742"/>
                </a:cubicBezTo>
                <a:cubicBezTo>
                  <a:pt x="7845" y="15942"/>
                  <a:pt x="7845" y="16266"/>
                  <a:pt x="8158" y="16466"/>
                </a:cubicBezTo>
                <a:cubicBezTo>
                  <a:pt x="8470" y="16666"/>
                  <a:pt x="8976" y="16666"/>
                  <a:pt x="9288" y="16466"/>
                </a:cubicBezTo>
                <a:cubicBezTo>
                  <a:pt x="9601" y="16266"/>
                  <a:pt x="9601" y="15942"/>
                  <a:pt x="9288" y="15742"/>
                </a:cubicBezTo>
                <a:cubicBezTo>
                  <a:pt x="9132" y="15643"/>
                  <a:pt x="8928" y="15593"/>
                  <a:pt x="8723" y="15593"/>
                </a:cubicBezTo>
                <a:close/>
                <a:moveTo>
                  <a:pt x="10758" y="15593"/>
                </a:moveTo>
                <a:cubicBezTo>
                  <a:pt x="10553" y="15593"/>
                  <a:pt x="10349" y="15643"/>
                  <a:pt x="10192" y="15742"/>
                </a:cubicBezTo>
                <a:cubicBezTo>
                  <a:pt x="9880" y="15942"/>
                  <a:pt x="9880" y="16266"/>
                  <a:pt x="10192" y="16466"/>
                </a:cubicBezTo>
                <a:cubicBezTo>
                  <a:pt x="10505" y="16666"/>
                  <a:pt x="11010" y="16666"/>
                  <a:pt x="11323" y="16466"/>
                </a:cubicBezTo>
                <a:cubicBezTo>
                  <a:pt x="11635" y="16266"/>
                  <a:pt x="11635" y="15942"/>
                  <a:pt x="11323" y="15742"/>
                </a:cubicBezTo>
                <a:cubicBezTo>
                  <a:pt x="11167" y="15643"/>
                  <a:pt x="10962" y="15593"/>
                  <a:pt x="10758" y="15593"/>
                </a:cubicBezTo>
                <a:close/>
                <a:moveTo>
                  <a:pt x="12792" y="15593"/>
                </a:moveTo>
                <a:cubicBezTo>
                  <a:pt x="12588" y="15593"/>
                  <a:pt x="12383" y="15643"/>
                  <a:pt x="12227" y="15742"/>
                </a:cubicBezTo>
                <a:cubicBezTo>
                  <a:pt x="11915" y="15942"/>
                  <a:pt x="11915" y="16266"/>
                  <a:pt x="12227" y="16466"/>
                </a:cubicBezTo>
                <a:cubicBezTo>
                  <a:pt x="12539" y="16666"/>
                  <a:pt x="13045" y="16666"/>
                  <a:pt x="13357" y="16466"/>
                </a:cubicBezTo>
                <a:cubicBezTo>
                  <a:pt x="13670" y="16266"/>
                  <a:pt x="13670" y="15942"/>
                  <a:pt x="13357" y="15742"/>
                </a:cubicBezTo>
                <a:cubicBezTo>
                  <a:pt x="13201" y="15643"/>
                  <a:pt x="12997" y="15593"/>
                  <a:pt x="12792" y="15593"/>
                </a:cubicBezTo>
                <a:close/>
                <a:moveTo>
                  <a:pt x="14827" y="15593"/>
                </a:moveTo>
                <a:cubicBezTo>
                  <a:pt x="14622" y="15593"/>
                  <a:pt x="14418" y="15643"/>
                  <a:pt x="14262" y="15742"/>
                </a:cubicBezTo>
                <a:cubicBezTo>
                  <a:pt x="13949" y="15942"/>
                  <a:pt x="13949" y="16266"/>
                  <a:pt x="14262" y="16466"/>
                </a:cubicBezTo>
                <a:cubicBezTo>
                  <a:pt x="14574" y="16666"/>
                  <a:pt x="15080" y="16666"/>
                  <a:pt x="15392" y="16466"/>
                </a:cubicBezTo>
                <a:cubicBezTo>
                  <a:pt x="15704" y="16266"/>
                  <a:pt x="15704" y="15942"/>
                  <a:pt x="15392" y="15742"/>
                </a:cubicBezTo>
                <a:cubicBezTo>
                  <a:pt x="15236" y="15643"/>
                  <a:pt x="15032" y="15593"/>
                  <a:pt x="14827" y="15593"/>
                </a:cubicBezTo>
                <a:close/>
                <a:moveTo>
                  <a:pt x="4673" y="15658"/>
                </a:moveTo>
                <a:cubicBezTo>
                  <a:pt x="4494" y="15658"/>
                  <a:pt x="4315" y="15702"/>
                  <a:pt x="4179" y="15789"/>
                </a:cubicBezTo>
                <a:cubicBezTo>
                  <a:pt x="3907" y="15963"/>
                  <a:pt x="3907" y="16246"/>
                  <a:pt x="4179" y="16420"/>
                </a:cubicBezTo>
                <a:cubicBezTo>
                  <a:pt x="4452" y="16595"/>
                  <a:pt x="4893" y="16595"/>
                  <a:pt x="5166" y="16420"/>
                </a:cubicBezTo>
                <a:cubicBezTo>
                  <a:pt x="5438" y="16246"/>
                  <a:pt x="5438" y="15963"/>
                  <a:pt x="5166" y="15789"/>
                </a:cubicBezTo>
                <a:cubicBezTo>
                  <a:pt x="5030" y="15702"/>
                  <a:pt x="4851" y="15658"/>
                  <a:pt x="4673" y="15658"/>
                </a:cubicBezTo>
                <a:close/>
                <a:moveTo>
                  <a:pt x="16861" y="15658"/>
                </a:moveTo>
                <a:cubicBezTo>
                  <a:pt x="16683" y="15658"/>
                  <a:pt x="16504" y="15702"/>
                  <a:pt x="16368" y="15789"/>
                </a:cubicBezTo>
                <a:cubicBezTo>
                  <a:pt x="16096" y="15963"/>
                  <a:pt x="16096" y="16246"/>
                  <a:pt x="16368" y="16420"/>
                </a:cubicBezTo>
                <a:cubicBezTo>
                  <a:pt x="16641" y="16595"/>
                  <a:pt x="17082" y="16595"/>
                  <a:pt x="17355" y="16420"/>
                </a:cubicBezTo>
                <a:cubicBezTo>
                  <a:pt x="17627" y="16246"/>
                  <a:pt x="17627" y="15963"/>
                  <a:pt x="17355" y="15789"/>
                </a:cubicBezTo>
                <a:cubicBezTo>
                  <a:pt x="17219" y="15702"/>
                  <a:pt x="17040" y="15658"/>
                  <a:pt x="16861" y="15658"/>
                </a:cubicBezTo>
                <a:close/>
                <a:moveTo>
                  <a:pt x="2646" y="15706"/>
                </a:moveTo>
                <a:cubicBezTo>
                  <a:pt x="2487" y="15706"/>
                  <a:pt x="2327" y="15745"/>
                  <a:pt x="2206" y="15823"/>
                </a:cubicBezTo>
                <a:cubicBezTo>
                  <a:pt x="1963" y="15978"/>
                  <a:pt x="1963" y="16230"/>
                  <a:pt x="2206" y="16386"/>
                </a:cubicBezTo>
                <a:cubicBezTo>
                  <a:pt x="2329" y="16464"/>
                  <a:pt x="2491" y="16503"/>
                  <a:pt x="2652" y="16502"/>
                </a:cubicBezTo>
                <a:cubicBezTo>
                  <a:pt x="2813" y="16503"/>
                  <a:pt x="2974" y="16464"/>
                  <a:pt x="3097" y="16386"/>
                </a:cubicBezTo>
                <a:cubicBezTo>
                  <a:pt x="3340" y="16230"/>
                  <a:pt x="3340" y="15978"/>
                  <a:pt x="3097" y="15823"/>
                </a:cubicBezTo>
                <a:cubicBezTo>
                  <a:pt x="2974" y="15745"/>
                  <a:pt x="2813" y="15706"/>
                  <a:pt x="2652" y="15706"/>
                </a:cubicBezTo>
                <a:cubicBezTo>
                  <a:pt x="2650" y="15706"/>
                  <a:pt x="2648" y="15706"/>
                  <a:pt x="2646" y="15706"/>
                </a:cubicBezTo>
                <a:close/>
                <a:moveTo>
                  <a:pt x="18858" y="15706"/>
                </a:moveTo>
                <a:cubicBezTo>
                  <a:pt x="18699" y="15706"/>
                  <a:pt x="18540" y="15745"/>
                  <a:pt x="18418" y="15823"/>
                </a:cubicBezTo>
                <a:cubicBezTo>
                  <a:pt x="18175" y="15978"/>
                  <a:pt x="18175" y="16230"/>
                  <a:pt x="18418" y="16386"/>
                </a:cubicBezTo>
                <a:cubicBezTo>
                  <a:pt x="18661" y="16541"/>
                  <a:pt x="19056" y="16541"/>
                  <a:pt x="19299" y="16386"/>
                </a:cubicBezTo>
                <a:cubicBezTo>
                  <a:pt x="19542" y="16230"/>
                  <a:pt x="19542" y="15978"/>
                  <a:pt x="19299" y="15823"/>
                </a:cubicBezTo>
                <a:cubicBezTo>
                  <a:pt x="19177" y="15745"/>
                  <a:pt x="19018" y="15706"/>
                  <a:pt x="18858" y="15706"/>
                </a:cubicBezTo>
                <a:close/>
                <a:moveTo>
                  <a:pt x="6678" y="16810"/>
                </a:moveTo>
                <a:cubicBezTo>
                  <a:pt x="6473" y="16810"/>
                  <a:pt x="6268" y="16860"/>
                  <a:pt x="6111" y="16960"/>
                </a:cubicBezTo>
                <a:cubicBezTo>
                  <a:pt x="5799" y="17159"/>
                  <a:pt x="5799" y="17484"/>
                  <a:pt x="6111" y="17683"/>
                </a:cubicBezTo>
                <a:cubicBezTo>
                  <a:pt x="6424" y="17883"/>
                  <a:pt x="6931" y="17883"/>
                  <a:pt x="7243" y="17683"/>
                </a:cubicBezTo>
                <a:cubicBezTo>
                  <a:pt x="7555" y="17484"/>
                  <a:pt x="7555" y="17159"/>
                  <a:pt x="7243" y="16960"/>
                </a:cubicBezTo>
                <a:cubicBezTo>
                  <a:pt x="7087" y="16860"/>
                  <a:pt x="6882" y="16810"/>
                  <a:pt x="6678" y="16810"/>
                </a:cubicBezTo>
                <a:close/>
                <a:moveTo>
                  <a:pt x="8712" y="16810"/>
                </a:moveTo>
                <a:cubicBezTo>
                  <a:pt x="8508" y="16810"/>
                  <a:pt x="8302" y="16860"/>
                  <a:pt x="8146" y="16960"/>
                </a:cubicBezTo>
                <a:cubicBezTo>
                  <a:pt x="7834" y="17159"/>
                  <a:pt x="7834" y="17484"/>
                  <a:pt x="8146" y="17683"/>
                </a:cubicBezTo>
                <a:cubicBezTo>
                  <a:pt x="8458" y="17883"/>
                  <a:pt x="8965" y="17883"/>
                  <a:pt x="9278" y="17683"/>
                </a:cubicBezTo>
                <a:cubicBezTo>
                  <a:pt x="9590" y="17484"/>
                  <a:pt x="9590" y="17159"/>
                  <a:pt x="9278" y="16960"/>
                </a:cubicBezTo>
                <a:cubicBezTo>
                  <a:pt x="9121" y="16860"/>
                  <a:pt x="8917" y="16810"/>
                  <a:pt x="8712" y="16810"/>
                </a:cubicBezTo>
                <a:close/>
                <a:moveTo>
                  <a:pt x="10747" y="16810"/>
                </a:moveTo>
                <a:cubicBezTo>
                  <a:pt x="10542" y="16810"/>
                  <a:pt x="10337" y="16860"/>
                  <a:pt x="10181" y="16960"/>
                </a:cubicBezTo>
                <a:cubicBezTo>
                  <a:pt x="9868" y="17159"/>
                  <a:pt x="9868" y="17484"/>
                  <a:pt x="10181" y="17683"/>
                </a:cubicBezTo>
                <a:cubicBezTo>
                  <a:pt x="10493" y="17883"/>
                  <a:pt x="11000" y="17883"/>
                  <a:pt x="11312" y="17683"/>
                </a:cubicBezTo>
                <a:cubicBezTo>
                  <a:pt x="11625" y="17484"/>
                  <a:pt x="11625" y="17159"/>
                  <a:pt x="11312" y="16960"/>
                </a:cubicBezTo>
                <a:cubicBezTo>
                  <a:pt x="11156" y="16860"/>
                  <a:pt x="10952" y="16810"/>
                  <a:pt x="10747" y="16810"/>
                </a:cubicBezTo>
                <a:close/>
                <a:moveTo>
                  <a:pt x="12782" y="16810"/>
                </a:moveTo>
                <a:cubicBezTo>
                  <a:pt x="12577" y="16810"/>
                  <a:pt x="12371" y="16860"/>
                  <a:pt x="12215" y="16960"/>
                </a:cubicBezTo>
                <a:cubicBezTo>
                  <a:pt x="11903" y="17159"/>
                  <a:pt x="11903" y="17484"/>
                  <a:pt x="12215" y="17683"/>
                </a:cubicBezTo>
                <a:cubicBezTo>
                  <a:pt x="12528" y="17883"/>
                  <a:pt x="13034" y="17883"/>
                  <a:pt x="13347" y="17683"/>
                </a:cubicBezTo>
                <a:cubicBezTo>
                  <a:pt x="13659" y="17484"/>
                  <a:pt x="13659" y="17159"/>
                  <a:pt x="13347" y="16960"/>
                </a:cubicBezTo>
                <a:cubicBezTo>
                  <a:pt x="13191" y="16860"/>
                  <a:pt x="12986" y="16810"/>
                  <a:pt x="12782" y="16810"/>
                </a:cubicBezTo>
                <a:close/>
                <a:moveTo>
                  <a:pt x="14816" y="16810"/>
                </a:moveTo>
                <a:cubicBezTo>
                  <a:pt x="14612" y="16810"/>
                  <a:pt x="14406" y="16860"/>
                  <a:pt x="14250" y="16960"/>
                </a:cubicBezTo>
                <a:cubicBezTo>
                  <a:pt x="13938" y="17159"/>
                  <a:pt x="13938" y="17484"/>
                  <a:pt x="14250" y="17683"/>
                </a:cubicBezTo>
                <a:cubicBezTo>
                  <a:pt x="14562" y="17883"/>
                  <a:pt x="15069" y="17883"/>
                  <a:pt x="15381" y="17683"/>
                </a:cubicBezTo>
                <a:cubicBezTo>
                  <a:pt x="15694" y="17484"/>
                  <a:pt x="15694" y="17159"/>
                  <a:pt x="15381" y="16960"/>
                </a:cubicBezTo>
                <a:cubicBezTo>
                  <a:pt x="15225" y="16860"/>
                  <a:pt x="15021" y="16810"/>
                  <a:pt x="14816" y="16810"/>
                </a:cubicBezTo>
                <a:close/>
                <a:moveTo>
                  <a:pt x="4662" y="16875"/>
                </a:moveTo>
                <a:cubicBezTo>
                  <a:pt x="4483" y="16875"/>
                  <a:pt x="4305" y="16919"/>
                  <a:pt x="4169" y="17006"/>
                </a:cubicBezTo>
                <a:cubicBezTo>
                  <a:pt x="3896" y="17181"/>
                  <a:pt x="3896" y="17463"/>
                  <a:pt x="4169" y="17637"/>
                </a:cubicBezTo>
                <a:cubicBezTo>
                  <a:pt x="4441" y="17812"/>
                  <a:pt x="4883" y="17812"/>
                  <a:pt x="5155" y="17637"/>
                </a:cubicBezTo>
                <a:cubicBezTo>
                  <a:pt x="5428" y="17463"/>
                  <a:pt x="5428" y="17181"/>
                  <a:pt x="5155" y="17006"/>
                </a:cubicBezTo>
                <a:cubicBezTo>
                  <a:pt x="5019" y="16919"/>
                  <a:pt x="4841" y="16875"/>
                  <a:pt x="4662" y="16875"/>
                </a:cubicBezTo>
                <a:close/>
                <a:moveTo>
                  <a:pt x="16851" y="16875"/>
                </a:moveTo>
                <a:cubicBezTo>
                  <a:pt x="16672" y="16875"/>
                  <a:pt x="16494" y="16919"/>
                  <a:pt x="16358" y="17006"/>
                </a:cubicBezTo>
                <a:cubicBezTo>
                  <a:pt x="16085" y="17181"/>
                  <a:pt x="16085" y="17463"/>
                  <a:pt x="16358" y="17637"/>
                </a:cubicBezTo>
                <a:cubicBezTo>
                  <a:pt x="16630" y="17812"/>
                  <a:pt x="17072" y="17812"/>
                  <a:pt x="17344" y="17637"/>
                </a:cubicBezTo>
                <a:cubicBezTo>
                  <a:pt x="17617" y="17463"/>
                  <a:pt x="17617" y="17181"/>
                  <a:pt x="17344" y="17006"/>
                </a:cubicBezTo>
                <a:cubicBezTo>
                  <a:pt x="17208" y="16919"/>
                  <a:pt x="17029" y="16875"/>
                  <a:pt x="16851" y="16875"/>
                </a:cubicBezTo>
                <a:close/>
                <a:moveTo>
                  <a:pt x="6678" y="18092"/>
                </a:moveTo>
                <a:cubicBezTo>
                  <a:pt x="6473" y="18092"/>
                  <a:pt x="6268" y="18142"/>
                  <a:pt x="6111" y="18242"/>
                </a:cubicBezTo>
                <a:cubicBezTo>
                  <a:pt x="5799" y="18442"/>
                  <a:pt x="5799" y="18766"/>
                  <a:pt x="6111" y="18966"/>
                </a:cubicBezTo>
                <a:cubicBezTo>
                  <a:pt x="6424" y="19166"/>
                  <a:pt x="6931" y="19166"/>
                  <a:pt x="7243" y="18966"/>
                </a:cubicBezTo>
                <a:cubicBezTo>
                  <a:pt x="7555" y="18766"/>
                  <a:pt x="7555" y="18442"/>
                  <a:pt x="7243" y="18242"/>
                </a:cubicBezTo>
                <a:cubicBezTo>
                  <a:pt x="7087" y="18142"/>
                  <a:pt x="6882" y="18092"/>
                  <a:pt x="6678" y="18092"/>
                </a:cubicBezTo>
                <a:close/>
                <a:moveTo>
                  <a:pt x="8712" y="18092"/>
                </a:moveTo>
                <a:cubicBezTo>
                  <a:pt x="8508" y="18092"/>
                  <a:pt x="8302" y="18142"/>
                  <a:pt x="8146" y="18242"/>
                </a:cubicBezTo>
                <a:cubicBezTo>
                  <a:pt x="7834" y="18442"/>
                  <a:pt x="7834" y="18766"/>
                  <a:pt x="8146" y="18966"/>
                </a:cubicBezTo>
                <a:cubicBezTo>
                  <a:pt x="8458" y="19166"/>
                  <a:pt x="8965" y="19166"/>
                  <a:pt x="9278" y="18966"/>
                </a:cubicBezTo>
                <a:cubicBezTo>
                  <a:pt x="9590" y="18766"/>
                  <a:pt x="9590" y="18442"/>
                  <a:pt x="9278" y="18242"/>
                </a:cubicBezTo>
                <a:cubicBezTo>
                  <a:pt x="9121" y="18142"/>
                  <a:pt x="8917" y="18092"/>
                  <a:pt x="8712" y="18092"/>
                </a:cubicBezTo>
                <a:close/>
                <a:moveTo>
                  <a:pt x="10747" y="18092"/>
                </a:moveTo>
                <a:cubicBezTo>
                  <a:pt x="10542" y="18092"/>
                  <a:pt x="10337" y="18142"/>
                  <a:pt x="10181" y="18242"/>
                </a:cubicBezTo>
                <a:cubicBezTo>
                  <a:pt x="9868" y="18442"/>
                  <a:pt x="9868" y="18766"/>
                  <a:pt x="10181" y="18966"/>
                </a:cubicBezTo>
                <a:cubicBezTo>
                  <a:pt x="10493" y="19166"/>
                  <a:pt x="11000" y="19166"/>
                  <a:pt x="11312" y="18966"/>
                </a:cubicBezTo>
                <a:cubicBezTo>
                  <a:pt x="11625" y="18766"/>
                  <a:pt x="11625" y="18442"/>
                  <a:pt x="11312" y="18242"/>
                </a:cubicBezTo>
                <a:cubicBezTo>
                  <a:pt x="11156" y="18142"/>
                  <a:pt x="10952" y="18092"/>
                  <a:pt x="10747" y="18092"/>
                </a:cubicBezTo>
                <a:close/>
                <a:moveTo>
                  <a:pt x="12782" y="18092"/>
                </a:moveTo>
                <a:cubicBezTo>
                  <a:pt x="12577" y="18092"/>
                  <a:pt x="12371" y="18142"/>
                  <a:pt x="12215" y="18242"/>
                </a:cubicBezTo>
                <a:cubicBezTo>
                  <a:pt x="11903" y="18442"/>
                  <a:pt x="11903" y="18766"/>
                  <a:pt x="12215" y="18966"/>
                </a:cubicBezTo>
                <a:cubicBezTo>
                  <a:pt x="12528" y="19166"/>
                  <a:pt x="13034" y="19166"/>
                  <a:pt x="13347" y="18966"/>
                </a:cubicBezTo>
                <a:cubicBezTo>
                  <a:pt x="13659" y="18766"/>
                  <a:pt x="13659" y="18442"/>
                  <a:pt x="13347" y="18242"/>
                </a:cubicBezTo>
                <a:cubicBezTo>
                  <a:pt x="13191" y="18142"/>
                  <a:pt x="12986" y="18092"/>
                  <a:pt x="12782" y="18092"/>
                </a:cubicBezTo>
                <a:close/>
                <a:moveTo>
                  <a:pt x="14827" y="18092"/>
                </a:moveTo>
                <a:cubicBezTo>
                  <a:pt x="14622" y="18092"/>
                  <a:pt x="14418" y="18142"/>
                  <a:pt x="14262" y="18242"/>
                </a:cubicBezTo>
                <a:cubicBezTo>
                  <a:pt x="13949" y="18442"/>
                  <a:pt x="13949" y="18766"/>
                  <a:pt x="14262" y="18966"/>
                </a:cubicBezTo>
                <a:cubicBezTo>
                  <a:pt x="14574" y="19166"/>
                  <a:pt x="15080" y="19166"/>
                  <a:pt x="15392" y="18966"/>
                </a:cubicBezTo>
                <a:cubicBezTo>
                  <a:pt x="15704" y="18766"/>
                  <a:pt x="15704" y="18442"/>
                  <a:pt x="15392" y="18242"/>
                </a:cubicBezTo>
                <a:cubicBezTo>
                  <a:pt x="15236" y="18142"/>
                  <a:pt x="15032" y="18092"/>
                  <a:pt x="14827" y="18092"/>
                </a:cubicBezTo>
                <a:close/>
                <a:moveTo>
                  <a:pt x="8723" y="19280"/>
                </a:moveTo>
                <a:cubicBezTo>
                  <a:pt x="8518" y="19280"/>
                  <a:pt x="8314" y="19330"/>
                  <a:pt x="8158" y="19430"/>
                </a:cubicBezTo>
                <a:cubicBezTo>
                  <a:pt x="7845" y="19630"/>
                  <a:pt x="7845" y="19954"/>
                  <a:pt x="8158" y="20154"/>
                </a:cubicBezTo>
                <a:cubicBezTo>
                  <a:pt x="8470" y="20354"/>
                  <a:pt x="8976" y="20354"/>
                  <a:pt x="9288" y="20154"/>
                </a:cubicBezTo>
                <a:cubicBezTo>
                  <a:pt x="9601" y="19954"/>
                  <a:pt x="9601" y="19630"/>
                  <a:pt x="9288" y="19430"/>
                </a:cubicBezTo>
                <a:cubicBezTo>
                  <a:pt x="9132" y="19330"/>
                  <a:pt x="8928" y="19280"/>
                  <a:pt x="8723" y="19280"/>
                </a:cubicBezTo>
                <a:close/>
                <a:moveTo>
                  <a:pt x="10758" y="19280"/>
                </a:moveTo>
                <a:cubicBezTo>
                  <a:pt x="10553" y="19280"/>
                  <a:pt x="10349" y="19330"/>
                  <a:pt x="10192" y="19430"/>
                </a:cubicBezTo>
                <a:cubicBezTo>
                  <a:pt x="9880" y="19630"/>
                  <a:pt x="9880" y="19954"/>
                  <a:pt x="10192" y="20154"/>
                </a:cubicBezTo>
                <a:cubicBezTo>
                  <a:pt x="10505" y="20354"/>
                  <a:pt x="11010" y="20354"/>
                  <a:pt x="11323" y="20154"/>
                </a:cubicBezTo>
                <a:cubicBezTo>
                  <a:pt x="11635" y="19954"/>
                  <a:pt x="11635" y="19630"/>
                  <a:pt x="11323" y="19430"/>
                </a:cubicBezTo>
                <a:cubicBezTo>
                  <a:pt x="11167" y="19330"/>
                  <a:pt x="10962" y="19280"/>
                  <a:pt x="10758" y="19280"/>
                </a:cubicBezTo>
                <a:close/>
                <a:moveTo>
                  <a:pt x="12792" y="19280"/>
                </a:moveTo>
                <a:cubicBezTo>
                  <a:pt x="12588" y="19280"/>
                  <a:pt x="12383" y="19330"/>
                  <a:pt x="12227" y="19430"/>
                </a:cubicBezTo>
                <a:cubicBezTo>
                  <a:pt x="11915" y="19630"/>
                  <a:pt x="11915" y="19954"/>
                  <a:pt x="12227" y="20154"/>
                </a:cubicBezTo>
                <a:cubicBezTo>
                  <a:pt x="12539" y="20354"/>
                  <a:pt x="13045" y="20354"/>
                  <a:pt x="13357" y="20154"/>
                </a:cubicBezTo>
                <a:cubicBezTo>
                  <a:pt x="13670" y="19954"/>
                  <a:pt x="13670" y="19630"/>
                  <a:pt x="13357" y="19430"/>
                </a:cubicBezTo>
                <a:cubicBezTo>
                  <a:pt x="13201" y="19330"/>
                  <a:pt x="12997" y="19280"/>
                  <a:pt x="12792" y="19280"/>
                </a:cubicBezTo>
                <a:close/>
                <a:moveTo>
                  <a:pt x="10766" y="20527"/>
                </a:moveTo>
                <a:cubicBezTo>
                  <a:pt x="10561" y="20527"/>
                  <a:pt x="10356" y="20577"/>
                  <a:pt x="10199" y="20676"/>
                </a:cubicBezTo>
                <a:cubicBezTo>
                  <a:pt x="9887" y="20876"/>
                  <a:pt x="9887" y="21200"/>
                  <a:pt x="10199" y="21400"/>
                </a:cubicBezTo>
                <a:cubicBezTo>
                  <a:pt x="10512" y="21600"/>
                  <a:pt x="11019" y="21600"/>
                  <a:pt x="11331" y="21400"/>
                </a:cubicBezTo>
                <a:cubicBezTo>
                  <a:pt x="11643" y="21200"/>
                  <a:pt x="11643" y="20876"/>
                  <a:pt x="11331" y="20676"/>
                </a:cubicBezTo>
                <a:cubicBezTo>
                  <a:pt x="11175" y="20577"/>
                  <a:pt x="10971" y="20527"/>
                  <a:pt x="10766" y="20527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lumOff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10800000" scaled="1"/>
            <a:tileRect/>
          </a:gradFill>
          <a:ln w="12700">
            <a:miter lim="4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0">
              <a:solidFill>
                <a:srgbClr val="FFFFFF"/>
              </a:solidFill>
              <a:latin typeface="+mn-lt"/>
              <a:cs typeface="+mn-cs"/>
              <a:sym typeface="Helvetica Neue Medium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4DD0A17-1BE2-48CC-92E0-ED69FD88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15</a:t>
            </a:fld>
            <a:endParaRPr lang="en-US" dirty="0"/>
          </a:p>
        </p:txBody>
      </p:sp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4382D580-7BBD-402C-AE2E-5ADC8996A86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2054" r="22519" b="12708"/>
          <a:stretch/>
        </p:blipFill>
        <p:spPr>
          <a:xfrm>
            <a:off x="877314" y="4447361"/>
            <a:ext cx="2816897" cy="2073973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4D062C11-D5D6-48A8-8ECF-98D404CED84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860" y="4328802"/>
            <a:ext cx="3056257" cy="2184824"/>
          </a:xfrm>
          <a:prstGeom prst="rect">
            <a:avLst/>
          </a:prstGeom>
        </p:spPr>
      </p:pic>
      <p:sp>
        <p:nvSpPr>
          <p:cNvPr id="37" name="Фигура">
            <a:extLst>
              <a:ext uri="{FF2B5EF4-FFF2-40B4-BE49-F238E27FC236}">
                <a16:creationId xmlns:a16="http://schemas.microsoft.com/office/drawing/2014/main" id="{7C65ACE5-891C-4AA6-82A9-545CA5018AA6}"/>
              </a:ext>
            </a:extLst>
          </p:cNvPr>
          <p:cNvSpPr>
            <a:spLocks noChangeAspect="1"/>
          </p:cNvSpPr>
          <p:nvPr/>
        </p:nvSpPr>
        <p:spPr>
          <a:xfrm rot="16200000">
            <a:off x="4353677" y="4791280"/>
            <a:ext cx="857110" cy="1343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50" extrusionOk="0">
                <a:moveTo>
                  <a:pt x="6688" y="0"/>
                </a:moveTo>
                <a:cubicBezTo>
                  <a:pt x="6599" y="0"/>
                  <a:pt x="6510" y="21"/>
                  <a:pt x="6442" y="65"/>
                </a:cubicBezTo>
                <a:cubicBezTo>
                  <a:pt x="6306" y="152"/>
                  <a:pt x="6306" y="293"/>
                  <a:pt x="6442" y="380"/>
                </a:cubicBezTo>
                <a:cubicBezTo>
                  <a:pt x="6578" y="466"/>
                  <a:pt x="6799" y="466"/>
                  <a:pt x="6934" y="380"/>
                </a:cubicBezTo>
                <a:cubicBezTo>
                  <a:pt x="7070" y="293"/>
                  <a:pt x="7070" y="152"/>
                  <a:pt x="6934" y="65"/>
                </a:cubicBezTo>
                <a:cubicBezTo>
                  <a:pt x="6867" y="21"/>
                  <a:pt x="6777" y="0"/>
                  <a:pt x="6688" y="0"/>
                </a:cubicBezTo>
                <a:close/>
                <a:moveTo>
                  <a:pt x="8723" y="0"/>
                </a:moveTo>
                <a:cubicBezTo>
                  <a:pt x="8634" y="0"/>
                  <a:pt x="8545" y="21"/>
                  <a:pt x="8477" y="65"/>
                </a:cubicBezTo>
                <a:cubicBezTo>
                  <a:pt x="8341" y="152"/>
                  <a:pt x="8341" y="293"/>
                  <a:pt x="8477" y="380"/>
                </a:cubicBezTo>
                <a:cubicBezTo>
                  <a:pt x="8613" y="466"/>
                  <a:pt x="8833" y="466"/>
                  <a:pt x="8969" y="380"/>
                </a:cubicBezTo>
                <a:cubicBezTo>
                  <a:pt x="9105" y="293"/>
                  <a:pt x="9105" y="152"/>
                  <a:pt x="8969" y="65"/>
                </a:cubicBezTo>
                <a:cubicBezTo>
                  <a:pt x="8901" y="21"/>
                  <a:pt x="8812" y="0"/>
                  <a:pt x="8723" y="0"/>
                </a:cubicBezTo>
                <a:close/>
                <a:moveTo>
                  <a:pt x="10758" y="0"/>
                </a:moveTo>
                <a:cubicBezTo>
                  <a:pt x="10669" y="0"/>
                  <a:pt x="10579" y="21"/>
                  <a:pt x="10512" y="65"/>
                </a:cubicBezTo>
                <a:cubicBezTo>
                  <a:pt x="10376" y="152"/>
                  <a:pt x="10376" y="293"/>
                  <a:pt x="10512" y="380"/>
                </a:cubicBezTo>
                <a:cubicBezTo>
                  <a:pt x="10647" y="466"/>
                  <a:pt x="10868" y="466"/>
                  <a:pt x="11004" y="380"/>
                </a:cubicBezTo>
                <a:cubicBezTo>
                  <a:pt x="11139" y="293"/>
                  <a:pt x="11139" y="152"/>
                  <a:pt x="11004" y="65"/>
                </a:cubicBezTo>
                <a:cubicBezTo>
                  <a:pt x="10936" y="21"/>
                  <a:pt x="10847" y="0"/>
                  <a:pt x="10758" y="0"/>
                </a:cubicBezTo>
                <a:close/>
                <a:moveTo>
                  <a:pt x="12792" y="0"/>
                </a:moveTo>
                <a:cubicBezTo>
                  <a:pt x="12703" y="0"/>
                  <a:pt x="12614" y="21"/>
                  <a:pt x="12546" y="65"/>
                </a:cubicBezTo>
                <a:cubicBezTo>
                  <a:pt x="12410" y="152"/>
                  <a:pt x="12410" y="293"/>
                  <a:pt x="12546" y="380"/>
                </a:cubicBezTo>
                <a:cubicBezTo>
                  <a:pt x="12682" y="466"/>
                  <a:pt x="12903" y="466"/>
                  <a:pt x="13038" y="380"/>
                </a:cubicBezTo>
                <a:cubicBezTo>
                  <a:pt x="13174" y="293"/>
                  <a:pt x="13174" y="152"/>
                  <a:pt x="13038" y="65"/>
                </a:cubicBezTo>
                <a:cubicBezTo>
                  <a:pt x="12970" y="21"/>
                  <a:pt x="12881" y="0"/>
                  <a:pt x="12792" y="0"/>
                </a:cubicBezTo>
                <a:close/>
                <a:moveTo>
                  <a:pt x="14827" y="0"/>
                </a:moveTo>
                <a:cubicBezTo>
                  <a:pt x="14738" y="0"/>
                  <a:pt x="14649" y="21"/>
                  <a:pt x="14581" y="65"/>
                </a:cubicBezTo>
                <a:cubicBezTo>
                  <a:pt x="14445" y="152"/>
                  <a:pt x="14445" y="293"/>
                  <a:pt x="14581" y="380"/>
                </a:cubicBezTo>
                <a:cubicBezTo>
                  <a:pt x="14717" y="466"/>
                  <a:pt x="14937" y="466"/>
                  <a:pt x="15073" y="380"/>
                </a:cubicBezTo>
                <a:cubicBezTo>
                  <a:pt x="15209" y="293"/>
                  <a:pt x="15209" y="152"/>
                  <a:pt x="15073" y="65"/>
                </a:cubicBezTo>
                <a:cubicBezTo>
                  <a:pt x="15005" y="21"/>
                  <a:pt x="14916" y="0"/>
                  <a:pt x="14827" y="0"/>
                </a:cubicBezTo>
                <a:close/>
                <a:moveTo>
                  <a:pt x="6688" y="1091"/>
                </a:moveTo>
                <a:cubicBezTo>
                  <a:pt x="6549" y="1091"/>
                  <a:pt x="6410" y="1125"/>
                  <a:pt x="6303" y="1193"/>
                </a:cubicBezTo>
                <a:cubicBezTo>
                  <a:pt x="6091" y="1329"/>
                  <a:pt x="6091" y="1550"/>
                  <a:pt x="6303" y="1686"/>
                </a:cubicBezTo>
                <a:cubicBezTo>
                  <a:pt x="6516" y="1821"/>
                  <a:pt x="6861" y="1821"/>
                  <a:pt x="7073" y="1686"/>
                </a:cubicBezTo>
                <a:cubicBezTo>
                  <a:pt x="7286" y="1550"/>
                  <a:pt x="7286" y="1329"/>
                  <a:pt x="7073" y="1193"/>
                </a:cubicBezTo>
                <a:cubicBezTo>
                  <a:pt x="6967" y="1125"/>
                  <a:pt x="6828" y="1091"/>
                  <a:pt x="6688" y="1091"/>
                </a:cubicBezTo>
                <a:close/>
                <a:moveTo>
                  <a:pt x="8723" y="1091"/>
                </a:moveTo>
                <a:cubicBezTo>
                  <a:pt x="8688" y="1091"/>
                  <a:pt x="8654" y="1093"/>
                  <a:pt x="8619" y="1097"/>
                </a:cubicBezTo>
                <a:cubicBezTo>
                  <a:pt x="8516" y="1110"/>
                  <a:pt x="8418" y="1142"/>
                  <a:pt x="8338" y="1193"/>
                </a:cubicBezTo>
                <a:cubicBezTo>
                  <a:pt x="8126" y="1329"/>
                  <a:pt x="8126" y="1550"/>
                  <a:pt x="8338" y="1686"/>
                </a:cubicBezTo>
                <a:cubicBezTo>
                  <a:pt x="8444" y="1754"/>
                  <a:pt x="8584" y="1787"/>
                  <a:pt x="8723" y="1787"/>
                </a:cubicBezTo>
                <a:cubicBezTo>
                  <a:pt x="8862" y="1787"/>
                  <a:pt x="9002" y="1754"/>
                  <a:pt x="9108" y="1686"/>
                </a:cubicBezTo>
                <a:cubicBezTo>
                  <a:pt x="9320" y="1550"/>
                  <a:pt x="9320" y="1329"/>
                  <a:pt x="9108" y="1193"/>
                </a:cubicBezTo>
                <a:cubicBezTo>
                  <a:pt x="9002" y="1125"/>
                  <a:pt x="8862" y="1091"/>
                  <a:pt x="8723" y="1091"/>
                </a:cubicBezTo>
                <a:close/>
                <a:moveTo>
                  <a:pt x="10758" y="1091"/>
                </a:moveTo>
                <a:cubicBezTo>
                  <a:pt x="10723" y="1091"/>
                  <a:pt x="10688" y="1093"/>
                  <a:pt x="10654" y="1097"/>
                </a:cubicBezTo>
                <a:cubicBezTo>
                  <a:pt x="10551" y="1110"/>
                  <a:pt x="10452" y="1142"/>
                  <a:pt x="10373" y="1193"/>
                </a:cubicBezTo>
                <a:cubicBezTo>
                  <a:pt x="10160" y="1329"/>
                  <a:pt x="10160" y="1550"/>
                  <a:pt x="10373" y="1686"/>
                </a:cubicBezTo>
                <a:cubicBezTo>
                  <a:pt x="10479" y="1754"/>
                  <a:pt x="10618" y="1787"/>
                  <a:pt x="10758" y="1787"/>
                </a:cubicBezTo>
                <a:cubicBezTo>
                  <a:pt x="10897" y="1787"/>
                  <a:pt x="11036" y="1754"/>
                  <a:pt x="11143" y="1686"/>
                </a:cubicBezTo>
                <a:cubicBezTo>
                  <a:pt x="11355" y="1550"/>
                  <a:pt x="11355" y="1329"/>
                  <a:pt x="11143" y="1193"/>
                </a:cubicBezTo>
                <a:cubicBezTo>
                  <a:pt x="11036" y="1125"/>
                  <a:pt x="10897" y="1091"/>
                  <a:pt x="10758" y="1091"/>
                </a:cubicBezTo>
                <a:close/>
                <a:moveTo>
                  <a:pt x="12792" y="1091"/>
                </a:moveTo>
                <a:cubicBezTo>
                  <a:pt x="12757" y="1091"/>
                  <a:pt x="12723" y="1093"/>
                  <a:pt x="12689" y="1097"/>
                </a:cubicBezTo>
                <a:cubicBezTo>
                  <a:pt x="12586" y="1110"/>
                  <a:pt x="12487" y="1142"/>
                  <a:pt x="12407" y="1193"/>
                </a:cubicBezTo>
                <a:cubicBezTo>
                  <a:pt x="12195" y="1329"/>
                  <a:pt x="12195" y="1550"/>
                  <a:pt x="12407" y="1686"/>
                </a:cubicBezTo>
                <a:cubicBezTo>
                  <a:pt x="12513" y="1754"/>
                  <a:pt x="12653" y="1787"/>
                  <a:pt x="12792" y="1787"/>
                </a:cubicBezTo>
                <a:cubicBezTo>
                  <a:pt x="12931" y="1787"/>
                  <a:pt x="13071" y="1754"/>
                  <a:pt x="13177" y="1686"/>
                </a:cubicBezTo>
                <a:cubicBezTo>
                  <a:pt x="13390" y="1550"/>
                  <a:pt x="13390" y="1329"/>
                  <a:pt x="13177" y="1193"/>
                </a:cubicBezTo>
                <a:cubicBezTo>
                  <a:pt x="13071" y="1125"/>
                  <a:pt x="12931" y="1091"/>
                  <a:pt x="12792" y="1091"/>
                </a:cubicBezTo>
                <a:close/>
                <a:moveTo>
                  <a:pt x="14827" y="1091"/>
                </a:moveTo>
                <a:cubicBezTo>
                  <a:pt x="14792" y="1091"/>
                  <a:pt x="14758" y="1093"/>
                  <a:pt x="14723" y="1097"/>
                </a:cubicBezTo>
                <a:cubicBezTo>
                  <a:pt x="14620" y="1110"/>
                  <a:pt x="14521" y="1142"/>
                  <a:pt x="14442" y="1193"/>
                </a:cubicBezTo>
                <a:cubicBezTo>
                  <a:pt x="14229" y="1329"/>
                  <a:pt x="14229" y="1550"/>
                  <a:pt x="14442" y="1686"/>
                </a:cubicBezTo>
                <a:cubicBezTo>
                  <a:pt x="14548" y="1754"/>
                  <a:pt x="14688" y="1787"/>
                  <a:pt x="14827" y="1787"/>
                </a:cubicBezTo>
                <a:cubicBezTo>
                  <a:pt x="14966" y="1787"/>
                  <a:pt x="15106" y="1754"/>
                  <a:pt x="15212" y="1686"/>
                </a:cubicBezTo>
                <a:cubicBezTo>
                  <a:pt x="15424" y="1550"/>
                  <a:pt x="15424" y="1329"/>
                  <a:pt x="15212" y="1193"/>
                </a:cubicBezTo>
                <a:cubicBezTo>
                  <a:pt x="15106" y="1125"/>
                  <a:pt x="14966" y="1091"/>
                  <a:pt x="14827" y="1091"/>
                </a:cubicBezTo>
                <a:close/>
                <a:moveTo>
                  <a:pt x="6688" y="2258"/>
                </a:moveTo>
                <a:cubicBezTo>
                  <a:pt x="6529" y="2258"/>
                  <a:pt x="6369" y="2297"/>
                  <a:pt x="6248" y="2375"/>
                </a:cubicBezTo>
                <a:cubicBezTo>
                  <a:pt x="6005" y="2530"/>
                  <a:pt x="6005" y="2782"/>
                  <a:pt x="6248" y="2937"/>
                </a:cubicBezTo>
                <a:cubicBezTo>
                  <a:pt x="6491" y="3093"/>
                  <a:pt x="6886" y="3093"/>
                  <a:pt x="7129" y="2937"/>
                </a:cubicBezTo>
                <a:cubicBezTo>
                  <a:pt x="7372" y="2782"/>
                  <a:pt x="7372" y="2530"/>
                  <a:pt x="7129" y="2375"/>
                </a:cubicBezTo>
                <a:cubicBezTo>
                  <a:pt x="7007" y="2297"/>
                  <a:pt x="6848" y="2258"/>
                  <a:pt x="6688" y="2258"/>
                </a:cubicBezTo>
                <a:close/>
                <a:moveTo>
                  <a:pt x="8723" y="2258"/>
                </a:moveTo>
                <a:cubicBezTo>
                  <a:pt x="8564" y="2258"/>
                  <a:pt x="8404" y="2297"/>
                  <a:pt x="8283" y="2375"/>
                </a:cubicBezTo>
                <a:cubicBezTo>
                  <a:pt x="8040" y="2530"/>
                  <a:pt x="8040" y="2782"/>
                  <a:pt x="8283" y="2937"/>
                </a:cubicBezTo>
                <a:cubicBezTo>
                  <a:pt x="8526" y="3093"/>
                  <a:pt x="8920" y="3093"/>
                  <a:pt x="9163" y="2937"/>
                </a:cubicBezTo>
                <a:cubicBezTo>
                  <a:pt x="9406" y="2782"/>
                  <a:pt x="9406" y="2530"/>
                  <a:pt x="9163" y="2375"/>
                </a:cubicBezTo>
                <a:cubicBezTo>
                  <a:pt x="9042" y="2297"/>
                  <a:pt x="8882" y="2258"/>
                  <a:pt x="8723" y="2258"/>
                </a:cubicBezTo>
                <a:close/>
                <a:moveTo>
                  <a:pt x="10758" y="2258"/>
                </a:moveTo>
                <a:cubicBezTo>
                  <a:pt x="10598" y="2258"/>
                  <a:pt x="10439" y="2297"/>
                  <a:pt x="10317" y="2375"/>
                </a:cubicBezTo>
                <a:cubicBezTo>
                  <a:pt x="10074" y="2530"/>
                  <a:pt x="10074" y="2782"/>
                  <a:pt x="10317" y="2937"/>
                </a:cubicBezTo>
                <a:cubicBezTo>
                  <a:pt x="10560" y="3093"/>
                  <a:pt x="10955" y="3093"/>
                  <a:pt x="11198" y="2937"/>
                </a:cubicBezTo>
                <a:cubicBezTo>
                  <a:pt x="11441" y="2782"/>
                  <a:pt x="11441" y="2530"/>
                  <a:pt x="11198" y="2375"/>
                </a:cubicBezTo>
                <a:cubicBezTo>
                  <a:pt x="11076" y="2297"/>
                  <a:pt x="10917" y="2258"/>
                  <a:pt x="10758" y="2258"/>
                </a:cubicBezTo>
                <a:close/>
                <a:moveTo>
                  <a:pt x="12792" y="2258"/>
                </a:moveTo>
                <a:cubicBezTo>
                  <a:pt x="12633" y="2258"/>
                  <a:pt x="12473" y="2297"/>
                  <a:pt x="12352" y="2375"/>
                </a:cubicBezTo>
                <a:cubicBezTo>
                  <a:pt x="12109" y="2530"/>
                  <a:pt x="12109" y="2782"/>
                  <a:pt x="12352" y="2937"/>
                </a:cubicBezTo>
                <a:cubicBezTo>
                  <a:pt x="12595" y="3093"/>
                  <a:pt x="12990" y="3093"/>
                  <a:pt x="13233" y="2937"/>
                </a:cubicBezTo>
                <a:cubicBezTo>
                  <a:pt x="13476" y="2782"/>
                  <a:pt x="13476" y="2530"/>
                  <a:pt x="13233" y="2375"/>
                </a:cubicBezTo>
                <a:cubicBezTo>
                  <a:pt x="13111" y="2297"/>
                  <a:pt x="12951" y="2258"/>
                  <a:pt x="12792" y="2258"/>
                </a:cubicBezTo>
                <a:close/>
                <a:moveTo>
                  <a:pt x="14827" y="2258"/>
                </a:moveTo>
                <a:cubicBezTo>
                  <a:pt x="14668" y="2258"/>
                  <a:pt x="14508" y="2297"/>
                  <a:pt x="14386" y="2375"/>
                </a:cubicBezTo>
                <a:cubicBezTo>
                  <a:pt x="14143" y="2530"/>
                  <a:pt x="14143" y="2782"/>
                  <a:pt x="14386" y="2937"/>
                </a:cubicBezTo>
                <a:cubicBezTo>
                  <a:pt x="14629" y="3093"/>
                  <a:pt x="15024" y="3093"/>
                  <a:pt x="15267" y="2937"/>
                </a:cubicBezTo>
                <a:cubicBezTo>
                  <a:pt x="15510" y="2782"/>
                  <a:pt x="15510" y="2530"/>
                  <a:pt x="15267" y="2375"/>
                </a:cubicBezTo>
                <a:cubicBezTo>
                  <a:pt x="15146" y="2297"/>
                  <a:pt x="14986" y="2258"/>
                  <a:pt x="14827" y="2258"/>
                </a:cubicBezTo>
                <a:close/>
                <a:moveTo>
                  <a:pt x="6707" y="3439"/>
                </a:moveTo>
                <a:cubicBezTo>
                  <a:pt x="6529" y="3439"/>
                  <a:pt x="6350" y="3483"/>
                  <a:pt x="6214" y="3570"/>
                </a:cubicBezTo>
                <a:cubicBezTo>
                  <a:pt x="5941" y="3744"/>
                  <a:pt x="5941" y="4027"/>
                  <a:pt x="6214" y="4201"/>
                </a:cubicBezTo>
                <a:cubicBezTo>
                  <a:pt x="6486" y="4375"/>
                  <a:pt x="6928" y="4375"/>
                  <a:pt x="7201" y="4201"/>
                </a:cubicBezTo>
                <a:cubicBezTo>
                  <a:pt x="7473" y="4027"/>
                  <a:pt x="7473" y="3744"/>
                  <a:pt x="7201" y="3570"/>
                </a:cubicBezTo>
                <a:cubicBezTo>
                  <a:pt x="7064" y="3483"/>
                  <a:pt x="6886" y="3439"/>
                  <a:pt x="6707" y="3439"/>
                </a:cubicBezTo>
                <a:close/>
                <a:moveTo>
                  <a:pt x="8742" y="3439"/>
                </a:moveTo>
                <a:cubicBezTo>
                  <a:pt x="8563" y="3439"/>
                  <a:pt x="8385" y="3483"/>
                  <a:pt x="8248" y="3570"/>
                </a:cubicBezTo>
                <a:cubicBezTo>
                  <a:pt x="7976" y="3744"/>
                  <a:pt x="7976" y="4027"/>
                  <a:pt x="8248" y="4201"/>
                </a:cubicBezTo>
                <a:cubicBezTo>
                  <a:pt x="8521" y="4375"/>
                  <a:pt x="8963" y="4375"/>
                  <a:pt x="9235" y="4201"/>
                </a:cubicBezTo>
                <a:cubicBezTo>
                  <a:pt x="9508" y="4027"/>
                  <a:pt x="9508" y="3744"/>
                  <a:pt x="9235" y="3570"/>
                </a:cubicBezTo>
                <a:cubicBezTo>
                  <a:pt x="9099" y="3483"/>
                  <a:pt x="8920" y="3439"/>
                  <a:pt x="8742" y="3439"/>
                </a:cubicBezTo>
                <a:close/>
                <a:moveTo>
                  <a:pt x="10776" y="3439"/>
                </a:moveTo>
                <a:cubicBezTo>
                  <a:pt x="10598" y="3439"/>
                  <a:pt x="10419" y="3483"/>
                  <a:pt x="10283" y="3570"/>
                </a:cubicBezTo>
                <a:cubicBezTo>
                  <a:pt x="10011" y="3744"/>
                  <a:pt x="10011" y="4027"/>
                  <a:pt x="10283" y="4201"/>
                </a:cubicBezTo>
                <a:cubicBezTo>
                  <a:pt x="10556" y="4375"/>
                  <a:pt x="10997" y="4375"/>
                  <a:pt x="11270" y="4201"/>
                </a:cubicBezTo>
                <a:cubicBezTo>
                  <a:pt x="11542" y="4027"/>
                  <a:pt x="11542" y="3744"/>
                  <a:pt x="11270" y="3570"/>
                </a:cubicBezTo>
                <a:cubicBezTo>
                  <a:pt x="11134" y="3483"/>
                  <a:pt x="10955" y="3439"/>
                  <a:pt x="10776" y="3439"/>
                </a:cubicBezTo>
                <a:close/>
                <a:moveTo>
                  <a:pt x="12792" y="3439"/>
                </a:moveTo>
                <a:cubicBezTo>
                  <a:pt x="12614" y="3439"/>
                  <a:pt x="12435" y="3483"/>
                  <a:pt x="12299" y="3570"/>
                </a:cubicBezTo>
                <a:cubicBezTo>
                  <a:pt x="12026" y="3744"/>
                  <a:pt x="12026" y="4027"/>
                  <a:pt x="12299" y="4201"/>
                </a:cubicBezTo>
                <a:cubicBezTo>
                  <a:pt x="12571" y="4375"/>
                  <a:pt x="13013" y="4375"/>
                  <a:pt x="13286" y="4201"/>
                </a:cubicBezTo>
                <a:cubicBezTo>
                  <a:pt x="13558" y="4027"/>
                  <a:pt x="13558" y="3744"/>
                  <a:pt x="13286" y="3570"/>
                </a:cubicBezTo>
                <a:cubicBezTo>
                  <a:pt x="13149" y="3483"/>
                  <a:pt x="12971" y="3439"/>
                  <a:pt x="12792" y="3439"/>
                </a:cubicBezTo>
                <a:close/>
                <a:moveTo>
                  <a:pt x="14827" y="3439"/>
                </a:moveTo>
                <a:cubicBezTo>
                  <a:pt x="14648" y="3439"/>
                  <a:pt x="14470" y="3483"/>
                  <a:pt x="14333" y="3570"/>
                </a:cubicBezTo>
                <a:cubicBezTo>
                  <a:pt x="14061" y="3744"/>
                  <a:pt x="14061" y="4027"/>
                  <a:pt x="14333" y="4201"/>
                </a:cubicBezTo>
                <a:cubicBezTo>
                  <a:pt x="14606" y="4375"/>
                  <a:pt x="15048" y="4375"/>
                  <a:pt x="15320" y="4201"/>
                </a:cubicBezTo>
                <a:cubicBezTo>
                  <a:pt x="15593" y="4027"/>
                  <a:pt x="15593" y="3744"/>
                  <a:pt x="15320" y="3570"/>
                </a:cubicBezTo>
                <a:cubicBezTo>
                  <a:pt x="15184" y="3483"/>
                  <a:pt x="15005" y="3439"/>
                  <a:pt x="14827" y="3439"/>
                </a:cubicBezTo>
                <a:close/>
                <a:moveTo>
                  <a:pt x="6688" y="4603"/>
                </a:moveTo>
                <a:cubicBezTo>
                  <a:pt x="6484" y="4603"/>
                  <a:pt x="6279" y="4653"/>
                  <a:pt x="6123" y="4752"/>
                </a:cubicBezTo>
                <a:cubicBezTo>
                  <a:pt x="5811" y="4952"/>
                  <a:pt x="5811" y="5276"/>
                  <a:pt x="6123" y="5476"/>
                </a:cubicBezTo>
                <a:cubicBezTo>
                  <a:pt x="6436" y="5676"/>
                  <a:pt x="6941" y="5676"/>
                  <a:pt x="7254" y="5476"/>
                </a:cubicBezTo>
                <a:cubicBezTo>
                  <a:pt x="7566" y="5276"/>
                  <a:pt x="7566" y="4952"/>
                  <a:pt x="7254" y="4752"/>
                </a:cubicBezTo>
                <a:cubicBezTo>
                  <a:pt x="7097" y="4653"/>
                  <a:pt x="6893" y="4603"/>
                  <a:pt x="6688" y="4603"/>
                </a:cubicBezTo>
                <a:close/>
                <a:moveTo>
                  <a:pt x="8723" y="4603"/>
                </a:moveTo>
                <a:cubicBezTo>
                  <a:pt x="8518" y="4603"/>
                  <a:pt x="8314" y="4653"/>
                  <a:pt x="8158" y="4752"/>
                </a:cubicBezTo>
                <a:cubicBezTo>
                  <a:pt x="7845" y="4952"/>
                  <a:pt x="7845" y="5276"/>
                  <a:pt x="8158" y="5476"/>
                </a:cubicBezTo>
                <a:cubicBezTo>
                  <a:pt x="8470" y="5676"/>
                  <a:pt x="8976" y="5676"/>
                  <a:pt x="9288" y="5476"/>
                </a:cubicBezTo>
                <a:cubicBezTo>
                  <a:pt x="9601" y="5276"/>
                  <a:pt x="9601" y="4952"/>
                  <a:pt x="9288" y="4752"/>
                </a:cubicBezTo>
                <a:cubicBezTo>
                  <a:pt x="9132" y="4653"/>
                  <a:pt x="8928" y="4603"/>
                  <a:pt x="8723" y="4603"/>
                </a:cubicBezTo>
                <a:close/>
                <a:moveTo>
                  <a:pt x="10758" y="4603"/>
                </a:moveTo>
                <a:cubicBezTo>
                  <a:pt x="10553" y="4603"/>
                  <a:pt x="10349" y="4653"/>
                  <a:pt x="10192" y="4752"/>
                </a:cubicBezTo>
                <a:cubicBezTo>
                  <a:pt x="9880" y="4952"/>
                  <a:pt x="9880" y="5276"/>
                  <a:pt x="10192" y="5476"/>
                </a:cubicBezTo>
                <a:cubicBezTo>
                  <a:pt x="10505" y="5676"/>
                  <a:pt x="11010" y="5676"/>
                  <a:pt x="11323" y="5476"/>
                </a:cubicBezTo>
                <a:cubicBezTo>
                  <a:pt x="11635" y="5276"/>
                  <a:pt x="11635" y="4952"/>
                  <a:pt x="11323" y="4752"/>
                </a:cubicBezTo>
                <a:cubicBezTo>
                  <a:pt x="11167" y="4653"/>
                  <a:pt x="10962" y="4603"/>
                  <a:pt x="10758" y="4603"/>
                </a:cubicBezTo>
                <a:close/>
                <a:moveTo>
                  <a:pt x="12792" y="4603"/>
                </a:moveTo>
                <a:cubicBezTo>
                  <a:pt x="12588" y="4603"/>
                  <a:pt x="12383" y="4653"/>
                  <a:pt x="12227" y="4752"/>
                </a:cubicBezTo>
                <a:cubicBezTo>
                  <a:pt x="11915" y="4952"/>
                  <a:pt x="11915" y="5276"/>
                  <a:pt x="12227" y="5476"/>
                </a:cubicBezTo>
                <a:cubicBezTo>
                  <a:pt x="12539" y="5676"/>
                  <a:pt x="13045" y="5676"/>
                  <a:pt x="13357" y="5476"/>
                </a:cubicBezTo>
                <a:cubicBezTo>
                  <a:pt x="13670" y="5276"/>
                  <a:pt x="13670" y="4952"/>
                  <a:pt x="13357" y="4752"/>
                </a:cubicBezTo>
                <a:cubicBezTo>
                  <a:pt x="13201" y="4653"/>
                  <a:pt x="12997" y="4603"/>
                  <a:pt x="12792" y="4603"/>
                </a:cubicBezTo>
                <a:close/>
                <a:moveTo>
                  <a:pt x="14827" y="4603"/>
                </a:moveTo>
                <a:cubicBezTo>
                  <a:pt x="14622" y="4603"/>
                  <a:pt x="14418" y="4653"/>
                  <a:pt x="14262" y="4752"/>
                </a:cubicBezTo>
                <a:cubicBezTo>
                  <a:pt x="13949" y="4952"/>
                  <a:pt x="13949" y="5276"/>
                  <a:pt x="14262" y="5476"/>
                </a:cubicBezTo>
                <a:cubicBezTo>
                  <a:pt x="14574" y="5676"/>
                  <a:pt x="15080" y="5676"/>
                  <a:pt x="15392" y="5476"/>
                </a:cubicBezTo>
                <a:cubicBezTo>
                  <a:pt x="15704" y="5276"/>
                  <a:pt x="15704" y="4952"/>
                  <a:pt x="15392" y="4752"/>
                </a:cubicBezTo>
                <a:cubicBezTo>
                  <a:pt x="15236" y="4653"/>
                  <a:pt x="15032" y="4603"/>
                  <a:pt x="14827" y="4603"/>
                </a:cubicBezTo>
                <a:close/>
                <a:moveTo>
                  <a:pt x="6688" y="5832"/>
                </a:moveTo>
                <a:cubicBezTo>
                  <a:pt x="6484" y="5832"/>
                  <a:pt x="6279" y="5882"/>
                  <a:pt x="6123" y="5982"/>
                </a:cubicBezTo>
                <a:cubicBezTo>
                  <a:pt x="5811" y="6181"/>
                  <a:pt x="5811" y="6506"/>
                  <a:pt x="6123" y="6705"/>
                </a:cubicBezTo>
                <a:cubicBezTo>
                  <a:pt x="6436" y="6905"/>
                  <a:pt x="6941" y="6905"/>
                  <a:pt x="7254" y="6705"/>
                </a:cubicBezTo>
                <a:cubicBezTo>
                  <a:pt x="7566" y="6506"/>
                  <a:pt x="7566" y="6181"/>
                  <a:pt x="7254" y="5982"/>
                </a:cubicBezTo>
                <a:cubicBezTo>
                  <a:pt x="7097" y="5882"/>
                  <a:pt x="6893" y="5832"/>
                  <a:pt x="6688" y="5832"/>
                </a:cubicBezTo>
                <a:close/>
                <a:moveTo>
                  <a:pt x="8723" y="5832"/>
                </a:moveTo>
                <a:cubicBezTo>
                  <a:pt x="8672" y="5832"/>
                  <a:pt x="8620" y="5835"/>
                  <a:pt x="8570" y="5841"/>
                </a:cubicBezTo>
                <a:cubicBezTo>
                  <a:pt x="8419" y="5860"/>
                  <a:pt x="8275" y="5907"/>
                  <a:pt x="8158" y="5982"/>
                </a:cubicBezTo>
                <a:cubicBezTo>
                  <a:pt x="7845" y="6181"/>
                  <a:pt x="7845" y="6506"/>
                  <a:pt x="8158" y="6705"/>
                </a:cubicBezTo>
                <a:cubicBezTo>
                  <a:pt x="8314" y="6805"/>
                  <a:pt x="8518" y="6855"/>
                  <a:pt x="8723" y="6855"/>
                </a:cubicBezTo>
                <a:cubicBezTo>
                  <a:pt x="8928" y="6855"/>
                  <a:pt x="9132" y="6805"/>
                  <a:pt x="9288" y="6705"/>
                </a:cubicBezTo>
                <a:cubicBezTo>
                  <a:pt x="9601" y="6506"/>
                  <a:pt x="9601" y="6181"/>
                  <a:pt x="9288" y="5982"/>
                </a:cubicBezTo>
                <a:cubicBezTo>
                  <a:pt x="9132" y="5882"/>
                  <a:pt x="8928" y="5832"/>
                  <a:pt x="8723" y="5832"/>
                </a:cubicBezTo>
                <a:close/>
                <a:moveTo>
                  <a:pt x="10758" y="5832"/>
                </a:moveTo>
                <a:cubicBezTo>
                  <a:pt x="10706" y="5832"/>
                  <a:pt x="10655" y="5835"/>
                  <a:pt x="10605" y="5841"/>
                </a:cubicBezTo>
                <a:cubicBezTo>
                  <a:pt x="10453" y="5860"/>
                  <a:pt x="10310" y="5907"/>
                  <a:pt x="10192" y="5982"/>
                </a:cubicBezTo>
                <a:cubicBezTo>
                  <a:pt x="9880" y="6181"/>
                  <a:pt x="9880" y="6506"/>
                  <a:pt x="10192" y="6705"/>
                </a:cubicBezTo>
                <a:cubicBezTo>
                  <a:pt x="10349" y="6805"/>
                  <a:pt x="10553" y="6855"/>
                  <a:pt x="10758" y="6855"/>
                </a:cubicBezTo>
                <a:cubicBezTo>
                  <a:pt x="10962" y="6855"/>
                  <a:pt x="11167" y="6805"/>
                  <a:pt x="11323" y="6705"/>
                </a:cubicBezTo>
                <a:cubicBezTo>
                  <a:pt x="11635" y="6506"/>
                  <a:pt x="11635" y="6181"/>
                  <a:pt x="11323" y="5982"/>
                </a:cubicBezTo>
                <a:cubicBezTo>
                  <a:pt x="11167" y="5882"/>
                  <a:pt x="10962" y="5832"/>
                  <a:pt x="10758" y="5832"/>
                </a:cubicBezTo>
                <a:close/>
                <a:moveTo>
                  <a:pt x="12792" y="5832"/>
                </a:moveTo>
                <a:cubicBezTo>
                  <a:pt x="12741" y="5832"/>
                  <a:pt x="12690" y="5835"/>
                  <a:pt x="12639" y="5841"/>
                </a:cubicBezTo>
                <a:cubicBezTo>
                  <a:pt x="12488" y="5860"/>
                  <a:pt x="12344" y="5907"/>
                  <a:pt x="12227" y="5982"/>
                </a:cubicBezTo>
                <a:cubicBezTo>
                  <a:pt x="11915" y="6181"/>
                  <a:pt x="11915" y="6506"/>
                  <a:pt x="12227" y="6705"/>
                </a:cubicBezTo>
                <a:cubicBezTo>
                  <a:pt x="12383" y="6805"/>
                  <a:pt x="12588" y="6855"/>
                  <a:pt x="12792" y="6855"/>
                </a:cubicBezTo>
                <a:cubicBezTo>
                  <a:pt x="12997" y="6855"/>
                  <a:pt x="13201" y="6805"/>
                  <a:pt x="13357" y="6705"/>
                </a:cubicBezTo>
                <a:cubicBezTo>
                  <a:pt x="13670" y="6506"/>
                  <a:pt x="13670" y="6181"/>
                  <a:pt x="13357" y="5982"/>
                </a:cubicBezTo>
                <a:cubicBezTo>
                  <a:pt x="13201" y="5882"/>
                  <a:pt x="12997" y="5832"/>
                  <a:pt x="12792" y="5832"/>
                </a:cubicBezTo>
                <a:close/>
                <a:moveTo>
                  <a:pt x="14827" y="5832"/>
                </a:moveTo>
                <a:cubicBezTo>
                  <a:pt x="14776" y="5832"/>
                  <a:pt x="14724" y="5835"/>
                  <a:pt x="14674" y="5841"/>
                </a:cubicBezTo>
                <a:cubicBezTo>
                  <a:pt x="14523" y="5860"/>
                  <a:pt x="14379" y="5907"/>
                  <a:pt x="14262" y="5982"/>
                </a:cubicBezTo>
                <a:cubicBezTo>
                  <a:pt x="13949" y="6181"/>
                  <a:pt x="13949" y="6506"/>
                  <a:pt x="14262" y="6705"/>
                </a:cubicBezTo>
                <a:cubicBezTo>
                  <a:pt x="14418" y="6805"/>
                  <a:pt x="14622" y="6855"/>
                  <a:pt x="14827" y="6855"/>
                </a:cubicBezTo>
                <a:cubicBezTo>
                  <a:pt x="15032" y="6855"/>
                  <a:pt x="15236" y="6805"/>
                  <a:pt x="15392" y="6705"/>
                </a:cubicBezTo>
                <a:cubicBezTo>
                  <a:pt x="15704" y="6506"/>
                  <a:pt x="15704" y="6181"/>
                  <a:pt x="15392" y="5982"/>
                </a:cubicBezTo>
                <a:cubicBezTo>
                  <a:pt x="15236" y="5882"/>
                  <a:pt x="15032" y="5832"/>
                  <a:pt x="14827" y="5832"/>
                </a:cubicBezTo>
                <a:close/>
                <a:moveTo>
                  <a:pt x="6688" y="11941"/>
                </a:moveTo>
                <a:cubicBezTo>
                  <a:pt x="6484" y="11941"/>
                  <a:pt x="6279" y="11991"/>
                  <a:pt x="6123" y="12091"/>
                </a:cubicBezTo>
                <a:cubicBezTo>
                  <a:pt x="5811" y="12291"/>
                  <a:pt x="5811" y="12615"/>
                  <a:pt x="6123" y="12815"/>
                </a:cubicBezTo>
                <a:cubicBezTo>
                  <a:pt x="6436" y="13015"/>
                  <a:pt x="6941" y="13015"/>
                  <a:pt x="7254" y="12815"/>
                </a:cubicBezTo>
                <a:cubicBezTo>
                  <a:pt x="7566" y="12615"/>
                  <a:pt x="7566" y="12291"/>
                  <a:pt x="7254" y="12091"/>
                </a:cubicBezTo>
                <a:cubicBezTo>
                  <a:pt x="7097" y="11991"/>
                  <a:pt x="6893" y="11941"/>
                  <a:pt x="6688" y="11941"/>
                </a:cubicBezTo>
                <a:close/>
                <a:moveTo>
                  <a:pt x="8723" y="11941"/>
                </a:moveTo>
                <a:cubicBezTo>
                  <a:pt x="8518" y="11941"/>
                  <a:pt x="8314" y="11991"/>
                  <a:pt x="8158" y="12091"/>
                </a:cubicBezTo>
                <a:cubicBezTo>
                  <a:pt x="7845" y="12291"/>
                  <a:pt x="7845" y="12615"/>
                  <a:pt x="8158" y="12815"/>
                </a:cubicBezTo>
                <a:cubicBezTo>
                  <a:pt x="8470" y="13015"/>
                  <a:pt x="8976" y="13015"/>
                  <a:pt x="9288" y="12815"/>
                </a:cubicBezTo>
                <a:cubicBezTo>
                  <a:pt x="9601" y="12615"/>
                  <a:pt x="9601" y="12291"/>
                  <a:pt x="9288" y="12091"/>
                </a:cubicBezTo>
                <a:cubicBezTo>
                  <a:pt x="9132" y="11991"/>
                  <a:pt x="8928" y="11941"/>
                  <a:pt x="8723" y="11941"/>
                </a:cubicBezTo>
                <a:close/>
                <a:moveTo>
                  <a:pt x="10758" y="11941"/>
                </a:moveTo>
                <a:cubicBezTo>
                  <a:pt x="10553" y="11941"/>
                  <a:pt x="10349" y="11991"/>
                  <a:pt x="10192" y="12091"/>
                </a:cubicBezTo>
                <a:cubicBezTo>
                  <a:pt x="9880" y="12291"/>
                  <a:pt x="9880" y="12615"/>
                  <a:pt x="10192" y="12815"/>
                </a:cubicBezTo>
                <a:cubicBezTo>
                  <a:pt x="10505" y="13015"/>
                  <a:pt x="11010" y="13015"/>
                  <a:pt x="11323" y="12815"/>
                </a:cubicBezTo>
                <a:cubicBezTo>
                  <a:pt x="11635" y="12615"/>
                  <a:pt x="11635" y="12291"/>
                  <a:pt x="11323" y="12091"/>
                </a:cubicBezTo>
                <a:cubicBezTo>
                  <a:pt x="11167" y="11991"/>
                  <a:pt x="10962" y="11941"/>
                  <a:pt x="10758" y="11941"/>
                </a:cubicBezTo>
                <a:close/>
                <a:moveTo>
                  <a:pt x="12792" y="11941"/>
                </a:moveTo>
                <a:cubicBezTo>
                  <a:pt x="12588" y="11941"/>
                  <a:pt x="12383" y="11991"/>
                  <a:pt x="12227" y="12091"/>
                </a:cubicBezTo>
                <a:cubicBezTo>
                  <a:pt x="11915" y="12291"/>
                  <a:pt x="11915" y="12615"/>
                  <a:pt x="12227" y="12815"/>
                </a:cubicBezTo>
                <a:cubicBezTo>
                  <a:pt x="12539" y="13015"/>
                  <a:pt x="13045" y="13015"/>
                  <a:pt x="13357" y="12815"/>
                </a:cubicBezTo>
                <a:cubicBezTo>
                  <a:pt x="13670" y="12615"/>
                  <a:pt x="13670" y="12291"/>
                  <a:pt x="13357" y="12091"/>
                </a:cubicBezTo>
                <a:cubicBezTo>
                  <a:pt x="13201" y="11991"/>
                  <a:pt x="12997" y="11941"/>
                  <a:pt x="12792" y="11941"/>
                </a:cubicBezTo>
                <a:close/>
                <a:moveTo>
                  <a:pt x="14827" y="11941"/>
                </a:moveTo>
                <a:cubicBezTo>
                  <a:pt x="14622" y="11941"/>
                  <a:pt x="14418" y="11991"/>
                  <a:pt x="14262" y="12091"/>
                </a:cubicBezTo>
                <a:cubicBezTo>
                  <a:pt x="13949" y="12291"/>
                  <a:pt x="13949" y="12615"/>
                  <a:pt x="14262" y="12815"/>
                </a:cubicBezTo>
                <a:cubicBezTo>
                  <a:pt x="14574" y="13015"/>
                  <a:pt x="15080" y="13015"/>
                  <a:pt x="15392" y="12815"/>
                </a:cubicBezTo>
                <a:cubicBezTo>
                  <a:pt x="15704" y="12615"/>
                  <a:pt x="15704" y="12291"/>
                  <a:pt x="15392" y="12091"/>
                </a:cubicBezTo>
                <a:cubicBezTo>
                  <a:pt x="15236" y="11991"/>
                  <a:pt x="15032" y="11941"/>
                  <a:pt x="14827" y="11941"/>
                </a:cubicBezTo>
                <a:close/>
                <a:moveTo>
                  <a:pt x="6688" y="13158"/>
                </a:moveTo>
                <a:cubicBezTo>
                  <a:pt x="6484" y="13158"/>
                  <a:pt x="6279" y="13208"/>
                  <a:pt x="6123" y="13308"/>
                </a:cubicBezTo>
                <a:cubicBezTo>
                  <a:pt x="5811" y="13508"/>
                  <a:pt x="5811" y="13832"/>
                  <a:pt x="6123" y="14032"/>
                </a:cubicBezTo>
                <a:cubicBezTo>
                  <a:pt x="6436" y="14232"/>
                  <a:pt x="6941" y="14232"/>
                  <a:pt x="7254" y="14032"/>
                </a:cubicBezTo>
                <a:cubicBezTo>
                  <a:pt x="7566" y="13832"/>
                  <a:pt x="7566" y="13508"/>
                  <a:pt x="7254" y="13308"/>
                </a:cubicBezTo>
                <a:cubicBezTo>
                  <a:pt x="7097" y="13208"/>
                  <a:pt x="6893" y="13158"/>
                  <a:pt x="6688" y="13158"/>
                </a:cubicBezTo>
                <a:close/>
                <a:moveTo>
                  <a:pt x="8723" y="13158"/>
                </a:moveTo>
                <a:cubicBezTo>
                  <a:pt x="8518" y="13158"/>
                  <a:pt x="8314" y="13208"/>
                  <a:pt x="8158" y="13308"/>
                </a:cubicBezTo>
                <a:cubicBezTo>
                  <a:pt x="7845" y="13508"/>
                  <a:pt x="7845" y="13832"/>
                  <a:pt x="8158" y="14032"/>
                </a:cubicBezTo>
                <a:cubicBezTo>
                  <a:pt x="8470" y="14232"/>
                  <a:pt x="8976" y="14232"/>
                  <a:pt x="9288" y="14032"/>
                </a:cubicBezTo>
                <a:cubicBezTo>
                  <a:pt x="9601" y="13832"/>
                  <a:pt x="9601" y="13508"/>
                  <a:pt x="9288" y="13308"/>
                </a:cubicBezTo>
                <a:cubicBezTo>
                  <a:pt x="9132" y="13208"/>
                  <a:pt x="8928" y="13158"/>
                  <a:pt x="8723" y="13158"/>
                </a:cubicBezTo>
                <a:close/>
                <a:moveTo>
                  <a:pt x="10758" y="13158"/>
                </a:moveTo>
                <a:cubicBezTo>
                  <a:pt x="10553" y="13158"/>
                  <a:pt x="10349" y="13208"/>
                  <a:pt x="10192" y="13308"/>
                </a:cubicBezTo>
                <a:cubicBezTo>
                  <a:pt x="9880" y="13508"/>
                  <a:pt x="9880" y="13832"/>
                  <a:pt x="10192" y="14032"/>
                </a:cubicBezTo>
                <a:cubicBezTo>
                  <a:pt x="10505" y="14232"/>
                  <a:pt x="11010" y="14232"/>
                  <a:pt x="11323" y="14032"/>
                </a:cubicBezTo>
                <a:cubicBezTo>
                  <a:pt x="11635" y="13832"/>
                  <a:pt x="11635" y="13508"/>
                  <a:pt x="11323" y="13308"/>
                </a:cubicBezTo>
                <a:cubicBezTo>
                  <a:pt x="11167" y="13208"/>
                  <a:pt x="10962" y="13158"/>
                  <a:pt x="10758" y="13158"/>
                </a:cubicBezTo>
                <a:close/>
                <a:moveTo>
                  <a:pt x="14827" y="13158"/>
                </a:moveTo>
                <a:cubicBezTo>
                  <a:pt x="14622" y="13158"/>
                  <a:pt x="14418" y="13208"/>
                  <a:pt x="14262" y="13308"/>
                </a:cubicBezTo>
                <a:cubicBezTo>
                  <a:pt x="13949" y="13508"/>
                  <a:pt x="13949" y="13832"/>
                  <a:pt x="14262" y="14032"/>
                </a:cubicBezTo>
                <a:cubicBezTo>
                  <a:pt x="14574" y="14232"/>
                  <a:pt x="15080" y="14232"/>
                  <a:pt x="15392" y="14032"/>
                </a:cubicBezTo>
                <a:cubicBezTo>
                  <a:pt x="15704" y="13832"/>
                  <a:pt x="15704" y="13508"/>
                  <a:pt x="15392" y="13308"/>
                </a:cubicBezTo>
                <a:cubicBezTo>
                  <a:pt x="15236" y="13208"/>
                  <a:pt x="15032" y="13158"/>
                  <a:pt x="14827" y="13158"/>
                </a:cubicBezTo>
                <a:close/>
                <a:moveTo>
                  <a:pt x="12792" y="13170"/>
                </a:moveTo>
                <a:cubicBezTo>
                  <a:pt x="12588" y="13170"/>
                  <a:pt x="12383" y="13220"/>
                  <a:pt x="12227" y="13320"/>
                </a:cubicBezTo>
                <a:cubicBezTo>
                  <a:pt x="11915" y="13520"/>
                  <a:pt x="11915" y="13844"/>
                  <a:pt x="12227" y="14044"/>
                </a:cubicBezTo>
                <a:cubicBezTo>
                  <a:pt x="12539" y="14244"/>
                  <a:pt x="13045" y="14244"/>
                  <a:pt x="13357" y="14044"/>
                </a:cubicBezTo>
                <a:cubicBezTo>
                  <a:pt x="13670" y="13844"/>
                  <a:pt x="13670" y="13520"/>
                  <a:pt x="13357" y="13320"/>
                </a:cubicBezTo>
                <a:cubicBezTo>
                  <a:pt x="13201" y="13220"/>
                  <a:pt x="12997" y="13170"/>
                  <a:pt x="12792" y="13170"/>
                </a:cubicBezTo>
                <a:close/>
                <a:moveTo>
                  <a:pt x="6688" y="14376"/>
                </a:moveTo>
                <a:cubicBezTo>
                  <a:pt x="6484" y="14376"/>
                  <a:pt x="6279" y="14425"/>
                  <a:pt x="6123" y="14525"/>
                </a:cubicBezTo>
                <a:cubicBezTo>
                  <a:pt x="5811" y="14725"/>
                  <a:pt x="5811" y="15049"/>
                  <a:pt x="6123" y="15249"/>
                </a:cubicBezTo>
                <a:cubicBezTo>
                  <a:pt x="6436" y="15449"/>
                  <a:pt x="6941" y="15449"/>
                  <a:pt x="7254" y="15249"/>
                </a:cubicBezTo>
                <a:cubicBezTo>
                  <a:pt x="7566" y="15049"/>
                  <a:pt x="7566" y="14725"/>
                  <a:pt x="7254" y="14525"/>
                </a:cubicBezTo>
                <a:cubicBezTo>
                  <a:pt x="7097" y="14425"/>
                  <a:pt x="6893" y="14376"/>
                  <a:pt x="6688" y="14376"/>
                </a:cubicBezTo>
                <a:close/>
                <a:moveTo>
                  <a:pt x="8723" y="14376"/>
                </a:moveTo>
                <a:cubicBezTo>
                  <a:pt x="8518" y="14376"/>
                  <a:pt x="8314" y="14425"/>
                  <a:pt x="8158" y="14525"/>
                </a:cubicBezTo>
                <a:cubicBezTo>
                  <a:pt x="7845" y="14725"/>
                  <a:pt x="7845" y="15049"/>
                  <a:pt x="8158" y="15249"/>
                </a:cubicBezTo>
                <a:cubicBezTo>
                  <a:pt x="8470" y="15449"/>
                  <a:pt x="8976" y="15449"/>
                  <a:pt x="9288" y="15249"/>
                </a:cubicBezTo>
                <a:cubicBezTo>
                  <a:pt x="9601" y="15049"/>
                  <a:pt x="9601" y="14725"/>
                  <a:pt x="9288" y="14525"/>
                </a:cubicBezTo>
                <a:cubicBezTo>
                  <a:pt x="9132" y="14425"/>
                  <a:pt x="8928" y="14376"/>
                  <a:pt x="8723" y="14376"/>
                </a:cubicBezTo>
                <a:close/>
                <a:moveTo>
                  <a:pt x="10758" y="14376"/>
                </a:moveTo>
                <a:cubicBezTo>
                  <a:pt x="10553" y="14376"/>
                  <a:pt x="10349" y="14425"/>
                  <a:pt x="10192" y="14525"/>
                </a:cubicBezTo>
                <a:cubicBezTo>
                  <a:pt x="9880" y="14725"/>
                  <a:pt x="9880" y="15049"/>
                  <a:pt x="10192" y="15249"/>
                </a:cubicBezTo>
                <a:cubicBezTo>
                  <a:pt x="10505" y="15449"/>
                  <a:pt x="11010" y="15449"/>
                  <a:pt x="11323" y="15249"/>
                </a:cubicBezTo>
                <a:cubicBezTo>
                  <a:pt x="11635" y="15049"/>
                  <a:pt x="11635" y="14725"/>
                  <a:pt x="11323" y="14525"/>
                </a:cubicBezTo>
                <a:cubicBezTo>
                  <a:pt x="11167" y="14425"/>
                  <a:pt x="10962" y="14376"/>
                  <a:pt x="10758" y="14376"/>
                </a:cubicBezTo>
                <a:close/>
                <a:moveTo>
                  <a:pt x="12792" y="14376"/>
                </a:moveTo>
                <a:cubicBezTo>
                  <a:pt x="12588" y="14376"/>
                  <a:pt x="12383" y="14425"/>
                  <a:pt x="12227" y="14525"/>
                </a:cubicBezTo>
                <a:cubicBezTo>
                  <a:pt x="11915" y="14725"/>
                  <a:pt x="11915" y="15049"/>
                  <a:pt x="12227" y="15249"/>
                </a:cubicBezTo>
                <a:cubicBezTo>
                  <a:pt x="12539" y="15449"/>
                  <a:pt x="13045" y="15449"/>
                  <a:pt x="13357" y="15249"/>
                </a:cubicBezTo>
                <a:cubicBezTo>
                  <a:pt x="13670" y="15049"/>
                  <a:pt x="13670" y="14725"/>
                  <a:pt x="13357" y="14525"/>
                </a:cubicBezTo>
                <a:cubicBezTo>
                  <a:pt x="13201" y="14425"/>
                  <a:pt x="12997" y="14376"/>
                  <a:pt x="12792" y="14376"/>
                </a:cubicBezTo>
                <a:close/>
                <a:moveTo>
                  <a:pt x="14827" y="14376"/>
                </a:moveTo>
                <a:cubicBezTo>
                  <a:pt x="14622" y="14376"/>
                  <a:pt x="14418" y="14425"/>
                  <a:pt x="14262" y="14525"/>
                </a:cubicBezTo>
                <a:cubicBezTo>
                  <a:pt x="13949" y="14725"/>
                  <a:pt x="13949" y="15049"/>
                  <a:pt x="14262" y="15249"/>
                </a:cubicBezTo>
                <a:cubicBezTo>
                  <a:pt x="14574" y="15449"/>
                  <a:pt x="15080" y="15449"/>
                  <a:pt x="15392" y="15249"/>
                </a:cubicBezTo>
                <a:cubicBezTo>
                  <a:pt x="15704" y="15049"/>
                  <a:pt x="15704" y="14725"/>
                  <a:pt x="15392" y="14525"/>
                </a:cubicBezTo>
                <a:cubicBezTo>
                  <a:pt x="15236" y="14425"/>
                  <a:pt x="15032" y="14376"/>
                  <a:pt x="14827" y="14376"/>
                </a:cubicBezTo>
                <a:close/>
                <a:moveTo>
                  <a:pt x="4673" y="14441"/>
                </a:moveTo>
                <a:cubicBezTo>
                  <a:pt x="4494" y="14441"/>
                  <a:pt x="4315" y="14485"/>
                  <a:pt x="4179" y="14572"/>
                </a:cubicBezTo>
                <a:cubicBezTo>
                  <a:pt x="3907" y="14746"/>
                  <a:pt x="3907" y="15029"/>
                  <a:pt x="4179" y="15203"/>
                </a:cubicBezTo>
                <a:cubicBezTo>
                  <a:pt x="4452" y="15378"/>
                  <a:pt x="4893" y="15378"/>
                  <a:pt x="5166" y="15203"/>
                </a:cubicBezTo>
                <a:cubicBezTo>
                  <a:pt x="5438" y="15029"/>
                  <a:pt x="5438" y="14746"/>
                  <a:pt x="5166" y="14572"/>
                </a:cubicBezTo>
                <a:cubicBezTo>
                  <a:pt x="5030" y="14485"/>
                  <a:pt x="4851" y="14441"/>
                  <a:pt x="4673" y="14441"/>
                </a:cubicBezTo>
                <a:close/>
                <a:moveTo>
                  <a:pt x="16861" y="14441"/>
                </a:moveTo>
                <a:cubicBezTo>
                  <a:pt x="16683" y="14441"/>
                  <a:pt x="16504" y="14485"/>
                  <a:pt x="16368" y="14572"/>
                </a:cubicBezTo>
                <a:cubicBezTo>
                  <a:pt x="16096" y="14746"/>
                  <a:pt x="16096" y="15029"/>
                  <a:pt x="16368" y="15203"/>
                </a:cubicBezTo>
                <a:cubicBezTo>
                  <a:pt x="16641" y="15378"/>
                  <a:pt x="17082" y="15378"/>
                  <a:pt x="17355" y="15203"/>
                </a:cubicBezTo>
                <a:cubicBezTo>
                  <a:pt x="17627" y="15029"/>
                  <a:pt x="17627" y="14746"/>
                  <a:pt x="17355" y="14572"/>
                </a:cubicBezTo>
                <a:cubicBezTo>
                  <a:pt x="17219" y="14485"/>
                  <a:pt x="17040" y="14441"/>
                  <a:pt x="16861" y="14441"/>
                </a:cubicBezTo>
                <a:close/>
                <a:moveTo>
                  <a:pt x="2657" y="14489"/>
                </a:moveTo>
                <a:cubicBezTo>
                  <a:pt x="2498" y="14489"/>
                  <a:pt x="2338" y="14528"/>
                  <a:pt x="2216" y="14606"/>
                </a:cubicBezTo>
                <a:cubicBezTo>
                  <a:pt x="1973" y="14761"/>
                  <a:pt x="1973" y="15013"/>
                  <a:pt x="2216" y="15169"/>
                </a:cubicBezTo>
                <a:cubicBezTo>
                  <a:pt x="2459" y="15324"/>
                  <a:pt x="2854" y="15324"/>
                  <a:pt x="3097" y="15169"/>
                </a:cubicBezTo>
                <a:cubicBezTo>
                  <a:pt x="3340" y="15013"/>
                  <a:pt x="3340" y="14761"/>
                  <a:pt x="3097" y="14606"/>
                </a:cubicBezTo>
                <a:cubicBezTo>
                  <a:pt x="2976" y="14528"/>
                  <a:pt x="2816" y="14489"/>
                  <a:pt x="2657" y="14489"/>
                </a:cubicBezTo>
                <a:close/>
                <a:moveTo>
                  <a:pt x="18858" y="14489"/>
                </a:moveTo>
                <a:cubicBezTo>
                  <a:pt x="18699" y="14489"/>
                  <a:pt x="18540" y="14528"/>
                  <a:pt x="18418" y="14606"/>
                </a:cubicBezTo>
                <a:cubicBezTo>
                  <a:pt x="18175" y="14761"/>
                  <a:pt x="18175" y="15013"/>
                  <a:pt x="18418" y="15169"/>
                </a:cubicBezTo>
                <a:cubicBezTo>
                  <a:pt x="18661" y="15324"/>
                  <a:pt x="19056" y="15324"/>
                  <a:pt x="19299" y="15169"/>
                </a:cubicBezTo>
                <a:cubicBezTo>
                  <a:pt x="19542" y="15013"/>
                  <a:pt x="19542" y="14761"/>
                  <a:pt x="19299" y="14606"/>
                </a:cubicBezTo>
                <a:cubicBezTo>
                  <a:pt x="19177" y="14528"/>
                  <a:pt x="19018" y="14489"/>
                  <a:pt x="18858" y="14489"/>
                </a:cubicBezTo>
                <a:close/>
                <a:moveTo>
                  <a:pt x="544" y="14540"/>
                </a:moveTo>
                <a:cubicBezTo>
                  <a:pt x="405" y="14540"/>
                  <a:pt x="266" y="14573"/>
                  <a:pt x="159" y="14641"/>
                </a:cubicBezTo>
                <a:cubicBezTo>
                  <a:pt x="-53" y="14777"/>
                  <a:pt x="-53" y="14998"/>
                  <a:pt x="159" y="15134"/>
                </a:cubicBezTo>
                <a:cubicBezTo>
                  <a:pt x="372" y="15270"/>
                  <a:pt x="716" y="15270"/>
                  <a:pt x="928" y="15134"/>
                </a:cubicBezTo>
                <a:cubicBezTo>
                  <a:pt x="1141" y="14998"/>
                  <a:pt x="1141" y="14777"/>
                  <a:pt x="928" y="14641"/>
                </a:cubicBezTo>
                <a:cubicBezTo>
                  <a:pt x="822" y="14573"/>
                  <a:pt x="684" y="14540"/>
                  <a:pt x="544" y="14540"/>
                </a:cubicBezTo>
                <a:close/>
                <a:moveTo>
                  <a:pt x="20950" y="14540"/>
                </a:moveTo>
                <a:cubicBezTo>
                  <a:pt x="20810" y="14540"/>
                  <a:pt x="20671" y="14573"/>
                  <a:pt x="20565" y="14641"/>
                </a:cubicBezTo>
                <a:cubicBezTo>
                  <a:pt x="20352" y="14777"/>
                  <a:pt x="20352" y="14998"/>
                  <a:pt x="20565" y="15134"/>
                </a:cubicBezTo>
                <a:cubicBezTo>
                  <a:pt x="20777" y="15270"/>
                  <a:pt x="21122" y="15270"/>
                  <a:pt x="21335" y="15134"/>
                </a:cubicBezTo>
                <a:cubicBezTo>
                  <a:pt x="21547" y="14998"/>
                  <a:pt x="21547" y="14777"/>
                  <a:pt x="21335" y="14641"/>
                </a:cubicBezTo>
                <a:cubicBezTo>
                  <a:pt x="21228" y="14573"/>
                  <a:pt x="21089" y="14540"/>
                  <a:pt x="20950" y="14540"/>
                </a:cubicBezTo>
                <a:close/>
                <a:moveTo>
                  <a:pt x="6688" y="15593"/>
                </a:moveTo>
                <a:cubicBezTo>
                  <a:pt x="6484" y="15593"/>
                  <a:pt x="6279" y="15643"/>
                  <a:pt x="6123" y="15742"/>
                </a:cubicBezTo>
                <a:cubicBezTo>
                  <a:pt x="5811" y="15942"/>
                  <a:pt x="5811" y="16266"/>
                  <a:pt x="6123" y="16466"/>
                </a:cubicBezTo>
                <a:cubicBezTo>
                  <a:pt x="6436" y="16666"/>
                  <a:pt x="6941" y="16666"/>
                  <a:pt x="7254" y="16466"/>
                </a:cubicBezTo>
                <a:cubicBezTo>
                  <a:pt x="7566" y="16266"/>
                  <a:pt x="7566" y="15942"/>
                  <a:pt x="7254" y="15742"/>
                </a:cubicBezTo>
                <a:cubicBezTo>
                  <a:pt x="7097" y="15643"/>
                  <a:pt x="6893" y="15593"/>
                  <a:pt x="6688" y="15593"/>
                </a:cubicBezTo>
                <a:close/>
                <a:moveTo>
                  <a:pt x="8723" y="15593"/>
                </a:moveTo>
                <a:cubicBezTo>
                  <a:pt x="8518" y="15593"/>
                  <a:pt x="8314" y="15643"/>
                  <a:pt x="8158" y="15742"/>
                </a:cubicBezTo>
                <a:cubicBezTo>
                  <a:pt x="7845" y="15942"/>
                  <a:pt x="7845" y="16266"/>
                  <a:pt x="8158" y="16466"/>
                </a:cubicBezTo>
                <a:cubicBezTo>
                  <a:pt x="8470" y="16666"/>
                  <a:pt x="8976" y="16666"/>
                  <a:pt x="9288" y="16466"/>
                </a:cubicBezTo>
                <a:cubicBezTo>
                  <a:pt x="9601" y="16266"/>
                  <a:pt x="9601" y="15942"/>
                  <a:pt x="9288" y="15742"/>
                </a:cubicBezTo>
                <a:cubicBezTo>
                  <a:pt x="9132" y="15643"/>
                  <a:pt x="8928" y="15593"/>
                  <a:pt x="8723" y="15593"/>
                </a:cubicBezTo>
                <a:close/>
                <a:moveTo>
                  <a:pt x="10758" y="15593"/>
                </a:moveTo>
                <a:cubicBezTo>
                  <a:pt x="10553" y="15593"/>
                  <a:pt x="10349" y="15643"/>
                  <a:pt x="10192" y="15742"/>
                </a:cubicBezTo>
                <a:cubicBezTo>
                  <a:pt x="9880" y="15942"/>
                  <a:pt x="9880" y="16266"/>
                  <a:pt x="10192" y="16466"/>
                </a:cubicBezTo>
                <a:cubicBezTo>
                  <a:pt x="10505" y="16666"/>
                  <a:pt x="11010" y="16666"/>
                  <a:pt x="11323" y="16466"/>
                </a:cubicBezTo>
                <a:cubicBezTo>
                  <a:pt x="11635" y="16266"/>
                  <a:pt x="11635" y="15942"/>
                  <a:pt x="11323" y="15742"/>
                </a:cubicBezTo>
                <a:cubicBezTo>
                  <a:pt x="11167" y="15643"/>
                  <a:pt x="10962" y="15593"/>
                  <a:pt x="10758" y="15593"/>
                </a:cubicBezTo>
                <a:close/>
                <a:moveTo>
                  <a:pt x="12792" y="15593"/>
                </a:moveTo>
                <a:cubicBezTo>
                  <a:pt x="12588" y="15593"/>
                  <a:pt x="12383" y="15643"/>
                  <a:pt x="12227" y="15742"/>
                </a:cubicBezTo>
                <a:cubicBezTo>
                  <a:pt x="11915" y="15942"/>
                  <a:pt x="11915" y="16266"/>
                  <a:pt x="12227" y="16466"/>
                </a:cubicBezTo>
                <a:cubicBezTo>
                  <a:pt x="12539" y="16666"/>
                  <a:pt x="13045" y="16666"/>
                  <a:pt x="13357" y="16466"/>
                </a:cubicBezTo>
                <a:cubicBezTo>
                  <a:pt x="13670" y="16266"/>
                  <a:pt x="13670" y="15942"/>
                  <a:pt x="13357" y="15742"/>
                </a:cubicBezTo>
                <a:cubicBezTo>
                  <a:pt x="13201" y="15643"/>
                  <a:pt x="12997" y="15593"/>
                  <a:pt x="12792" y="15593"/>
                </a:cubicBezTo>
                <a:close/>
                <a:moveTo>
                  <a:pt x="14827" y="15593"/>
                </a:moveTo>
                <a:cubicBezTo>
                  <a:pt x="14622" y="15593"/>
                  <a:pt x="14418" y="15643"/>
                  <a:pt x="14262" y="15742"/>
                </a:cubicBezTo>
                <a:cubicBezTo>
                  <a:pt x="13949" y="15942"/>
                  <a:pt x="13949" y="16266"/>
                  <a:pt x="14262" y="16466"/>
                </a:cubicBezTo>
                <a:cubicBezTo>
                  <a:pt x="14574" y="16666"/>
                  <a:pt x="15080" y="16666"/>
                  <a:pt x="15392" y="16466"/>
                </a:cubicBezTo>
                <a:cubicBezTo>
                  <a:pt x="15704" y="16266"/>
                  <a:pt x="15704" y="15942"/>
                  <a:pt x="15392" y="15742"/>
                </a:cubicBezTo>
                <a:cubicBezTo>
                  <a:pt x="15236" y="15643"/>
                  <a:pt x="15032" y="15593"/>
                  <a:pt x="14827" y="15593"/>
                </a:cubicBezTo>
                <a:close/>
                <a:moveTo>
                  <a:pt x="4673" y="15658"/>
                </a:moveTo>
                <a:cubicBezTo>
                  <a:pt x="4494" y="15658"/>
                  <a:pt x="4315" y="15702"/>
                  <a:pt x="4179" y="15789"/>
                </a:cubicBezTo>
                <a:cubicBezTo>
                  <a:pt x="3907" y="15963"/>
                  <a:pt x="3907" y="16246"/>
                  <a:pt x="4179" y="16420"/>
                </a:cubicBezTo>
                <a:cubicBezTo>
                  <a:pt x="4452" y="16595"/>
                  <a:pt x="4893" y="16595"/>
                  <a:pt x="5166" y="16420"/>
                </a:cubicBezTo>
                <a:cubicBezTo>
                  <a:pt x="5438" y="16246"/>
                  <a:pt x="5438" y="15963"/>
                  <a:pt x="5166" y="15789"/>
                </a:cubicBezTo>
                <a:cubicBezTo>
                  <a:pt x="5030" y="15702"/>
                  <a:pt x="4851" y="15658"/>
                  <a:pt x="4673" y="15658"/>
                </a:cubicBezTo>
                <a:close/>
                <a:moveTo>
                  <a:pt x="16861" y="15658"/>
                </a:moveTo>
                <a:cubicBezTo>
                  <a:pt x="16683" y="15658"/>
                  <a:pt x="16504" y="15702"/>
                  <a:pt x="16368" y="15789"/>
                </a:cubicBezTo>
                <a:cubicBezTo>
                  <a:pt x="16096" y="15963"/>
                  <a:pt x="16096" y="16246"/>
                  <a:pt x="16368" y="16420"/>
                </a:cubicBezTo>
                <a:cubicBezTo>
                  <a:pt x="16641" y="16595"/>
                  <a:pt x="17082" y="16595"/>
                  <a:pt x="17355" y="16420"/>
                </a:cubicBezTo>
                <a:cubicBezTo>
                  <a:pt x="17627" y="16246"/>
                  <a:pt x="17627" y="15963"/>
                  <a:pt x="17355" y="15789"/>
                </a:cubicBezTo>
                <a:cubicBezTo>
                  <a:pt x="17219" y="15702"/>
                  <a:pt x="17040" y="15658"/>
                  <a:pt x="16861" y="15658"/>
                </a:cubicBezTo>
                <a:close/>
                <a:moveTo>
                  <a:pt x="2646" y="15706"/>
                </a:moveTo>
                <a:cubicBezTo>
                  <a:pt x="2487" y="15706"/>
                  <a:pt x="2327" y="15745"/>
                  <a:pt x="2206" y="15823"/>
                </a:cubicBezTo>
                <a:cubicBezTo>
                  <a:pt x="1963" y="15978"/>
                  <a:pt x="1963" y="16230"/>
                  <a:pt x="2206" y="16386"/>
                </a:cubicBezTo>
                <a:cubicBezTo>
                  <a:pt x="2329" y="16464"/>
                  <a:pt x="2491" y="16503"/>
                  <a:pt x="2652" y="16502"/>
                </a:cubicBezTo>
                <a:cubicBezTo>
                  <a:pt x="2813" y="16503"/>
                  <a:pt x="2974" y="16464"/>
                  <a:pt x="3097" y="16386"/>
                </a:cubicBezTo>
                <a:cubicBezTo>
                  <a:pt x="3340" y="16230"/>
                  <a:pt x="3340" y="15978"/>
                  <a:pt x="3097" y="15823"/>
                </a:cubicBezTo>
                <a:cubicBezTo>
                  <a:pt x="2974" y="15745"/>
                  <a:pt x="2813" y="15706"/>
                  <a:pt x="2652" y="15706"/>
                </a:cubicBezTo>
                <a:cubicBezTo>
                  <a:pt x="2650" y="15706"/>
                  <a:pt x="2648" y="15706"/>
                  <a:pt x="2646" y="15706"/>
                </a:cubicBezTo>
                <a:close/>
                <a:moveTo>
                  <a:pt x="18858" y="15706"/>
                </a:moveTo>
                <a:cubicBezTo>
                  <a:pt x="18699" y="15706"/>
                  <a:pt x="18540" y="15745"/>
                  <a:pt x="18418" y="15823"/>
                </a:cubicBezTo>
                <a:cubicBezTo>
                  <a:pt x="18175" y="15978"/>
                  <a:pt x="18175" y="16230"/>
                  <a:pt x="18418" y="16386"/>
                </a:cubicBezTo>
                <a:cubicBezTo>
                  <a:pt x="18661" y="16541"/>
                  <a:pt x="19056" y="16541"/>
                  <a:pt x="19299" y="16386"/>
                </a:cubicBezTo>
                <a:cubicBezTo>
                  <a:pt x="19542" y="16230"/>
                  <a:pt x="19542" y="15978"/>
                  <a:pt x="19299" y="15823"/>
                </a:cubicBezTo>
                <a:cubicBezTo>
                  <a:pt x="19177" y="15745"/>
                  <a:pt x="19018" y="15706"/>
                  <a:pt x="18858" y="15706"/>
                </a:cubicBezTo>
                <a:close/>
                <a:moveTo>
                  <a:pt x="6678" y="16810"/>
                </a:moveTo>
                <a:cubicBezTo>
                  <a:pt x="6473" y="16810"/>
                  <a:pt x="6268" y="16860"/>
                  <a:pt x="6111" y="16960"/>
                </a:cubicBezTo>
                <a:cubicBezTo>
                  <a:pt x="5799" y="17159"/>
                  <a:pt x="5799" y="17484"/>
                  <a:pt x="6111" y="17683"/>
                </a:cubicBezTo>
                <a:cubicBezTo>
                  <a:pt x="6424" y="17883"/>
                  <a:pt x="6931" y="17883"/>
                  <a:pt x="7243" y="17683"/>
                </a:cubicBezTo>
                <a:cubicBezTo>
                  <a:pt x="7555" y="17484"/>
                  <a:pt x="7555" y="17159"/>
                  <a:pt x="7243" y="16960"/>
                </a:cubicBezTo>
                <a:cubicBezTo>
                  <a:pt x="7087" y="16860"/>
                  <a:pt x="6882" y="16810"/>
                  <a:pt x="6678" y="16810"/>
                </a:cubicBezTo>
                <a:close/>
                <a:moveTo>
                  <a:pt x="8712" y="16810"/>
                </a:moveTo>
                <a:cubicBezTo>
                  <a:pt x="8508" y="16810"/>
                  <a:pt x="8302" y="16860"/>
                  <a:pt x="8146" y="16960"/>
                </a:cubicBezTo>
                <a:cubicBezTo>
                  <a:pt x="7834" y="17159"/>
                  <a:pt x="7834" y="17484"/>
                  <a:pt x="8146" y="17683"/>
                </a:cubicBezTo>
                <a:cubicBezTo>
                  <a:pt x="8458" y="17883"/>
                  <a:pt x="8965" y="17883"/>
                  <a:pt x="9278" y="17683"/>
                </a:cubicBezTo>
                <a:cubicBezTo>
                  <a:pt x="9590" y="17484"/>
                  <a:pt x="9590" y="17159"/>
                  <a:pt x="9278" y="16960"/>
                </a:cubicBezTo>
                <a:cubicBezTo>
                  <a:pt x="9121" y="16860"/>
                  <a:pt x="8917" y="16810"/>
                  <a:pt x="8712" y="16810"/>
                </a:cubicBezTo>
                <a:close/>
                <a:moveTo>
                  <a:pt x="10747" y="16810"/>
                </a:moveTo>
                <a:cubicBezTo>
                  <a:pt x="10542" y="16810"/>
                  <a:pt x="10337" y="16860"/>
                  <a:pt x="10181" y="16960"/>
                </a:cubicBezTo>
                <a:cubicBezTo>
                  <a:pt x="9868" y="17159"/>
                  <a:pt x="9868" y="17484"/>
                  <a:pt x="10181" y="17683"/>
                </a:cubicBezTo>
                <a:cubicBezTo>
                  <a:pt x="10493" y="17883"/>
                  <a:pt x="11000" y="17883"/>
                  <a:pt x="11312" y="17683"/>
                </a:cubicBezTo>
                <a:cubicBezTo>
                  <a:pt x="11625" y="17484"/>
                  <a:pt x="11625" y="17159"/>
                  <a:pt x="11312" y="16960"/>
                </a:cubicBezTo>
                <a:cubicBezTo>
                  <a:pt x="11156" y="16860"/>
                  <a:pt x="10952" y="16810"/>
                  <a:pt x="10747" y="16810"/>
                </a:cubicBezTo>
                <a:close/>
                <a:moveTo>
                  <a:pt x="12782" y="16810"/>
                </a:moveTo>
                <a:cubicBezTo>
                  <a:pt x="12577" y="16810"/>
                  <a:pt x="12371" y="16860"/>
                  <a:pt x="12215" y="16960"/>
                </a:cubicBezTo>
                <a:cubicBezTo>
                  <a:pt x="11903" y="17159"/>
                  <a:pt x="11903" y="17484"/>
                  <a:pt x="12215" y="17683"/>
                </a:cubicBezTo>
                <a:cubicBezTo>
                  <a:pt x="12528" y="17883"/>
                  <a:pt x="13034" y="17883"/>
                  <a:pt x="13347" y="17683"/>
                </a:cubicBezTo>
                <a:cubicBezTo>
                  <a:pt x="13659" y="17484"/>
                  <a:pt x="13659" y="17159"/>
                  <a:pt x="13347" y="16960"/>
                </a:cubicBezTo>
                <a:cubicBezTo>
                  <a:pt x="13191" y="16860"/>
                  <a:pt x="12986" y="16810"/>
                  <a:pt x="12782" y="16810"/>
                </a:cubicBezTo>
                <a:close/>
                <a:moveTo>
                  <a:pt x="14816" y="16810"/>
                </a:moveTo>
                <a:cubicBezTo>
                  <a:pt x="14612" y="16810"/>
                  <a:pt x="14406" y="16860"/>
                  <a:pt x="14250" y="16960"/>
                </a:cubicBezTo>
                <a:cubicBezTo>
                  <a:pt x="13938" y="17159"/>
                  <a:pt x="13938" y="17484"/>
                  <a:pt x="14250" y="17683"/>
                </a:cubicBezTo>
                <a:cubicBezTo>
                  <a:pt x="14562" y="17883"/>
                  <a:pt x="15069" y="17883"/>
                  <a:pt x="15381" y="17683"/>
                </a:cubicBezTo>
                <a:cubicBezTo>
                  <a:pt x="15694" y="17484"/>
                  <a:pt x="15694" y="17159"/>
                  <a:pt x="15381" y="16960"/>
                </a:cubicBezTo>
                <a:cubicBezTo>
                  <a:pt x="15225" y="16860"/>
                  <a:pt x="15021" y="16810"/>
                  <a:pt x="14816" y="16810"/>
                </a:cubicBezTo>
                <a:close/>
                <a:moveTo>
                  <a:pt x="4662" y="16875"/>
                </a:moveTo>
                <a:cubicBezTo>
                  <a:pt x="4483" y="16875"/>
                  <a:pt x="4305" y="16919"/>
                  <a:pt x="4169" y="17006"/>
                </a:cubicBezTo>
                <a:cubicBezTo>
                  <a:pt x="3896" y="17181"/>
                  <a:pt x="3896" y="17463"/>
                  <a:pt x="4169" y="17637"/>
                </a:cubicBezTo>
                <a:cubicBezTo>
                  <a:pt x="4441" y="17812"/>
                  <a:pt x="4883" y="17812"/>
                  <a:pt x="5155" y="17637"/>
                </a:cubicBezTo>
                <a:cubicBezTo>
                  <a:pt x="5428" y="17463"/>
                  <a:pt x="5428" y="17181"/>
                  <a:pt x="5155" y="17006"/>
                </a:cubicBezTo>
                <a:cubicBezTo>
                  <a:pt x="5019" y="16919"/>
                  <a:pt x="4841" y="16875"/>
                  <a:pt x="4662" y="16875"/>
                </a:cubicBezTo>
                <a:close/>
                <a:moveTo>
                  <a:pt x="16851" y="16875"/>
                </a:moveTo>
                <a:cubicBezTo>
                  <a:pt x="16672" y="16875"/>
                  <a:pt x="16494" y="16919"/>
                  <a:pt x="16358" y="17006"/>
                </a:cubicBezTo>
                <a:cubicBezTo>
                  <a:pt x="16085" y="17181"/>
                  <a:pt x="16085" y="17463"/>
                  <a:pt x="16358" y="17637"/>
                </a:cubicBezTo>
                <a:cubicBezTo>
                  <a:pt x="16630" y="17812"/>
                  <a:pt x="17072" y="17812"/>
                  <a:pt x="17344" y="17637"/>
                </a:cubicBezTo>
                <a:cubicBezTo>
                  <a:pt x="17617" y="17463"/>
                  <a:pt x="17617" y="17181"/>
                  <a:pt x="17344" y="17006"/>
                </a:cubicBezTo>
                <a:cubicBezTo>
                  <a:pt x="17208" y="16919"/>
                  <a:pt x="17029" y="16875"/>
                  <a:pt x="16851" y="16875"/>
                </a:cubicBezTo>
                <a:close/>
                <a:moveTo>
                  <a:pt x="6678" y="18092"/>
                </a:moveTo>
                <a:cubicBezTo>
                  <a:pt x="6473" y="18092"/>
                  <a:pt x="6268" y="18142"/>
                  <a:pt x="6111" y="18242"/>
                </a:cubicBezTo>
                <a:cubicBezTo>
                  <a:pt x="5799" y="18442"/>
                  <a:pt x="5799" y="18766"/>
                  <a:pt x="6111" y="18966"/>
                </a:cubicBezTo>
                <a:cubicBezTo>
                  <a:pt x="6424" y="19166"/>
                  <a:pt x="6931" y="19166"/>
                  <a:pt x="7243" y="18966"/>
                </a:cubicBezTo>
                <a:cubicBezTo>
                  <a:pt x="7555" y="18766"/>
                  <a:pt x="7555" y="18442"/>
                  <a:pt x="7243" y="18242"/>
                </a:cubicBezTo>
                <a:cubicBezTo>
                  <a:pt x="7087" y="18142"/>
                  <a:pt x="6882" y="18092"/>
                  <a:pt x="6678" y="18092"/>
                </a:cubicBezTo>
                <a:close/>
                <a:moveTo>
                  <a:pt x="8712" y="18092"/>
                </a:moveTo>
                <a:cubicBezTo>
                  <a:pt x="8508" y="18092"/>
                  <a:pt x="8302" y="18142"/>
                  <a:pt x="8146" y="18242"/>
                </a:cubicBezTo>
                <a:cubicBezTo>
                  <a:pt x="7834" y="18442"/>
                  <a:pt x="7834" y="18766"/>
                  <a:pt x="8146" y="18966"/>
                </a:cubicBezTo>
                <a:cubicBezTo>
                  <a:pt x="8458" y="19166"/>
                  <a:pt x="8965" y="19166"/>
                  <a:pt x="9278" y="18966"/>
                </a:cubicBezTo>
                <a:cubicBezTo>
                  <a:pt x="9590" y="18766"/>
                  <a:pt x="9590" y="18442"/>
                  <a:pt x="9278" y="18242"/>
                </a:cubicBezTo>
                <a:cubicBezTo>
                  <a:pt x="9121" y="18142"/>
                  <a:pt x="8917" y="18092"/>
                  <a:pt x="8712" y="18092"/>
                </a:cubicBezTo>
                <a:close/>
                <a:moveTo>
                  <a:pt x="10747" y="18092"/>
                </a:moveTo>
                <a:cubicBezTo>
                  <a:pt x="10542" y="18092"/>
                  <a:pt x="10337" y="18142"/>
                  <a:pt x="10181" y="18242"/>
                </a:cubicBezTo>
                <a:cubicBezTo>
                  <a:pt x="9868" y="18442"/>
                  <a:pt x="9868" y="18766"/>
                  <a:pt x="10181" y="18966"/>
                </a:cubicBezTo>
                <a:cubicBezTo>
                  <a:pt x="10493" y="19166"/>
                  <a:pt x="11000" y="19166"/>
                  <a:pt x="11312" y="18966"/>
                </a:cubicBezTo>
                <a:cubicBezTo>
                  <a:pt x="11625" y="18766"/>
                  <a:pt x="11625" y="18442"/>
                  <a:pt x="11312" y="18242"/>
                </a:cubicBezTo>
                <a:cubicBezTo>
                  <a:pt x="11156" y="18142"/>
                  <a:pt x="10952" y="18092"/>
                  <a:pt x="10747" y="18092"/>
                </a:cubicBezTo>
                <a:close/>
                <a:moveTo>
                  <a:pt x="12782" y="18092"/>
                </a:moveTo>
                <a:cubicBezTo>
                  <a:pt x="12577" y="18092"/>
                  <a:pt x="12371" y="18142"/>
                  <a:pt x="12215" y="18242"/>
                </a:cubicBezTo>
                <a:cubicBezTo>
                  <a:pt x="11903" y="18442"/>
                  <a:pt x="11903" y="18766"/>
                  <a:pt x="12215" y="18966"/>
                </a:cubicBezTo>
                <a:cubicBezTo>
                  <a:pt x="12528" y="19166"/>
                  <a:pt x="13034" y="19166"/>
                  <a:pt x="13347" y="18966"/>
                </a:cubicBezTo>
                <a:cubicBezTo>
                  <a:pt x="13659" y="18766"/>
                  <a:pt x="13659" y="18442"/>
                  <a:pt x="13347" y="18242"/>
                </a:cubicBezTo>
                <a:cubicBezTo>
                  <a:pt x="13191" y="18142"/>
                  <a:pt x="12986" y="18092"/>
                  <a:pt x="12782" y="18092"/>
                </a:cubicBezTo>
                <a:close/>
                <a:moveTo>
                  <a:pt x="14827" y="18092"/>
                </a:moveTo>
                <a:cubicBezTo>
                  <a:pt x="14622" y="18092"/>
                  <a:pt x="14418" y="18142"/>
                  <a:pt x="14262" y="18242"/>
                </a:cubicBezTo>
                <a:cubicBezTo>
                  <a:pt x="13949" y="18442"/>
                  <a:pt x="13949" y="18766"/>
                  <a:pt x="14262" y="18966"/>
                </a:cubicBezTo>
                <a:cubicBezTo>
                  <a:pt x="14574" y="19166"/>
                  <a:pt x="15080" y="19166"/>
                  <a:pt x="15392" y="18966"/>
                </a:cubicBezTo>
                <a:cubicBezTo>
                  <a:pt x="15704" y="18766"/>
                  <a:pt x="15704" y="18442"/>
                  <a:pt x="15392" y="18242"/>
                </a:cubicBezTo>
                <a:cubicBezTo>
                  <a:pt x="15236" y="18142"/>
                  <a:pt x="15032" y="18092"/>
                  <a:pt x="14827" y="18092"/>
                </a:cubicBezTo>
                <a:close/>
                <a:moveTo>
                  <a:pt x="8723" y="19280"/>
                </a:moveTo>
                <a:cubicBezTo>
                  <a:pt x="8518" y="19280"/>
                  <a:pt x="8314" y="19330"/>
                  <a:pt x="8158" y="19430"/>
                </a:cubicBezTo>
                <a:cubicBezTo>
                  <a:pt x="7845" y="19630"/>
                  <a:pt x="7845" y="19954"/>
                  <a:pt x="8158" y="20154"/>
                </a:cubicBezTo>
                <a:cubicBezTo>
                  <a:pt x="8470" y="20354"/>
                  <a:pt x="8976" y="20354"/>
                  <a:pt x="9288" y="20154"/>
                </a:cubicBezTo>
                <a:cubicBezTo>
                  <a:pt x="9601" y="19954"/>
                  <a:pt x="9601" y="19630"/>
                  <a:pt x="9288" y="19430"/>
                </a:cubicBezTo>
                <a:cubicBezTo>
                  <a:pt x="9132" y="19330"/>
                  <a:pt x="8928" y="19280"/>
                  <a:pt x="8723" y="19280"/>
                </a:cubicBezTo>
                <a:close/>
                <a:moveTo>
                  <a:pt x="10758" y="19280"/>
                </a:moveTo>
                <a:cubicBezTo>
                  <a:pt x="10553" y="19280"/>
                  <a:pt x="10349" y="19330"/>
                  <a:pt x="10192" y="19430"/>
                </a:cubicBezTo>
                <a:cubicBezTo>
                  <a:pt x="9880" y="19630"/>
                  <a:pt x="9880" y="19954"/>
                  <a:pt x="10192" y="20154"/>
                </a:cubicBezTo>
                <a:cubicBezTo>
                  <a:pt x="10505" y="20354"/>
                  <a:pt x="11010" y="20354"/>
                  <a:pt x="11323" y="20154"/>
                </a:cubicBezTo>
                <a:cubicBezTo>
                  <a:pt x="11635" y="19954"/>
                  <a:pt x="11635" y="19630"/>
                  <a:pt x="11323" y="19430"/>
                </a:cubicBezTo>
                <a:cubicBezTo>
                  <a:pt x="11167" y="19330"/>
                  <a:pt x="10962" y="19280"/>
                  <a:pt x="10758" y="19280"/>
                </a:cubicBezTo>
                <a:close/>
                <a:moveTo>
                  <a:pt x="12792" y="19280"/>
                </a:moveTo>
                <a:cubicBezTo>
                  <a:pt x="12588" y="19280"/>
                  <a:pt x="12383" y="19330"/>
                  <a:pt x="12227" y="19430"/>
                </a:cubicBezTo>
                <a:cubicBezTo>
                  <a:pt x="11915" y="19630"/>
                  <a:pt x="11915" y="19954"/>
                  <a:pt x="12227" y="20154"/>
                </a:cubicBezTo>
                <a:cubicBezTo>
                  <a:pt x="12539" y="20354"/>
                  <a:pt x="13045" y="20354"/>
                  <a:pt x="13357" y="20154"/>
                </a:cubicBezTo>
                <a:cubicBezTo>
                  <a:pt x="13670" y="19954"/>
                  <a:pt x="13670" y="19630"/>
                  <a:pt x="13357" y="19430"/>
                </a:cubicBezTo>
                <a:cubicBezTo>
                  <a:pt x="13201" y="19330"/>
                  <a:pt x="12997" y="19280"/>
                  <a:pt x="12792" y="19280"/>
                </a:cubicBezTo>
                <a:close/>
                <a:moveTo>
                  <a:pt x="10766" y="20527"/>
                </a:moveTo>
                <a:cubicBezTo>
                  <a:pt x="10561" y="20527"/>
                  <a:pt x="10356" y="20577"/>
                  <a:pt x="10199" y="20676"/>
                </a:cubicBezTo>
                <a:cubicBezTo>
                  <a:pt x="9887" y="20876"/>
                  <a:pt x="9887" y="21200"/>
                  <a:pt x="10199" y="21400"/>
                </a:cubicBezTo>
                <a:cubicBezTo>
                  <a:pt x="10512" y="21600"/>
                  <a:pt x="11019" y="21600"/>
                  <a:pt x="11331" y="21400"/>
                </a:cubicBezTo>
                <a:cubicBezTo>
                  <a:pt x="11643" y="21200"/>
                  <a:pt x="11643" y="20876"/>
                  <a:pt x="11331" y="20676"/>
                </a:cubicBezTo>
                <a:cubicBezTo>
                  <a:pt x="11175" y="20577"/>
                  <a:pt x="10971" y="20527"/>
                  <a:pt x="10766" y="20527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lumOff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10800000" scaled="1"/>
            <a:tileRect/>
          </a:gradFill>
          <a:ln w="12700">
            <a:miter lim="4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0">
              <a:solidFill>
                <a:srgbClr val="FFFFFF"/>
              </a:solidFill>
              <a:latin typeface="+mn-lt"/>
              <a:cs typeface="+mn-cs"/>
              <a:sym typeface="Helvetica Neue Medium"/>
            </a:endParaRPr>
          </a:p>
        </p:txBody>
      </p:sp>
      <p:sp>
        <p:nvSpPr>
          <p:cNvPr id="39" name="Rectangle 4">
            <a:extLst>
              <a:ext uri="{FF2B5EF4-FFF2-40B4-BE49-F238E27FC236}">
                <a16:creationId xmlns:a16="http://schemas.microsoft.com/office/drawing/2014/main" id="{2BDBE7AA-FB7E-499B-9F7D-387361C12CFD}"/>
              </a:ext>
            </a:extLst>
          </p:cNvPr>
          <p:cNvSpPr/>
          <p:nvPr/>
        </p:nvSpPr>
        <p:spPr>
          <a:xfrm>
            <a:off x="557449" y="3904916"/>
            <a:ext cx="7469729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перечень юридических лиц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3F0D7F46-D10D-42C8-B851-47531A5730AB}"/>
              </a:ext>
            </a:extLst>
          </p:cNvPr>
          <p:cNvSpPr/>
          <p:nvPr/>
        </p:nvSpPr>
        <p:spPr>
          <a:xfrm>
            <a:off x="5539137" y="3505904"/>
            <a:ext cx="7469729" cy="966695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Единая информационная система </a:t>
            </a:r>
          </a:p>
          <a:p>
            <a:pPr marL="180000" lvl="0" algn="just">
              <a:lnSpc>
                <a:spcPts val="1700"/>
              </a:lnSpc>
              <a:defRPr/>
            </a:pPr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в сфере закупок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17E63F07-AD82-4F0C-AA30-4A8861572B6A}"/>
              </a:ext>
            </a:extLst>
          </p:cNvPr>
          <p:cNvCxnSpPr/>
          <p:nvPr/>
        </p:nvCxnSpPr>
        <p:spPr>
          <a:xfrm>
            <a:off x="1762125" y="3262649"/>
            <a:ext cx="70419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62432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8">
            <a:extLst>
              <a:ext uri="{FF2B5EF4-FFF2-40B4-BE49-F238E27FC236}">
                <a16:creationId xmlns:a16="http://schemas.microsoft.com/office/drawing/2014/main" id="{85941A97-6C4C-4ED8-BF93-63A7ED0BB838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7">
            <a:extLst>
              <a:ext uri="{FF2B5EF4-FFF2-40B4-BE49-F238E27FC236}">
                <a16:creationId xmlns:a16="http://schemas.microsoft.com/office/drawing/2014/main" id="{7D20596C-4337-4C5B-BBC7-8304B1C9D49F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7">
            <a:extLst>
              <a:ext uri="{FF2B5EF4-FFF2-40B4-BE49-F238E27FC236}">
                <a16:creationId xmlns:a16="http://schemas.microsoft.com/office/drawing/2014/main" id="{F3CDD4BF-7AC0-4880-BF3C-0797FCC4CE23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7">
            <a:extLst>
              <a:ext uri="{FF2B5EF4-FFF2-40B4-BE49-F238E27FC236}">
                <a16:creationId xmlns:a16="http://schemas.microsoft.com/office/drawing/2014/main" id="{B6C1137A-C542-4F8B-B984-BCF6674E0295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18">
            <a:extLst>
              <a:ext uri="{FF2B5EF4-FFF2-40B4-BE49-F238E27FC236}">
                <a16:creationId xmlns:a16="http://schemas.microsoft.com/office/drawing/2014/main" id="{134E9B6B-1C68-4754-8EC3-99A2DAB08AE0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4">
            <a:extLst>
              <a:ext uri="{FF2B5EF4-FFF2-40B4-BE49-F238E27FC236}">
                <a16:creationId xmlns:a16="http://schemas.microsoft.com/office/drawing/2014/main" id="{994FE206-F21F-4414-812B-49844760677D}"/>
              </a:ext>
            </a:extLst>
          </p:cNvPr>
          <p:cNvSpPr/>
          <p:nvPr/>
        </p:nvSpPr>
        <p:spPr>
          <a:xfrm>
            <a:off x="1833479" y="3429000"/>
            <a:ext cx="8361625" cy="156966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Вопросы применения законодательства </a:t>
            </a:r>
          </a:p>
          <a:p>
            <a:pPr algn="ctr"/>
            <a:r>
              <a:rPr lang="ru-RU" sz="2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о противодействии коррупции </a:t>
            </a:r>
          </a:p>
          <a:p>
            <a:pPr algn="ctr"/>
            <a:r>
              <a:rPr lang="ru-RU" sz="2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и основные направления профилактики коррупционных правонарушений</a:t>
            </a:r>
            <a:endParaRPr kumimoji="0" lang="ru-RU" sz="2400" b="1" u="none" strike="noStrike" kern="1200" cap="all" spc="0" normalizeH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106" name="Rectangle 4">
            <a:extLst>
              <a:ext uri="{FF2B5EF4-FFF2-40B4-BE49-F238E27FC236}">
                <a16:creationId xmlns:a16="http://schemas.microsoft.com/office/drawing/2014/main" id="{2EFF8B75-6FCE-46F1-AE9C-7BC87CBB20F4}"/>
              </a:ext>
            </a:extLst>
          </p:cNvPr>
          <p:cNvSpPr/>
          <p:nvPr/>
        </p:nvSpPr>
        <p:spPr>
          <a:xfrm>
            <a:off x="1055458" y="1605316"/>
            <a:ext cx="4729083" cy="82330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Генеральная прокуратура </a:t>
            </a:r>
          </a:p>
          <a:p>
            <a:pPr marL="0" marR="0" lvl="0" indent="0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российской Федерации </a:t>
            </a:r>
            <a:endParaRPr kumimoji="0" lang="ru-RU" sz="2400" b="1" i="0" u="none" strike="noStrike" kern="1200" cap="all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31" name="Straight Connector 27">
            <a:extLst>
              <a:ext uri="{FF2B5EF4-FFF2-40B4-BE49-F238E27FC236}">
                <a16:creationId xmlns:a16="http://schemas.microsoft.com/office/drawing/2014/main" id="{3F14E3EA-50F4-46F5-AA93-32B42C9B9DB8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7">
            <a:extLst>
              <a:ext uri="{FF2B5EF4-FFF2-40B4-BE49-F238E27FC236}">
                <a16:creationId xmlns:a16="http://schemas.microsoft.com/office/drawing/2014/main" id="{FE8BFDBA-55D9-47BA-B513-C59AB6AB4887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7">
            <a:extLst>
              <a:ext uri="{FF2B5EF4-FFF2-40B4-BE49-F238E27FC236}">
                <a16:creationId xmlns:a16="http://schemas.microsoft.com/office/drawing/2014/main" id="{6F12DC9E-9948-40D5-B215-FF104A3F662B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Рисунок 3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28B743FE-47C1-467B-8277-01355EDA186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159" y="720000"/>
            <a:ext cx="548640" cy="548640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409B5AB-FAA9-485C-B562-5817D71B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53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176" y="5932772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6" name="Rectangle 5">
            <a:extLst>
              <a:ext uri="{FF2B5EF4-FFF2-40B4-BE49-F238E27FC236}">
                <a16:creationId xmlns:a16="http://schemas.microsoft.com/office/drawing/2014/main" id="{6AE11195-A7FB-44DA-99EB-2A6E876865DE}"/>
              </a:ext>
            </a:extLst>
          </p:cNvPr>
          <p:cNvSpPr>
            <a:spLocks noChangeAspect="1"/>
          </p:cNvSpPr>
          <p:nvPr/>
        </p:nvSpPr>
        <p:spPr>
          <a:xfrm>
            <a:off x="8502728" y="1032408"/>
            <a:ext cx="1752080" cy="471902"/>
          </a:xfrm>
          <a:prstGeom prst="rect">
            <a:avLst/>
          </a:prstGeom>
          <a:noFill/>
          <a:ln w="6350"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1474A"/>
              </a:solidFill>
              <a:effectLst/>
              <a:uLnTx/>
              <a:uFillTx/>
              <a:latin typeface="Helvetica Neue Medium"/>
              <a:ea typeface="+mn-ea"/>
              <a:cs typeface="+mn-cs"/>
            </a:endParaRPr>
          </a:p>
        </p:txBody>
      </p:sp>
      <p:sp>
        <p:nvSpPr>
          <p:cNvPr id="77" name="Rectangle 4">
            <a:extLst>
              <a:ext uri="{FF2B5EF4-FFF2-40B4-BE49-F238E27FC236}">
                <a16:creationId xmlns:a16="http://schemas.microsoft.com/office/drawing/2014/main" id="{1994BC0E-D6EA-4198-8F36-CE2D68D7E468}"/>
              </a:ext>
            </a:extLst>
          </p:cNvPr>
          <p:cNvSpPr/>
          <p:nvPr/>
        </p:nvSpPr>
        <p:spPr>
          <a:xfrm>
            <a:off x="924751" y="367907"/>
            <a:ext cx="957242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Сведения о лицах, допустивших нарушения, связанные </a:t>
            </a:r>
          </a:p>
          <a:p>
            <a:pPr marL="180000" lvl="0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 неисполнением обязанностей, несоблюдением запретов </a:t>
            </a:r>
          </a:p>
          <a:p>
            <a:pPr marL="180000" lvl="0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и ограничений, и о принятых органами прокуратуры мерах </a:t>
            </a:r>
            <a:endParaRPr kumimoji="0" lang="ru-RU" sz="1800" b="1" i="0" u="none" strike="noStrike" kern="1200" cap="all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cxnSp>
        <p:nvCxnSpPr>
          <p:cNvPr id="78" name="Straight Connector 27">
            <a:extLst>
              <a:ext uri="{FF2B5EF4-FFF2-40B4-BE49-F238E27FC236}">
                <a16:creationId xmlns:a16="http://schemas.microsoft.com/office/drawing/2014/main" id="{62860047-BCA4-41C3-96B6-54C68E7D64D5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27">
            <a:extLst>
              <a:ext uri="{FF2B5EF4-FFF2-40B4-BE49-F238E27FC236}">
                <a16:creationId xmlns:a16="http://schemas.microsoft.com/office/drawing/2014/main" id="{ACEE67EB-1E0D-46D4-A482-C6B70646A383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27">
            <a:extLst>
              <a:ext uri="{FF2B5EF4-FFF2-40B4-BE49-F238E27FC236}">
                <a16:creationId xmlns:a16="http://schemas.microsoft.com/office/drawing/2014/main" id="{3FEF2DA8-A1E9-43A7-B25D-E8BD7CBF2FA1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27">
            <a:extLst>
              <a:ext uri="{FF2B5EF4-FFF2-40B4-BE49-F238E27FC236}">
                <a16:creationId xmlns:a16="http://schemas.microsoft.com/office/drawing/2014/main" id="{6833FD37-CC81-4717-8410-41BBB5E902DB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18">
            <a:extLst>
              <a:ext uri="{FF2B5EF4-FFF2-40B4-BE49-F238E27FC236}">
                <a16:creationId xmlns:a16="http://schemas.microsoft.com/office/drawing/2014/main" id="{6BB727CE-294D-436E-996B-6073C553DCC7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27">
            <a:extLst>
              <a:ext uri="{FF2B5EF4-FFF2-40B4-BE49-F238E27FC236}">
                <a16:creationId xmlns:a16="http://schemas.microsoft.com/office/drawing/2014/main" id="{BD2F7509-ABDD-4AB0-A408-352B0576FFB4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18">
            <a:extLst>
              <a:ext uri="{FF2B5EF4-FFF2-40B4-BE49-F238E27FC236}">
                <a16:creationId xmlns:a16="http://schemas.microsoft.com/office/drawing/2014/main" id="{404292C1-CF5C-42EF-BEE1-9620481314EA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27">
            <a:extLst>
              <a:ext uri="{FF2B5EF4-FFF2-40B4-BE49-F238E27FC236}">
                <a16:creationId xmlns:a16="http://schemas.microsoft.com/office/drawing/2014/main" id="{92F69CFB-108C-4592-81F7-A67DF00334B1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18">
            <a:extLst>
              <a:ext uri="{FF2B5EF4-FFF2-40B4-BE49-F238E27FC236}">
                <a16:creationId xmlns:a16="http://schemas.microsoft.com/office/drawing/2014/main" id="{CE4099F1-6F11-42C4-A650-564349078999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4">
            <a:extLst>
              <a:ext uri="{FF2B5EF4-FFF2-40B4-BE49-F238E27FC236}">
                <a16:creationId xmlns:a16="http://schemas.microsoft.com/office/drawing/2014/main" id="{64440275-37AA-4A77-910A-6901045ADE73}"/>
              </a:ext>
            </a:extLst>
          </p:cNvPr>
          <p:cNvSpPr/>
          <p:nvPr/>
        </p:nvSpPr>
        <p:spPr>
          <a:xfrm>
            <a:off x="4192212" y="6192575"/>
            <a:ext cx="7896612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just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spc="0" normalizeH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Biome" panose="020B0503030204020804" pitchFamily="34" charset="0"/>
              </a:rPr>
              <a:t>* </a:t>
            </a:r>
            <a:r>
              <a:rPr kumimoji="0" lang="ru-RU" sz="1500" b="1" i="0" u="none" strike="noStrike" kern="1200" spc="0" normalizeH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Biome" panose="020B0503030204020804" pitchFamily="34" charset="0"/>
              </a:rPr>
              <a:t>статистические данные за  9 месяцев 2023 г.</a:t>
            </a:r>
          </a:p>
        </p:txBody>
      </p:sp>
      <p:sp>
        <p:nvSpPr>
          <p:cNvPr id="61" name="Rectangle 5">
            <a:extLst>
              <a:ext uri="{FF2B5EF4-FFF2-40B4-BE49-F238E27FC236}">
                <a16:creationId xmlns:a16="http://schemas.microsoft.com/office/drawing/2014/main" id="{AA897A38-6619-468F-8B75-B67FF9E2C3D7}"/>
              </a:ext>
            </a:extLst>
          </p:cNvPr>
          <p:cNvSpPr>
            <a:spLocks noChangeAspect="1"/>
          </p:cNvSpPr>
          <p:nvPr/>
        </p:nvSpPr>
        <p:spPr>
          <a:xfrm>
            <a:off x="8655128" y="1184808"/>
            <a:ext cx="1752080" cy="471902"/>
          </a:xfrm>
          <a:prstGeom prst="rect">
            <a:avLst/>
          </a:prstGeom>
          <a:noFill/>
          <a:ln w="6350"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1474A"/>
              </a:solidFill>
              <a:effectLst/>
              <a:uLnTx/>
              <a:uFillTx/>
              <a:latin typeface="Helvetica Neue Medium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0E97E43-5551-43FB-A70E-E56E40258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835345"/>
              </p:ext>
            </p:extLst>
          </p:nvPr>
        </p:nvGraphicFramePr>
        <p:xfrm>
          <a:off x="1216025" y="1058581"/>
          <a:ext cx="7975600" cy="1451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7279">
                  <a:extLst>
                    <a:ext uri="{9D8B030D-6E8A-4147-A177-3AD203B41FA5}">
                      <a16:colId xmlns:a16="http://schemas.microsoft.com/office/drawing/2014/main" val="4261382588"/>
                    </a:ext>
                  </a:extLst>
                </a:gridCol>
                <a:gridCol w="2239454">
                  <a:extLst>
                    <a:ext uri="{9D8B030D-6E8A-4147-A177-3AD203B41FA5}">
                      <a16:colId xmlns:a16="http://schemas.microsoft.com/office/drawing/2014/main" val="1022438342"/>
                    </a:ext>
                  </a:extLst>
                </a:gridCol>
                <a:gridCol w="1807279">
                  <a:extLst>
                    <a:ext uri="{9D8B030D-6E8A-4147-A177-3AD203B41FA5}">
                      <a16:colId xmlns:a16="http://schemas.microsoft.com/office/drawing/2014/main" val="1889733484"/>
                    </a:ext>
                  </a:extLst>
                </a:gridCol>
                <a:gridCol w="2121588">
                  <a:extLst>
                    <a:ext uri="{9D8B030D-6E8A-4147-A177-3AD203B41FA5}">
                      <a16:colId xmlns:a16="http://schemas.microsoft.com/office/drawing/2014/main" val="3711619238"/>
                    </a:ext>
                  </a:extLst>
                </a:gridCol>
              </a:tblGrid>
              <a:tr h="164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Выявлено лиц, допустивших нарушения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Внесено представлений и информаций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Привлечено лиц к дисциплинарной ответственности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Уволено в связи с утратой доверия (прекращено полномочий)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985949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0" b="1" u="none" strike="noStrike" dirty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</a:rPr>
                        <a:t>78 780</a:t>
                      </a:r>
                      <a:endParaRPr lang="ru-RU" sz="3000" b="1" i="0" u="none" strike="noStrike" dirty="0">
                        <a:solidFill>
                          <a:srgbClr val="FF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0" b="1" u="none" strike="noStrike" dirty="0">
                          <a:solidFill>
                            <a:schemeClr val="accent2"/>
                          </a:solidFill>
                          <a:effectLst/>
                          <a:latin typeface="Candara" panose="020E0502030303020204" pitchFamily="34" charset="0"/>
                        </a:rPr>
                        <a:t>15 025</a:t>
                      </a:r>
                      <a:endParaRPr lang="ru-RU" sz="3000" b="1" i="0" u="none" strike="noStrike" dirty="0">
                        <a:solidFill>
                          <a:schemeClr val="accent2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0" b="1" u="none" strike="noStrike" dirty="0">
                          <a:solidFill>
                            <a:schemeClr val="accent2"/>
                          </a:solidFill>
                          <a:effectLst/>
                          <a:latin typeface="Candara" panose="020E0502030303020204" pitchFamily="34" charset="0"/>
                        </a:rPr>
                        <a:t>33 411</a:t>
                      </a:r>
                      <a:endParaRPr lang="ru-RU" sz="3000" b="1" i="0" u="none" strike="noStrike" dirty="0">
                        <a:solidFill>
                          <a:schemeClr val="accent2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000" b="1" u="none" strike="noStrike" dirty="0">
                          <a:solidFill>
                            <a:schemeClr val="accent2"/>
                          </a:solidFill>
                          <a:effectLst/>
                          <a:latin typeface="Candara" panose="020E0502030303020204" pitchFamily="34" charset="0"/>
                        </a:rPr>
                        <a:t>416</a:t>
                      </a:r>
                      <a:endParaRPr lang="ru-RU" sz="3000" b="1" i="0" u="none" strike="noStrike" dirty="0">
                        <a:solidFill>
                          <a:schemeClr val="accent2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8629679"/>
                  </a:ext>
                </a:extLst>
              </a:tr>
            </a:tbl>
          </a:graphicData>
        </a:graphic>
      </p:graphicFrame>
      <p:graphicFrame>
        <p:nvGraphicFramePr>
          <p:cNvPr id="32" name="Таблица 31">
            <a:extLst>
              <a:ext uri="{FF2B5EF4-FFF2-40B4-BE49-F238E27FC236}">
                <a16:creationId xmlns:a16="http://schemas.microsoft.com/office/drawing/2014/main" id="{3224682C-8A0A-447C-9395-48299A71D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907801"/>
              </p:ext>
            </p:extLst>
          </p:nvPr>
        </p:nvGraphicFramePr>
        <p:xfrm>
          <a:off x="1264466" y="2966294"/>
          <a:ext cx="7975600" cy="3030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653">
                  <a:extLst>
                    <a:ext uri="{9D8B030D-6E8A-4147-A177-3AD203B41FA5}">
                      <a16:colId xmlns:a16="http://schemas.microsoft.com/office/drawing/2014/main" val="4261382588"/>
                    </a:ext>
                  </a:extLst>
                </a:gridCol>
                <a:gridCol w="1541048">
                  <a:extLst>
                    <a:ext uri="{9D8B030D-6E8A-4147-A177-3AD203B41FA5}">
                      <a16:colId xmlns:a16="http://schemas.microsoft.com/office/drawing/2014/main" val="1022438342"/>
                    </a:ext>
                  </a:extLst>
                </a:gridCol>
                <a:gridCol w="1243653">
                  <a:extLst>
                    <a:ext uri="{9D8B030D-6E8A-4147-A177-3AD203B41FA5}">
                      <a16:colId xmlns:a16="http://schemas.microsoft.com/office/drawing/2014/main" val="1889733484"/>
                    </a:ext>
                  </a:extLst>
                </a:gridCol>
                <a:gridCol w="1243653">
                  <a:extLst>
                    <a:ext uri="{9D8B030D-6E8A-4147-A177-3AD203B41FA5}">
                      <a16:colId xmlns:a16="http://schemas.microsoft.com/office/drawing/2014/main" val="2391521260"/>
                    </a:ext>
                  </a:extLst>
                </a:gridCol>
                <a:gridCol w="1243653">
                  <a:extLst>
                    <a:ext uri="{9D8B030D-6E8A-4147-A177-3AD203B41FA5}">
                      <a16:colId xmlns:a16="http://schemas.microsoft.com/office/drawing/2014/main" val="856644952"/>
                    </a:ext>
                  </a:extLst>
                </a:gridCol>
                <a:gridCol w="1459940">
                  <a:extLst>
                    <a:ext uri="{9D8B030D-6E8A-4147-A177-3AD203B41FA5}">
                      <a16:colId xmlns:a16="http://schemas.microsoft.com/office/drawing/2014/main" val="3711619238"/>
                    </a:ext>
                  </a:extLst>
                </a:gridCol>
              </a:tblGrid>
              <a:tr h="16438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Лица допустившие нарушения, связанные с: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4832682"/>
                  </a:ext>
                </a:extLst>
              </a:tr>
              <a:tr h="1643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представлением сведений о доходах, об имуществе и обязательствах имущественного характера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представлением сведений о расходах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неурегулирова-нием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конфликта интересов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неуведомлением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о склонении к коррупционному правонарушению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участием в </a:t>
                      </a:r>
                      <a:r>
                        <a:rPr lang="ru-RU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предпринимате-льской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деятельности, управлении хозяйствующим субъектом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наличием счетов и вкладов в иностранных банках, расположенных за пределами территории Российской Федерации, владением и (или) пользованием иностранными финансовыми инструментами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985949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700" b="1" u="none" strike="noStrike" dirty="0">
                          <a:solidFill>
                            <a:schemeClr val="accent2"/>
                          </a:solidFill>
                          <a:effectLst/>
                          <a:latin typeface="Candara" panose="020E0502030303020204" pitchFamily="34" charset="0"/>
                        </a:rPr>
                        <a:t>71 643</a:t>
                      </a:r>
                      <a:endParaRPr lang="ru-RU" sz="2700" b="1" i="0" u="none" strike="noStrike" dirty="0">
                        <a:solidFill>
                          <a:schemeClr val="accent2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700" b="1" u="none" strike="noStrike" dirty="0">
                          <a:solidFill>
                            <a:schemeClr val="accent2"/>
                          </a:solidFill>
                          <a:effectLst/>
                          <a:latin typeface="Candara" panose="020E0502030303020204" pitchFamily="34" charset="0"/>
                        </a:rPr>
                        <a:t>650</a:t>
                      </a:r>
                      <a:endParaRPr lang="ru-RU" sz="2700" b="1" i="0" u="none" strike="noStrike" dirty="0">
                        <a:solidFill>
                          <a:schemeClr val="accent2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700" b="1" u="none" strike="noStrike" dirty="0">
                          <a:solidFill>
                            <a:schemeClr val="accent2"/>
                          </a:solidFill>
                          <a:effectLst/>
                          <a:latin typeface="Candara" panose="020E0502030303020204" pitchFamily="34" charset="0"/>
                        </a:rPr>
                        <a:t>3 896</a:t>
                      </a:r>
                      <a:endParaRPr lang="ru-RU" sz="2700" b="1" i="0" u="none" strike="noStrike" dirty="0">
                        <a:solidFill>
                          <a:schemeClr val="accent2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7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ndara" panose="020E0502030303020204" pitchFamily="34" charset="0"/>
                        </a:rPr>
                        <a:t>342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7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ndara" panose="020E0502030303020204" pitchFamily="34" charset="0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700" b="1" u="none" strike="noStrike" dirty="0">
                          <a:solidFill>
                            <a:schemeClr val="accent2"/>
                          </a:solidFill>
                          <a:effectLst/>
                          <a:latin typeface="Candara" panose="020E0502030303020204" pitchFamily="34" charset="0"/>
                        </a:rPr>
                        <a:t>44</a:t>
                      </a:r>
                      <a:endParaRPr lang="ru-RU" sz="2700" b="1" i="0" u="none" strike="noStrike" dirty="0">
                        <a:solidFill>
                          <a:schemeClr val="accent2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8629679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18DFA78-91CE-4224-A884-35384EF9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95930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519547" y="273911"/>
            <a:ext cx="9245243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Организация проверок достоверности и полноты сведений</a:t>
            </a:r>
          </a:p>
          <a:p>
            <a:pPr marL="180000" lvl="0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о доходах, об имуществе и обязательствах имущественного характера </a:t>
            </a: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77E786C-6D92-4A84-90C7-E0AFD6BAB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F0E86679-1EB7-47F1-BDAB-C7187AA2D97A}"/>
              </a:ext>
            </a:extLst>
          </p:cNvPr>
          <p:cNvSpPr>
            <a:spLocks noChangeAspect="1"/>
          </p:cNvSpPr>
          <p:nvPr/>
        </p:nvSpPr>
        <p:spPr>
          <a:xfrm>
            <a:off x="732153" y="2732960"/>
            <a:ext cx="2257675" cy="485685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b="1" cap="all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4413CB82-2120-4DB2-B5F3-E465BDC93404}"/>
              </a:ext>
            </a:extLst>
          </p:cNvPr>
          <p:cNvSpPr/>
          <p:nvPr/>
        </p:nvSpPr>
        <p:spPr>
          <a:xfrm>
            <a:off x="1496290" y="1400742"/>
            <a:ext cx="3250420" cy="914361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71 643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C038B18C-426B-4BF2-84AD-C1641952B465}"/>
              </a:ext>
            </a:extLst>
          </p:cNvPr>
          <p:cNvSpPr>
            <a:spLocks noChangeAspect="1"/>
          </p:cNvSpPr>
          <p:nvPr/>
        </p:nvSpPr>
        <p:spPr>
          <a:xfrm>
            <a:off x="599985" y="1849506"/>
            <a:ext cx="5356306" cy="125767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5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лица допустили нарушения, связанные </a:t>
            </a:r>
          </a:p>
          <a:p>
            <a:pPr lvl="0" algn="ctr" defTabSz="914400">
              <a:defRPr/>
            </a:pPr>
            <a:r>
              <a:rPr lang="ru-RU" sz="15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с представлением недостоверных или неполных сведений о принадлежащем имуществе, полученном доходе и открытых банковских счетах</a:t>
            </a:r>
            <a:endParaRPr lang="ru-RU" sz="1500" b="1" cap="al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FD93B5BF-F879-4539-BA11-46116A76AEE2}"/>
              </a:ext>
            </a:extLst>
          </p:cNvPr>
          <p:cNvSpPr/>
          <p:nvPr/>
        </p:nvSpPr>
        <p:spPr>
          <a:xfrm>
            <a:off x="82797" y="3722433"/>
            <a:ext cx="3250420" cy="914361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30 834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2B31244E-37FC-4D50-A41D-558F33744C68}"/>
              </a:ext>
            </a:extLst>
          </p:cNvPr>
          <p:cNvSpPr/>
          <p:nvPr/>
        </p:nvSpPr>
        <p:spPr>
          <a:xfrm>
            <a:off x="3065752" y="3720405"/>
            <a:ext cx="3250420" cy="914361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246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36" name="Rectangle 4">
            <a:extLst>
              <a:ext uri="{FF2B5EF4-FFF2-40B4-BE49-F238E27FC236}">
                <a16:creationId xmlns:a16="http://schemas.microsoft.com/office/drawing/2014/main" id="{12F08B09-E454-46B2-8FB7-8F8992892ECB}"/>
              </a:ext>
            </a:extLst>
          </p:cNvPr>
          <p:cNvSpPr>
            <a:spLocks noChangeAspect="1"/>
          </p:cNvSpPr>
          <p:nvPr/>
        </p:nvSpPr>
        <p:spPr>
          <a:xfrm>
            <a:off x="368930" y="4169169"/>
            <a:ext cx="2678153" cy="125767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Лица Привлечено 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к дисциплинарной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 ответственности </a:t>
            </a:r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83E78B83-B910-41C1-B26E-8176A0F27C27}"/>
              </a:ext>
            </a:extLst>
          </p:cNvPr>
          <p:cNvSpPr>
            <a:spLocks noChangeAspect="1"/>
          </p:cNvSpPr>
          <p:nvPr/>
        </p:nvSpPr>
        <p:spPr>
          <a:xfrm>
            <a:off x="3389046" y="4004299"/>
            <a:ext cx="2678153" cy="125767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Лиц уволены в связи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 с утратой доверия 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1F22AA9-C514-4E86-886B-0659F8602E86}"/>
              </a:ext>
            </a:extLst>
          </p:cNvPr>
          <p:cNvSpPr>
            <a:spLocks noChangeAspect="1"/>
          </p:cNvSpPr>
          <p:nvPr/>
        </p:nvSpPr>
        <p:spPr>
          <a:xfrm>
            <a:off x="6557260" y="1648925"/>
            <a:ext cx="3469198" cy="4136136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500" b="1" cap="all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Источники информации</a:t>
            </a:r>
          </a:p>
          <a:p>
            <a:pPr lvl="0" algn="ctr" defTabSz="914400">
              <a:defRPr/>
            </a:pPr>
            <a:endParaRPr lang="ru-RU" sz="15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endParaRPr lang="ru-RU" sz="15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endParaRPr lang="ru-RU" sz="15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r>
              <a:rPr lang="ru-RU" sz="1600" b="1" cap="all" dirty="0">
                <a:latin typeface="Candara" panose="020E0502030303020204" pitchFamily="34" charset="0"/>
              </a:rPr>
              <a:t>Росреестр</a:t>
            </a: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r>
              <a:rPr lang="ru-RU" sz="1600" b="1" cap="all" dirty="0">
                <a:latin typeface="Candara" panose="020E0502030303020204" pitchFamily="34" charset="0"/>
              </a:rPr>
              <a:t>Федеральная </a:t>
            </a:r>
          </a:p>
          <a:p>
            <a:pPr lvl="0" algn="ctr" defTabSz="914400">
              <a:defRPr/>
            </a:pPr>
            <a:r>
              <a:rPr lang="ru-RU" sz="1600" b="1" cap="all" dirty="0">
                <a:latin typeface="Candara" panose="020E0502030303020204" pitchFamily="34" charset="0"/>
              </a:rPr>
              <a:t>налоговая служба</a:t>
            </a: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r>
              <a:rPr lang="ru-RU" sz="1600" b="1" cap="all" dirty="0">
                <a:latin typeface="Candara" panose="020E0502030303020204" pitchFamily="34" charset="0"/>
              </a:rPr>
              <a:t>Росфинмониторинг</a:t>
            </a:r>
          </a:p>
          <a:p>
            <a:pPr lvl="0" algn="ctr" defTabSz="914400">
              <a:defRPr/>
            </a:pPr>
            <a:endParaRPr lang="ru-RU" sz="1600" b="1" cap="all" dirty="0">
              <a:latin typeface="Candara" panose="020E0502030303020204" pitchFamily="34" charset="0"/>
            </a:endParaRPr>
          </a:p>
          <a:p>
            <a:pPr lvl="0" algn="ctr" defTabSz="914400">
              <a:defRPr/>
            </a:pPr>
            <a:r>
              <a:rPr lang="ru-RU" sz="1600" b="1" cap="all" dirty="0">
                <a:latin typeface="Candara" panose="020E0502030303020204" pitchFamily="34" charset="0"/>
              </a:rPr>
              <a:t>МВД России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D27B5CAD-D082-45B0-A562-9CF544757748}"/>
              </a:ext>
            </a:extLst>
          </p:cNvPr>
          <p:cNvSpPr/>
          <p:nvPr/>
        </p:nvSpPr>
        <p:spPr>
          <a:xfrm>
            <a:off x="6557260" y="2012790"/>
            <a:ext cx="3544052" cy="58477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Система межведомственного </a:t>
            </a:r>
          </a:p>
          <a:p>
            <a:pPr algn="ctr"/>
            <a:r>
              <a:rPr lang="ru-RU" sz="16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электронного взаимодействия </a:t>
            </a:r>
            <a:endParaRPr lang="ru-RU" sz="1600" b="1" cap="all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5" name="Стрелка: вверх-вниз 4">
            <a:extLst>
              <a:ext uri="{FF2B5EF4-FFF2-40B4-BE49-F238E27FC236}">
                <a16:creationId xmlns:a16="http://schemas.microsoft.com/office/drawing/2014/main" id="{5726274E-3C37-4966-84A1-71AFE4623BFF}"/>
              </a:ext>
            </a:extLst>
          </p:cNvPr>
          <p:cNvSpPr/>
          <p:nvPr/>
        </p:nvSpPr>
        <p:spPr>
          <a:xfrm>
            <a:off x="8049543" y="2972997"/>
            <a:ext cx="484632" cy="7999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168F75D-123B-490F-A82B-388FEBA9D30A}"/>
              </a:ext>
            </a:extLst>
          </p:cNvPr>
          <p:cNvCxnSpPr/>
          <p:nvPr/>
        </p:nvCxnSpPr>
        <p:spPr>
          <a:xfrm>
            <a:off x="6257925" y="1400742"/>
            <a:ext cx="0" cy="4323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">
            <a:extLst>
              <a:ext uri="{FF2B5EF4-FFF2-40B4-BE49-F238E27FC236}">
                <a16:creationId xmlns:a16="http://schemas.microsoft.com/office/drawing/2014/main" id="{BC40A728-B551-4BCD-BEF8-6D2AD1AFF312}"/>
              </a:ext>
            </a:extLst>
          </p:cNvPr>
          <p:cNvSpPr/>
          <p:nvPr/>
        </p:nvSpPr>
        <p:spPr>
          <a:xfrm>
            <a:off x="2007985" y="5247993"/>
            <a:ext cx="7896612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* </a:t>
            </a: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статистические данные за 9 месяцев 2023 г.</a:t>
            </a:r>
          </a:p>
        </p:txBody>
      </p:sp>
    </p:spTree>
    <p:extLst>
      <p:ext uri="{BB962C8B-B14F-4D97-AF65-F5344CB8AC3E}">
        <p14:creationId xmlns:p14="http://schemas.microsoft.com/office/powerpoint/2010/main" val="2023853466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519547" y="273911"/>
            <a:ext cx="9245243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Запрет владения иностранными финансовыми инструментами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77E786C-6D92-4A84-90C7-E0AFD6BAB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F0E86679-1EB7-47F1-BDAB-C7187AA2D97A}"/>
              </a:ext>
            </a:extLst>
          </p:cNvPr>
          <p:cNvSpPr>
            <a:spLocks noChangeAspect="1"/>
          </p:cNvSpPr>
          <p:nvPr/>
        </p:nvSpPr>
        <p:spPr>
          <a:xfrm>
            <a:off x="732153" y="2732960"/>
            <a:ext cx="2257675" cy="485685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b="1" cap="all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4413CB82-2120-4DB2-B5F3-E465BDC93404}"/>
              </a:ext>
            </a:extLst>
          </p:cNvPr>
          <p:cNvSpPr/>
          <p:nvPr/>
        </p:nvSpPr>
        <p:spPr>
          <a:xfrm>
            <a:off x="-68142" y="3305144"/>
            <a:ext cx="3250420" cy="914361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44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C038B18C-426B-4BF2-84AD-C1641952B465}"/>
              </a:ext>
            </a:extLst>
          </p:cNvPr>
          <p:cNvSpPr>
            <a:spLocks noChangeAspect="1"/>
          </p:cNvSpPr>
          <p:nvPr/>
        </p:nvSpPr>
        <p:spPr>
          <a:xfrm>
            <a:off x="961951" y="3723192"/>
            <a:ext cx="5356306" cy="1654208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5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лица допустили нарушения, </a:t>
            </a:r>
          </a:p>
          <a:p>
            <a:pPr lvl="0" algn="ctr" defTabSz="914400">
              <a:defRPr/>
            </a:pPr>
            <a:r>
              <a:rPr lang="ru-RU" sz="15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связанные С наличием счетов и вкладов</a:t>
            </a:r>
          </a:p>
          <a:p>
            <a:pPr lvl="0" algn="ctr" defTabSz="914400">
              <a:defRPr/>
            </a:pPr>
            <a:r>
              <a:rPr lang="ru-RU" sz="15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 в иностранных банках, расположенных </a:t>
            </a:r>
          </a:p>
          <a:p>
            <a:pPr lvl="0" algn="ctr" defTabSz="914400">
              <a:defRPr/>
            </a:pPr>
            <a:r>
              <a:rPr lang="ru-RU" sz="1500" b="1" cap="all" dirty="0">
                <a:solidFill>
                  <a:schemeClr val="accent4"/>
                </a:solidFill>
                <a:latin typeface="Candara" panose="020E0502030303020204" pitchFamily="34" charset="0"/>
              </a:rPr>
              <a:t>за пределами территории Российской Федерации, владением и (или) пользованием иностранными финансовыми инструментами</a:t>
            </a:r>
            <a:endParaRPr lang="ru-RU" sz="1500" b="1" cap="all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168F75D-123B-490F-A82B-388FEBA9D30A}"/>
              </a:ext>
            </a:extLst>
          </p:cNvPr>
          <p:cNvCxnSpPr/>
          <p:nvPr/>
        </p:nvCxnSpPr>
        <p:spPr>
          <a:xfrm>
            <a:off x="6257925" y="1400742"/>
            <a:ext cx="0" cy="4323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">
            <a:extLst>
              <a:ext uri="{FF2B5EF4-FFF2-40B4-BE49-F238E27FC236}">
                <a16:creationId xmlns:a16="http://schemas.microsoft.com/office/drawing/2014/main" id="{BC40A728-B551-4BCD-BEF8-6D2AD1AFF312}"/>
              </a:ext>
            </a:extLst>
          </p:cNvPr>
          <p:cNvSpPr/>
          <p:nvPr/>
        </p:nvSpPr>
        <p:spPr>
          <a:xfrm>
            <a:off x="2049833" y="5335970"/>
            <a:ext cx="7896612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* </a:t>
            </a: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статистические данные за 9 месяцев 2023 г.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F9AFF6E-ECA0-4E25-8E08-B1B56A2941FF}"/>
              </a:ext>
            </a:extLst>
          </p:cNvPr>
          <p:cNvSpPr/>
          <p:nvPr/>
        </p:nvSpPr>
        <p:spPr>
          <a:xfrm>
            <a:off x="6716198" y="1621277"/>
            <a:ext cx="32566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>
                <a:solidFill>
                  <a:schemeClr val="accent2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Генеральная прокуратура </a:t>
            </a:r>
          </a:p>
          <a:p>
            <a:pPr algn="ctr"/>
            <a:r>
              <a:rPr lang="ru-RU" b="1" cap="all" dirty="0">
                <a:solidFill>
                  <a:schemeClr val="accent2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Российской Федерации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67B4B9-C553-4AB0-93BF-1DAAC0A72DCA}"/>
              </a:ext>
            </a:extLst>
          </p:cNvPr>
          <p:cNvSpPr/>
          <p:nvPr/>
        </p:nvSpPr>
        <p:spPr>
          <a:xfrm>
            <a:off x="6563223" y="3367354"/>
            <a:ext cx="3578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>
                <a:latin typeface="Candara" panose="020E0502030303020204" pitchFamily="34" charset="0"/>
                <a:ea typeface="Times New Roman" panose="02020603050405020304" pitchFamily="18" charset="0"/>
              </a:rPr>
              <a:t>орган, уполномоченный направлять международные запросы для получения сведений из банков и иных органов при проведении антикоррупционных проверок</a:t>
            </a:r>
            <a:endParaRPr lang="ru-RU" b="1" cap="all" dirty="0">
              <a:latin typeface="Candara" panose="020E0502030303020204" pitchFamily="34" charset="0"/>
            </a:endParaRPr>
          </a:p>
        </p:txBody>
      </p:sp>
      <p:sp>
        <p:nvSpPr>
          <p:cNvPr id="31" name="Фигура">
            <a:extLst>
              <a:ext uri="{FF2B5EF4-FFF2-40B4-BE49-F238E27FC236}">
                <a16:creationId xmlns:a16="http://schemas.microsoft.com/office/drawing/2014/main" id="{09EDE0F5-1F35-4D2C-9FE2-9A2D7BA68A71}"/>
              </a:ext>
            </a:extLst>
          </p:cNvPr>
          <p:cNvSpPr>
            <a:spLocks noChangeAspect="1"/>
          </p:cNvSpPr>
          <p:nvPr/>
        </p:nvSpPr>
        <p:spPr>
          <a:xfrm>
            <a:off x="8143606" y="2432695"/>
            <a:ext cx="498724" cy="600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50" extrusionOk="0">
                <a:moveTo>
                  <a:pt x="6688" y="0"/>
                </a:moveTo>
                <a:cubicBezTo>
                  <a:pt x="6599" y="0"/>
                  <a:pt x="6510" y="21"/>
                  <a:pt x="6442" y="65"/>
                </a:cubicBezTo>
                <a:cubicBezTo>
                  <a:pt x="6306" y="152"/>
                  <a:pt x="6306" y="293"/>
                  <a:pt x="6442" y="380"/>
                </a:cubicBezTo>
                <a:cubicBezTo>
                  <a:pt x="6578" y="466"/>
                  <a:pt x="6799" y="466"/>
                  <a:pt x="6934" y="380"/>
                </a:cubicBezTo>
                <a:cubicBezTo>
                  <a:pt x="7070" y="293"/>
                  <a:pt x="7070" y="152"/>
                  <a:pt x="6934" y="65"/>
                </a:cubicBezTo>
                <a:cubicBezTo>
                  <a:pt x="6867" y="21"/>
                  <a:pt x="6777" y="0"/>
                  <a:pt x="6688" y="0"/>
                </a:cubicBezTo>
                <a:close/>
                <a:moveTo>
                  <a:pt x="8723" y="0"/>
                </a:moveTo>
                <a:cubicBezTo>
                  <a:pt x="8634" y="0"/>
                  <a:pt x="8545" y="21"/>
                  <a:pt x="8477" y="65"/>
                </a:cubicBezTo>
                <a:cubicBezTo>
                  <a:pt x="8341" y="152"/>
                  <a:pt x="8341" y="293"/>
                  <a:pt x="8477" y="380"/>
                </a:cubicBezTo>
                <a:cubicBezTo>
                  <a:pt x="8613" y="466"/>
                  <a:pt x="8833" y="466"/>
                  <a:pt x="8969" y="380"/>
                </a:cubicBezTo>
                <a:cubicBezTo>
                  <a:pt x="9105" y="293"/>
                  <a:pt x="9105" y="152"/>
                  <a:pt x="8969" y="65"/>
                </a:cubicBezTo>
                <a:cubicBezTo>
                  <a:pt x="8901" y="21"/>
                  <a:pt x="8812" y="0"/>
                  <a:pt x="8723" y="0"/>
                </a:cubicBezTo>
                <a:close/>
                <a:moveTo>
                  <a:pt x="10758" y="0"/>
                </a:moveTo>
                <a:cubicBezTo>
                  <a:pt x="10669" y="0"/>
                  <a:pt x="10579" y="21"/>
                  <a:pt x="10512" y="65"/>
                </a:cubicBezTo>
                <a:cubicBezTo>
                  <a:pt x="10376" y="152"/>
                  <a:pt x="10376" y="293"/>
                  <a:pt x="10512" y="380"/>
                </a:cubicBezTo>
                <a:cubicBezTo>
                  <a:pt x="10647" y="466"/>
                  <a:pt x="10868" y="466"/>
                  <a:pt x="11004" y="380"/>
                </a:cubicBezTo>
                <a:cubicBezTo>
                  <a:pt x="11139" y="293"/>
                  <a:pt x="11139" y="152"/>
                  <a:pt x="11004" y="65"/>
                </a:cubicBezTo>
                <a:cubicBezTo>
                  <a:pt x="10936" y="21"/>
                  <a:pt x="10847" y="0"/>
                  <a:pt x="10758" y="0"/>
                </a:cubicBezTo>
                <a:close/>
                <a:moveTo>
                  <a:pt x="12792" y="0"/>
                </a:moveTo>
                <a:cubicBezTo>
                  <a:pt x="12703" y="0"/>
                  <a:pt x="12614" y="21"/>
                  <a:pt x="12546" y="65"/>
                </a:cubicBezTo>
                <a:cubicBezTo>
                  <a:pt x="12410" y="152"/>
                  <a:pt x="12410" y="293"/>
                  <a:pt x="12546" y="380"/>
                </a:cubicBezTo>
                <a:cubicBezTo>
                  <a:pt x="12682" y="466"/>
                  <a:pt x="12903" y="466"/>
                  <a:pt x="13038" y="380"/>
                </a:cubicBezTo>
                <a:cubicBezTo>
                  <a:pt x="13174" y="293"/>
                  <a:pt x="13174" y="152"/>
                  <a:pt x="13038" y="65"/>
                </a:cubicBezTo>
                <a:cubicBezTo>
                  <a:pt x="12970" y="21"/>
                  <a:pt x="12881" y="0"/>
                  <a:pt x="12792" y="0"/>
                </a:cubicBezTo>
                <a:close/>
                <a:moveTo>
                  <a:pt x="14827" y="0"/>
                </a:moveTo>
                <a:cubicBezTo>
                  <a:pt x="14738" y="0"/>
                  <a:pt x="14649" y="21"/>
                  <a:pt x="14581" y="65"/>
                </a:cubicBezTo>
                <a:cubicBezTo>
                  <a:pt x="14445" y="152"/>
                  <a:pt x="14445" y="293"/>
                  <a:pt x="14581" y="380"/>
                </a:cubicBezTo>
                <a:cubicBezTo>
                  <a:pt x="14717" y="466"/>
                  <a:pt x="14937" y="466"/>
                  <a:pt x="15073" y="380"/>
                </a:cubicBezTo>
                <a:cubicBezTo>
                  <a:pt x="15209" y="293"/>
                  <a:pt x="15209" y="152"/>
                  <a:pt x="15073" y="65"/>
                </a:cubicBezTo>
                <a:cubicBezTo>
                  <a:pt x="15005" y="21"/>
                  <a:pt x="14916" y="0"/>
                  <a:pt x="14827" y="0"/>
                </a:cubicBezTo>
                <a:close/>
                <a:moveTo>
                  <a:pt x="6688" y="1091"/>
                </a:moveTo>
                <a:cubicBezTo>
                  <a:pt x="6549" y="1091"/>
                  <a:pt x="6410" y="1125"/>
                  <a:pt x="6303" y="1193"/>
                </a:cubicBezTo>
                <a:cubicBezTo>
                  <a:pt x="6091" y="1329"/>
                  <a:pt x="6091" y="1550"/>
                  <a:pt x="6303" y="1686"/>
                </a:cubicBezTo>
                <a:cubicBezTo>
                  <a:pt x="6516" y="1821"/>
                  <a:pt x="6861" y="1821"/>
                  <a:pt x="7073" y="1686"/>
                </a:cubicBezTo>
                <a:cubicBezTo>
                  <a:pt x="7286" y="1550"/>
                  <a:pt x="7286" y="1329"/>
                  <a:pt x="7073" y="1193"/>
                </a:cubicBezTo>
                <a:cubicBezTo>
                  <a:pt x="6967" y="1125"/>
                  <a:pt x="6828" y="1091"/>
                  <a:pt x="6688" y="1091"/>
                </a:cubicBezTo>
                <a:close/>
                <a:moveTo>
                  <a:pt x="8723" y="1091"/>
                </a:moveTo>
                <a:cubicBezTo>
                  <a:pt x="8688" y="1091"/>
                  <a:pt x="8654" y="1093"/>
                  <a:pt x="8619" y="1097"/>
                </a:cubicBezTo>
                <a:cubicBezTo>
                  <a:pt x="8516" y="1110"/>
                  <a:pt x="8418" y="1142"/>
                  <a:pt x="8338" y="1193"/>
                </a:cubicBezTo>
                <a:cubicBezTo>
                  <a:pt x="8126" y="1329"/>
                  <a:pt x="8126" y="1550"/>
                  <a:pt x="8338" y="1686"/>
                </a:cubicBezTo>
                <a:cubicBezTo>
                  <a:pt x="8444" y="1754"/>
                  <a:pt x="8584" y="1787"/>
                  <a:pt x="8723" y="1787"/>
                </a:cubicBezTo>
                <a:cubicBezTo>
                  <a:pt x="8862" y="1787"/>
                  <a:pt x="9002" y="1754"/>
                  <a:pt x="9108" y="1686"/>
                </a:cubicBezTo>
                <a:cubicBezTo>
                  <a:pt x="9320" y="1550"/>
                  <a:pt x="9320" y="1329"/>
                  <a:pt x="9108" y="1193"/>
                </a:cubicBezTo>
                <a:cubicBezTo>
                  <a:pt x="9002" y="1125"/>
                  <a:pt x="8862" y="1091"/>
                  <a:pt x="8723" y="1091"/>
                </a:cubicBezTo>
                <a:close/>
                <a:moveTo>
                  <a:pt x="10758" y="1091"/>
                </a:moveTo>
                <a:cubicBezTo>
                  <a:pt x="10723" y="1091"/>
                  <a:pt x="10688" y="1093"/>
                  <a:pt x="10654" y="1097"/>
                </a:cubicBezTo>
                <a:cubicBezTo>
                  <a:pt x="10551" y="1110"/>
                  <a:pt x="10452" y="1142"/>
                  <a:pt x="10373" y="1193"/>
                </a:cubicBezTo>
                <a:cubicBezTo>
                  <a:pt x="10160" y="1329"/>
                  <a:pt x="10160" y="1550"/>
                  <a:pt x="10373" y="1686"/>
                </a:cubicBezTo>
                <a:cubicBezTo>
                  <a:pt x="10479" y="1754"/>
                  <a:pt x="10618" y="1787"/>
                  <a:pt x="10758" y="1787"/>
                </a:cubicBezTo>
                <a:cubicBezTo>
                  <a:pt x="10897" y="1787"/>
                  <a:pt x="11036" y="1754"/>
                  <a:pt x="11143" y="1686"/>
                </a:cubicBezTo>
                <a:cubicBezTo>
                  <a:pt x="11355" y="1550"/>
                  <a:pt x="11355" y="1329"/>
                  <a:pt x="11143" y="1193"/>
                </a:cubicBezTo>
                <a:cubicBezTo>
                  <a:pt x="11036" y="1125"/>
                  <a:pt x="10897" y="1091"/>
                  <a:pt x="10758" y="1091"/>
                </a:cubicBezTo>
                <a:close/>
                <a:moveTo>
                  <a:pt x="12792" y="1091"/>
                </a:moveTo>
                <a:cubicBezTo>
                  <a:pt x="12757" y="1091"/>
                  <a:pt x="12723" y="1093"/>
                  <a:pt x="12689" y="1097"/>
                </a:cubicBezTo>
                <a:cubicBezTo>
                  <a:pt x="12586" y="1110"/>
                  <a:pt x="12487" y="1142"/>
                  <a:pt x="12407" y="1193"/>
                </a:cubicBezTo>
                <a:cubicBezTo>
                  <a:pt x="12195" y="1329"/>
                  <a:pt x="12195" y="1550"/>
                  <a:pt x="12407" y="1686"/>
                </a:cubicBezTo>
                <a:cubicBezTo>
                  <a:pt x="12513" y="1754"/>
                  <a:pt x="12653" y="1787"/>
                  <a:pt x="12792" y="1787"/>
                </a:cubicBezTo>
                <a:cubicBezTo>
                  <a:pt x="12931" y="1787"/>
                  <a:pt x="13071" y="1754"/>
                  <a:pt x="13177" y="1686"/>
                </a:cubicBezTo>
                <a:cubicBezTo>
                  <a:pt x="13390" y="1550"/>
                  <a:pt x="13390" y="1329"/>
                  <a:pt x="13177" y="1193"/>
                </a:cubicBezTo>
                <a:cubicBezTo>
                  <a:pt x="13071" y="1125"/>
                  <a:pt x="12931" y="1091"/>
                  <a:pt x="12792" y="1091"/>
                </a:cubicBezTo>
                <a:close/>
                <a:moveTo>
                  <a:pt x="14827" y="1091"/>
                </a:moveTo>
                <a:cubicBezTo>
                  <a:pt x="14792" y="1091"/>
                  <a:pt x="14758" y="1093"/>
                  <a:pt x="14723" y="1097"/>
                </a:cubicBezTo>
                <a:cubicBezTo>
                  <a:pt x="14620" y="1110"/>
                  <a:pt x="14521" y="1142"/>
                  <a:pt x="14442" y="1193"/>
                </a:cubicBezTo>
                <a:cubicBezTo>
                  <a:pt x="14229" y="1329"/>
                  <a:pt x="14229" y="1550"/>
                  <a:pt x="14442" y="1686"/>
                </a:cubicBezTo>
                <a:cubicBezTo>
                  <a:pt x="14548" y="1754"/>
                  <a:pt x="14688" y="1787"/>
                  <a:pt x="14827" y="1787"/>
                </a:cubicBezTo>
                <a:cubicBezTo>
                  <a:pt x="14966" y="1787"/>
                  <a:pt x="15106" y="1754"/>
                  <a:pt x="15212" y="1686"/>
                </a:cubicBezTo>
                <a:cubicBezTo>
                  <a:pt x="15424" y="1550"/>
                  <a:pt x="15424" y="1329"/>
                  <a:pt x="15212" y="1193"/>
                </a:cubicBezTo>
                <a:cubicBezTo>
                  <a:pt x="15106" y="1125"/>
                  <a:pt x="14966" y="1091"/>
                  <a:pt x="14827" y="1091"/>
                </a:cubicBezTo>
                <a:close/>
                <a:moveTo>
                  <a:pt x="6688" y="2258"/>
                </a:moveTo>
                <a:cubicBezTo>
                  <a:pt x="6529" y="2258"/>
                  <a:pt x="6369" y="2297"/>
                  <a:pt x="6248" y="2375"/>
                </a:cubicBezTo>
                <a:cubicBezTo>
                  <a:pt x="6005" y="2530"/>
                  <a:pt x="6005" y="2782"/>
                  <a:pt x="6248" y="2937"/>
                </a:cubicBezTo>
                <a:cubicBezTo>
                  <a:pt x="6491" y="3093"/>
                  <a:pt x="6886" y="3093"/>
                  <a:pt x="7129" y="2937"/>
                </a:cubicBezTo>
                <a:cubicBezTo>
                  <a:pt x="7372" y="2782"/>
                  <a:pt x="7372" y="2530"/>
                  <a:pt x="7129" y="2375"/>
                </a:cubicBezTo>
                <a:cubicBezTo>
                  <a:pt x="7007" y="2297"/>
                  <a:pt x="6848" y="2258"/>
                  <a:pt x="6688" y="2258"/>
                </a:cubicBezTo>
                <a:close/>
                <a:moveTo>
                  <a:pt x="8723" y="2258"/>
                </a:moveTo>
                <a:cubicBezTo>
                  <a:pt x="8564" y="2258"/>
                  <a:pt x="8404" y="2297"/>
                  <a:pt x="8283" y="2375"/>
                </a:cubicBezTo>
                <a:cubicBezTo>
                  <a:pt x="8040" y="2530"/>
                  <a:pt x="8040" y="2782"/>
                  <a:pt x="8283" y="2937"/>
                </a:cubicBezTo>
                <a:cubicBezTo>
                  <a:pt x="8526" y="3093"/>
                  <a:pt x="8920" y="3093"/>
                  <a:pt x="9163" y="2937"/>
                </a:cubicBezTo>
                <a:cubicBezTo>
                  <a:pt x="9406" y="2782"/>
                  <a:pt x="9406" y="2530"/>
                  <a:pt x="9163" y="2375"/>
                </a:cubicBezTo>
                <a:cubicBezTo>
                  <a:pt x="9042" y="2297"/>
                  <a:pt x="8882" y="2258"/>
                  <a:pt x="8723" y="2258"/>
                </a:cubicBezTo>
                <a:close/>
                <a:moveTo>
                  <a:pt x="10758" y="2258"/>
                </a:moveTo>
                <a:cubicBezTo>
                  <a:pt x="10598" y="2258"/>
                  <a:pt x="10439" y="2297"/>
                  <a:pt x="10317" y="2375"/>
                </a:cubicBezTo>
                <a:cubicBezTo>
                  <a:pt x="10074" y="2530"/>
                  <a:pt x="10074" y="2782"/>
                  <a:pt x="10317" y="2937"/>
                </a:cubicBezTo>
                <a:cubicBezTo>
                  <a:pt x="10560" y="3093"/>
                  <a:pt x="10955" y="3093"/>
                  <a:pt x="11198" y="2937"/>
                </a:cubicBezTo>
                <a:cubicBezTo>
                  <a:pt x="11441" y="2782"/>
                  <a:pt x="11441" y="2530"/>
                  <a:pt x="11198" y="2375"/>
                </a:cubicBezTo>
                <a:cubicBezTo>
                  <a:pt x="11076" y="2297"/>
                  <a:pt x="10917" y="2258"/>
                  <a:pt x="10758" y="2258"/>
                </a:cubicBezTo>
                <a:close/>
                <a:moveTo>
                  <a:pt x="12792" y="2258"/>
                </a:moveTo>
                <a:cubicBezTo>
                  <a:pt x="12633" y="2258"/>
                  <a:pt x="12473" y="2297"/>
                  <a:pt x="12352" y="2375"/>
                </a:cubicBezTo>
                <a:cubicBezTo>
                  <a:pt x="12109" y="2530"/>
                  <a:pt x="12109" y="2782"/>
                  <a:pt x="12352" y="2937"/>
                </a:cubicBezTo>
                <a:cubicBezTo>
                  <a:pt x="12595" y="3093"/>
                  <a:pt x="12990" y="3093"/>
                  <a:pt x="13233" y="2937"/>
                </a:cubicBezTo>
                <a:cubicBezTo>
                  <a:pt x="13476" y="2782"/>
                  <a:pt x="13476" y="2530"/>
                  <a:pt x="13233" y="2375"/>
                </a:cubicBezTo>
                <a:cubicBezTo>
                  <a:pt x="13111" y="2297"/>
                  <a:pt x="12951" y="2258"/>
                  <a:pt x="12792" y="2258"/>
                </a:cubicBezTo>
                <a:close/>
                <a:moveTo>
                  <a:pt x="14827" y="2258"/>
                </a:moveTo>
                <a:cubicBezTo>
                  <a:pt x="14668" y="2258"/>
                  <a:pt x="14508" y="2297"/>
                  <a:pt x="14386" y="2375"/>
                </a:cubicBezTo>
                <a:cubicBezTo>
                  <a:pt x="14143" y="2530"/>
                  <a:pt x="14143" y="2782"/>
                  <a:pt x="14386" y="2937"/>
                </a:cubicBezTo>
                <a:cubicBezTo>
                  <a:pt x="14629" y="3093"/>
                  <a:pt x="15024" y="3093"/>
                  <a:pt x="15267" y="2937"/>
                </a:cubicBezTo>
                <a:cubicBezTo>
                  <a:pt x="15510" y="2782"/>
                  <a:pt x="15510" y="2530"/>
                  <a:pt x="15267" y="2375"/>
                </a:cubicBezTo>
                <a:cubicBezTo>
                  <a:pt x="15146" y="2297"/>
                  <a:pt x="14986" y="2258"/>
                  <a:pt x="14827" y="2258"/>
                </a:cubicBezTo>
                <a:close/>
                <a:moveTo>
                  <a:pt x="6707" y="3439"/>
                </a:moveTo>
                <a:cubicBezTo>
                  <a:pt x="6529" y="3439"/>
                  <a:pt x="6350" y="3483"/>
                  <a:pt x="6214" y="3570"/>
                </a:cubicBezTo>
                <a:cubicBezTo>
                  <a:pt x="5941" y="3744"/>
                  <a:pt x="5941" y="4027"/>
                  <a:pt x="6214" y="4201"/>
                </a:cubicBezTo>
                <a:cubicBezTo>
                  <a:pt x="6486" y="4375"/>
                  <a:pt x="6928" y="4375"/>
                  <a:pt x="7201" y="4201"/>
                </a:cubicBezTo>
                <a:cubicBezTo>
                  <a:pt x="7473" y="4027"/>
                  <a:pt x="7473" y="3744"/>
                  <a:pt x="7201" y="3570"/>
                </a:cubicBezTo>
                <a:cubicBezTo>
                  <a:pt x="7064" y="3483"/>
                  <a:pt x="6886" y="3439"/>
                  <a:pt x="6707" y="3439"/>
                </a:cubicBezTo>
                <a:close/>
                <a:moveTo>
                  <a:pt x="8742" y="3439"/>
                </a:moveTo>
                <a:cubicBezTo>
                  <a:pt x="8563" y="3439"/>
                  <a:pt x="8385" y="3483"/>
                  <a:pt x="8248" y="3570"/>
                </a:cubicBezTo>
                <a:cubicBezTo>
                  <a:pt x="7976" y="3744"/>
                  <a:pt x="7976" y="4027"/>
                  <a:pt x="8248" y="4201"/>
                </a:cubicBezTo>
                <a:cubicBezTo>
                  <a:pt x="8521" y="4375"/>
                  <a:pt x="8963" y="4375"/>
                  <a:pt x="9235" y="4201"/>
                </a:cubicBezTo>
                <a:cubicBezTo>
                  <a:pt x="9508" y="4027"/>
                  <a:pt x="9508" y="3744"/>
                  <a:pt x="9235" y="3570"/>
                </a:cubicBezTo>
                <a:cubicBezTo>
                  <a:pt x="9099" y="3483"/>
                  <a:pt x="8920" y="3439"/>
                  <a:pt x="8742" y="3439"/>
                </a:cubicBezTo>
                <a:close/>
                <a:moveTo>
                  <a:pt x="10776" y="3439"/>
                </a:moveTo>
                <a:cubicBezTo>
                  <a:pt x="10598" y="3439"/>
                  <a:pt x="10419" y="3483"/>
                  <a:pt x="10283" y="3570"/>
                </a:cubicBezTo>
                <a:cubicBezTo>
                  <a:pt x="10011" y="3744"/>
                  <a:pt x="10011" y="4027"/>
                  <a:pt x="10283" y="4201"/>
                </a:cubicBezTo>
                <a:cubicBezTo>
                  <a:pt x="10556" y="4375"/>
                  <a:pt x="10997" y="4375"/>
                  <a:pt x="11270" y="4201"/>
                </a:cubicBezTo>
                <a:cubicBezTo>
                  <a:pt x="11542" y="4027"/>
                  <a:pt x="11542" y="3744"/>
                  <a:pt x="11270" y="3570"/>
                </a:cubicBezTo>
                <a:cubicBezTo>
                  <a:pt x="11134" y="3483"/>
                  <a:pt x="10955" y="3439"/>
                  <a:pt x="10776" y="3439"/>
                </a:cubicBezTo>
                <a:close/>
                <a:moveTo>
                  <a:pt x="12792" y="3439"/>
                </a:moveTo>
                <a:cubicBezTo>
                  <a:pt x="12614" y="3439"/>
                  <a:pt x="12435" y="3483"/>
                  <a:pt x="12299" y="3570"/>
                </a:cubicBezTo>
                <a:cubicBezTo>
                  <a:pt x="12026" y="3744"/>
                  <a:pt x="12026" y="4027"/>
                  <a:pt x="12299" y="4201"/>
                </a:cubicBezTo>
                <a:cubicBezTo>
                  <a:pt x="12571" y="4375"/>
                  <a:pt x="13013" y="4375"/>
                  <a:pt x="13286" y="4201"/>
                </a:cubicBezTo>
                <a:cubicBezTo>
                  <a:pt x="13558" y="4027"/>
                  <a:pt x="13558" y="3744"/>
                  <a:pt x="13286" y="3570"/>
                </a:cubicBezTo>
                <a:cubicBezTo>
                  <a:pt x="13149" y="3483"/>
                  <a:pt x="12971" y="3439"/>
                  <a:pt x="12792" y="3439"/>
                </a:cubicBezTo>
                <a:close/>
                <a:moveTo>
                  <a:pt x="14827" y="3439"/>
                </a:moveTo>
                <a:cubicBezTo>
                  <a:pt x="14648" y="3439"/>
                  <a:pt x="14470" y="3483"/>
                  <a:pt x="14333" y="3570"/>
                </a:cubicBezTo>
                <a:cubicBezTo>
                  <a:pt x="14061" y="3744"/>
                  <a:pt x="14061" y="4027"/>
                  <a:pt x="14333" y="4201"/>
                </a:cubicBezTo>
                <a:cubicBezTo>
                  <a:pt x="14606" y="4375"/>
                  <a:pt x="15048" y="4375"/>
                  <a:pt x="15320" y="4201"/>
                </a:cubicBezTo>
                <a:cubicBezTo>
                  <a:pt x="15593" y="4027"/>
                  <a:pt x="15593" y="3744"/>
                  <a:pt x="15320" y="3570"/>
                </a:cubicBezTo>
                <a:cubicBezTo>
                  <a:pt x="15184" y="3483"/>
                  <a:pt x="15005" y="3439"/>
                  <a:pt x="14827" y="3439"/>
                </a:cubicBezTo>
                <a:close/>
                <a:moveTo>
                  <a:pt x="6688" y="4603"/>
                </a:moveTo>
                <a:cubicBezTo>
                  <a:pt x="6484" y="4603"/>
                  <a:pt x="6279" y="4653"/>
                  <a:pt x="6123" y="4752"/>
                </a:cubicBezTo>
                <a:cubicBezTo>
                  <a:pt x="5811" y="4952"/>
                  <a:pt x="5811" y="5276"/>
                  <a:pt x="6123" y="5476"/>
                </a:cubicBezTo>
                <a:cubicBezTo>
                  <a:pt x="6436" y="5676"/>
                  <a:pt x="6941" y="5676"/>
                  <a:pt x="7254" y="5476"/>
                </a:cubicBezTo>
                <a:cubicBezTo>
                  <a:pt x="7566" y="5276"/>
                  <a:pt x="7566" y="4952"/>
                  <a:pt x="7254" y="4752"/>
                </a:cubicBezTo>
                <a:cubicBezTo>
                  <a:pt x="7097" y="4653"/>
                  <a:pt x="6893" y="4603"/>
                  <a:pt x="6688" y="4603"/>
                </a:cubicBezTo>
                <a:close/>
                <a:moveTo>
                  <a:pt x="8723" y="4603"/>
                </a:moveTo>
                <a:cubicBezTo>
                  <a:pt x="8518" y="4603"/>
                  <a:pt x="8314" y="4653"/>
                  <a:pt x="8158" y="4752"/>
                </a:cubicBezTo>
                <a:cubicBezTo>
                  <a:pt x="7845" y="4952"/>
                  <a:pt x="7845" y="5276"/>
                  <a:pt x="8158" y="5476"/>
                </a:cubicBezTo>
                <a:cubicBezTo>
                  <a:pt x="8470" y="5676"/>
                  <a:pt x="8976" y="5676"/>
                  <a:pt x="9288" y="5476"/>
                </a:cubicBezTo>
                <a:cubicBezTo>
                  <a:pt x="9601" y="5276"/>
                  <a:pt x="9601" y="4952"/>
                  <a:pt x="9288" y="4752"/>
                </a:cubicBezTo>
                <a:cubicBezTo>
                  <a:pt x="9132" y="4653"/>
                  <a:pt x="8928" y="4603"/>
                  <a:pt x="8723" y="4603"/>
                </a:cubicBezTo>
                <a:close/>
                <a:moveTo>
                  <a:pt x="10758" y="4603"/>
                </a:moveTo>
                <a:cubicBezTo>
                  <a:pt x="10553" y="4603"/>
                  <a:pt x="10349" y="4653"/>
                  <a:pt x="10192" y="4752"/>
                </a:cubicBezTo>
                <a:cubicBezTo>
                  <a:pt x="9880" y="4952"/>
                  <a:pt x="9880" y="5276"/>
                  <a:pt x="10192" y="5476"/>
                </a:cubicBezTo>
                <a:cubicBezTo>
                  <a:pt x="10505" y="5676"/>
                  <a:pt x="11010" y="5676"/>
                  <a:pt x="11323" y="5476"/>
                </a:cubicBezTo>
                <a:cubicBezTo>
                  <a:pt x="11635" y="5276"/>
                  <a:pt x="11635" y="4952"/>
                  <a:pt x="11323" y="4752"/>
                </a:cubicBezTo>
                <a:cubicBezTo>
                  <a:pt x="11167" y="4653"/>
                  <a:pt x="10962" y="4603"/>
                  <a:pt x="10758" y="4603"/>
                </a:cubicBezTo>
                <a:close/>
                <a:moveTo>
                  <a:pt x="12792" y="4603"/>
                </a:moveTo>
                <a:cubicBezTo>
                  <a:pt x="12588" y="4603"/>
                  <a:pt x="12383" y="4653"/>
                  <a:pt x="12227" y="4752"/>
                </a:cubicBezTo>
                <a:cubicBezTo>
                  <a:pt x="11915" y="4952"/>
                  <a:pt x="11915" y="5276"/>
                  <a:pt x="12227" y="5476"/>
                </a:cubicBezTo>
                <a:cubicBezTo>
                  <a:pt x="12539" y="5676"/>
                  <a:pt x="13045" y="5676"/>
                  <a:pt x="13357" y="5476"/>
                </a:cubicBezTo>
                <a:cubicBezTo>
                  <a:pt x="13670" y="5276"/>
                  <a:pt x="13670" y="4952"/>
                  <a:pt x="13357" y="4752"/>
                </a:cubicBezTo>
                <a:cubicBezTo>
                  <a:pt x="13201" y="4653"/>
                  <a:pt x="12997" y="4603"/>
                  <a:pt x="12792" y="4603"/>
                </a:cubicBezTo>
                <a:close/>
                <a:moveTo>
                  <a:pt x="14827" y="4603"/>
                </a:moveTo>
                <a:cubicBezTo>
                  <a:pt x="14622" y="4603"/>
                  <a:pt x="14418" y="4653"/>
                  <a:pt x="14262" y="4752"/>
                </a:cubicBezTo>
                <a:cubicBezTo>
                  <a:pt x="13949" y="4952"/>
                  <a:pt x="13949" y="5276"/>
                  <a:pt x="14262" y="5476"/>
                </a:cubicBezTo>
                <a:cubicBezTo>
                  <a:pt x="14574" y="5676"/>
                  <a:pt x="15080" y="5676"/>
                  <a:pt x="15392" y="5476"/>
                </a:cubicBezTo>
                <a:cubicBezTo>
                  <a:pt x="15704" y="5276"/>
                  <a:pt x="15704" y="4952"/>
                  <a:pt x="15392" y="4752"/>
                </a:cubicBezTo>
                <a:cubicBezTo>
                  <a:pt x="15236" y="4653"/>
                  <a:pt x="15032" y="4603"/>
                  <a:pt x="14827" y="4603"/>
                </a:cubicBezTo>
                <a:close/>
                <a:moveTo>
                  <a:pt x="6688" y="5832"/>
                </a:moveTo>
                <a:cubicBezTo>
                  <a:pt x="6484" y="5832"/>
                  <a:pt x="6279" y="5882"/>
                  <a:pt x="6123" y="5982"/>
                </a:cubicBezTo>
                <a:cubicBezTo>
                  <a:pt x="5811" y="6181"/>
                  <a:pt x="5811" y="6506"/>
                  <a:pt x="6123" y="6705"/>
                </a:cubicBezTo>
                <a:cubicBezTo>
                  <a:pt x="6436" y="6905"/>
                  <a:pt x="6941" y="6905"/>
                  <a:pt x="7254" y="6705"/>
                </a:cubicBezTo>
                <a:cubicBezTo>
                  <a:pt x="7566" y="6506"/>
                  <a:pt x="7566" y="6181"/>
                  <a:pt x="7254" y="5982"/>
                </a:cubicBezTo>
                <a:cubicBezTo>
                  <a:pt x="7097" y="5882"/>
                  <a:pt x="6893" y="5832"/>
                  <a:pt x="6688" y="5832"/>
                </a:cubicBezTo>
                <a:close/>
                <a:moveTo>
                  <a:pt x="8723" y="5832"/>
                </a:moveTo>
                <a:cubicBezTo>
                  <a:pt x="8672" y="5832"/>
                  <a:pt x="8620" y="5835"/>
                  <a:pt x="8570" y="5841"/>
                </a:cubicBezTo>
                <a:cubicBezTo>
                  <a:pt x="8419" y="5860"/>
                  <a:pt x="8275" y="5907"/>
                  <a:pt x="8158" y="5982"/>
                </a:cubicBezTo>
                <a:cubicBezTo>
                  <a:pt x="7845" y="6181"/>
                  <a:pt x="7845" y="6506"/>
                  <a:pt x="8158" y="6705"/>
                </a:cubicBezTo>
                <a:cubicBezTo>
                  <a:pt x="8314" y="6805"/>
                  <a:pt x="8518" y="6855"/>
                  <a:pt x="8723" y="6855"/>
                </a:cubicBezTo>
                <a:cubicBezTo>
                  <a:pt x="8928" y="6855"/>
                  <a:pt x="9132" y="6805"/>
                  <a:pt x="9288" y="6705"/>
                </a:cubicBezTo>
                <a:cubicBezTo>
                  <a:pt x="9601" y="6506"/>
                  <a:pt x="9601" y="6181"/>
                  <a:pt x="9288" y="5982"/>
                </a:cubicBezTo>
                <a:cubicBezTo>
                  <a:pt x="9132" y="5882"/>
                  <a:pt x="8928" y="5832"/>
                  <a:pt x="8723" y="5832"/>
                </a:cubicBezTo>
                <a:close/>
                <a:moveTo>
                  <a:pt x="10758" y="5832"/>
                </a:moveTo>
                <a:cubicBezTo>
                  <a:pt x="10706" y="5832"/>
                  <a:pt x="10655" y="5835"/>
                  <a:pt x="10605" y="5841"/>
                </a:cubicBezTo>
                <a:cubicBezTo>
                  <a:pt x="10453" y="5860"/>
                  <a:pt x="10310" y="5907"/>
                  <a:pt x="10192" y="5982"/>
                </a:cubicBezTo>
                <a:cubicBezTo>
                  <a:pt x="9880" y="6181"/>
                  <a:pt x="9880" y="6506"/>
                  <a:pt x="10192" y="6705"/>
                </a:cubicBezTo>
                <a:cubicBezTo>
                  <a:pt x="10349" y="6805"/>
                  <a:pt x="10553" y="6855"/>
                  <a:pt x="10758" y="6855"/>
                </a:cubicBezTo>
                <a:cubicBezTo>
                  <a:pt x="10962" y="6855"/>
                  <a:pt x="11167" y="6805"/>
                  <a:pt x="11323" y="6705"/>
                </a:cubicBezTo>
                <a:cubicBezTo>
                  <a:pt x="11635" y="6506"/>
                  <a:pt x="11635" y="6181"/>
                  <a:pt x="11323" y="5982"/>
                </a:cubicBezTo>
                <a:cubicBezTo>
                  <a:pt x="11167" y="5882"/>
                  <a:pt x="10962" y="5832"/>
                  <a:pt x="10758" y="5832"/>
                </a:cubicBezTo>
                <a:close/>
                <a:moveTo>
                  <a:pt x="12792" y="5832"/>
                </a:moveTo>
                <a:cubicBezTo>
                  <a:pt x="12741" y="5832"/>
                  <a:pt x="12690" y="5835"/>
                  <a:pt x="12639" y="5841"/>
                </a:cubicBezTo>
                <a:cubicBezTo>
                  <a:pt x="12488" y="5860"/>
                  <a:pt x="12344" y="5907"/>
                  <a:pt x="12227" y="5982"/>
                </a:cubicBezTo>
                <a:cubicBezTo>
                  <a:pt x="11915" y="6181"/>
                  <a:pt x="11915" y="6506"/>
                  <a:pt x="12227" y="6705"/>
                </a:cubicBezTo>
                <a:cubicBezTo>
                  <a:pt x="12383" y="6805"/>
                  <a:pt x="12588" y="6855"/>
                  <a:pt x="12792" y="6855"/>
                </a:cubicBezTo>
                <a:cubicBezTo>
                  <a:pt x="12997" y="6855"/>
                  <a:pt x="13201" y="6805"/>
                  <a:pt x="13357" y="6705"/>
                </a:cubicBezTo>
                <a:cubicBezTo>
                  <a:pt x="13670" y="6506"/>
                  <a:pt x="13670" y="6181"/>
                  <a:pt x="13357" y="5982"/>
                </a:cubicBezTo>
                <a:cubicBezTo>
                  <a:pt x="13201" y="5882"/>
                  <a:pt x="12997" y="5832"/>
                  <a:pt x="12792" y="5832"/>
                </a:cubicBezTo>
                <a:close/>
                <a:moveTo>
                  <a:pt x="14827" y="5832"/>
                </a:moveTo>
                <a:cubicBezTo>
                  <a:pt x="14776" y="5832"/>
                  <a:pt x="14724" y="5835"/>
                  <a:pt x="14674" y="5841"/>
                </a:cubicBezTo>
                <a:cubicBezTo>
                  <a:pt x="14523" y="5860"/>
                  <a:pt x="14379" y="5907"/>
                  <a:pt x="14262" y="5982"/>
                </a:cubicBezTo>
                <a:cubicBezTo>
                  <a:pt x="13949" y="6181"/>
                  <a:pt x="13949" y="6506"/>
                  <a:pt x="14262" y="6705"/>
                </a:cubicBezTo>
                <a:cubicBezTo>
                  <a:pt x="14418" y="6805"/>
                  <a:pt x="14622" y="6855"/>
                  <a:pt x="14827" y="6855"/>
                </a:cubicBezTo>
                <a:cubicBezTo>
                  <a:pt x="15032" y="6855"/>
                  <a:pt x="15236" y="6805"/>
                  <a:pt x="15392" y="6705"/>
                </a:cubicBezTo>
                <a:cubicBezTo>
                  <a:pt x="15704" y="6506"/>
                  <a:pt x="15704" y="6181"/>
                  <a:pt x="15392" y="5982"/>
                </a:cubicBezTo>
                <a:cubicBezTo>
                  <a:pt x="15236" y="5882"/>
                  <a:pt x="15032" y="5832"/>
                  <a:pt x="14827" y="5832"/>
                </a:cubicBezTo>
                <a:close/>
                <a:moveTo>
                  <a:pt x="6688" y="11941"/>
                </a:moveTo>
                <a:cubicBezTo>
                  <a:pt x="6484" y="11941"/>
                  <a:pt x="6279" y="11991"/>
                  <a:pt x="6123" y="12091"/>
                </a:cubicBezTo>
                <a:cubicBezTo>
                  <a:pt x="5811" y="12291"/>
                  <a:pt x="5811" y="12615"/>
                  <a:pt x="6123" y="12815"/>
                </a:cubicBezTo>
                <a:cubicBezTo>
                  <a:pt x="6436" y="13015"/>
                  <a:pt x="6941" y="13015"/>
                  <a:pt x="7254" y="12815"/>
                </a:cubicBezTo>
                <a:cubicBezTo>
                  <a:pt x="7566" y="12615"/>
                  <a:pt x="7566" y="12291"/>
                  <a:pt x="7254" y="12091"/>
                </a:cubicBezTo>
                <a:cubicBezTo>
                  <a:pt x="7097" y="11991"/>
                  <a:pt x="6893" y="11941"/>
                  <a:pt x="6688" y="11941"/>
                </a:cubicBezTo>
                <a:close/>
                <a:moveTo>
                  <a:pt x="8723" y="11941"/>
                </a:moveTo>
                <a:cubicBezTo>
                  <a:pt x="8518" y="11941"/>
                  <a:pt x="8314" y="11991"/>
                  <a:pt x="8158" y="12091"/>
                </a:cubicBezTo>
                <a:cubicBezTo>
                  <a:pt x="7845" y="12291"/>
                  <a:pt x="7845" y="12615"/>
                  <a:pt x="8158" y="12815"/>
                </a:cubicBezTo>
                <a:cubicBezTo>
                  <a:pt x="8470" y="13015"/>
                  <a:pt x="8976" y="13015"/>
                  <a:pt x="9288" y="12815"/>
                </a:cubicBezTo>
                <a:cubicBezTo>
                  <a:pt x="9601" y="12615"/>
                  <a:pt x="9601" y="12291"/>
                  <a:pt x="9288" y="12091"/>
                </a:cubicBezTo>
                <a:cubicBezTo>
                  <a:pt x="9132" y="11991"/>
                  <a:pt x="8928" y="11941"/>
                  <a:pt x="8723" y="11941"/>
                </a:cubicBezTo>
                <a:close/>
                <a:moveTo>
                  <a:pt x="10758" y="11941"/>
                </a:moveTo>
                <a:cubicBezTo>
                  <a:pt x="10553" y="11941"/>
                  <a:pt x="10349" y="11991"/>
                  <a:pt x="10192" y="12091"/>
                </a:cubicBezTo>
                <a:cubicBezTo>
                  <a:pt x="9880" y="12291"/>
                  <a:pt x="9880" y="12615"/>
                  <a:pt x="10192" y="12815"/>
                </a:cubicBezTo>
                <a:cubicBezTo>
                  <a:pt x="10505" y="13015"/>
                  <a:pt x="11010" y="13015"/>
                  <a:pt x="11323" y="12815"/>
                </a:cubicBezTo>
                <a:cubicBezTo>
                  <a:pt x="11635" y="12615"/>
                  <a:pt x="11635" y="12291"/>
                  <a:pt x="11323" y="12091"/>
                </a:cubicBezTo>
                <a:cubicBezTo>
                  <a:pt x="11167" y="11991"/>
                  <a:pt x="10962" y="11941"/>
                  <a:pt x="10758" y="11941"/>
                </a:cubicBezTo>
                <a:close/>
                <a:moveTo>
                  <a:pt x="12792" y="11941"/>
                </a:moveTo>
                <a:cubicBezTo>
                  <a:pt x="12588" y="11941"/>
                  <a:pt x="12383" y="11991"/>
                  <a:pt x="12227" y="12091"/>
                </a:cubicBezTo>
                <a:cubicBezTo>
                  <a:pt x="11915" y="12291"/>
                  <a:pt x="11915" y="12615"/>
                  <a:pt x="12227" y="12815"/>
                </a:cubicBezTo>
                <a:cubicBezTo>
                  <a:pt x="12539" y="13015"/>
                  <a:pt x="13045" y="13015"/>
                  <a:pt x="13357" y="12815"/>
                </a:cubicBezTo>
                <a:cubicBezTo>
                  <a:pt x="13670" y="12615"/>
                  <a:pt x="13670" y="12291"/>
                  <a:pt x="13357" y="12091"/>
                </a:cubicBezTo>
                <a:cubicBezTo>
                  <a:pt x="13201" y="11991"/>
                  <a:pt x="12997" y="11941"/>
                  <a:pt x="12792" y="11941"/>
                </a:cubicBezTo>
                <a:close/>
                <a:moveTo>
                  <a:pt x="14827" y="11941"/>
                </a:moveTo>
                <a:cubicBezTo>
                  <a:pt x="14622" y="11941"/>
                  <a:pt x="14418" y="11991"/>
                  <a:pt x="14262" y="12091"/>
                </a:cubicBezTo>
                <a:cubicBezTo>
                  <a:pt x="13949" y="12291"/>
                  <a:pt x="13949" y="12615"/>
                  <a:pt x="14262" y="12815"/>
                </a:cubicBezTo>
                <a:cubicBezTo>
                  <a:pt x="14574" y="13015"/>
                  <a:pt x="15080" y="13015"/>
                  <a:pt x="15392" y="12815"/>
                </a:cubicBezTo>
                <a:cubicBezTo>
                  <a:pt x="15704" y="12615"/>
                  <a:pt x="15704" y="12291"/>
                  <a:pt x="15392" y="12091"/>
                </a:cubicBezTo>
                <a:cubicBezTo>
                  <a:pt x="15236" y="11991"/>
                  <a:pt x="15032" y="11941"/>
                  <a:pt x="14827" y="11941"/>
                </a:cubicBezTo>
                <a:close/>
                <a:moveTo>
                  <a:pt x="6688" y="13158"/>
                </a:moveTo>
                <a:cubicBezTo>
                  <a:pt x="6484" y="13158"/>
                  <a:pt x="6279" y="13208"/>
                  <a:pt x="6123" y="13308"/>
                </a:cubicBezTo>
                <a:cubicBezTo>
                  <a:pt x="5811" y="13508"/>
                  <a:pt x="5811" y="13832"/>
                  <a:pt x="6123" y="14032"/>
                </a:cubicBezTo>
                <a:cubicBezTo>
                  <a:pt x="6436" y="14232"/>
                  <a:pt x="6941" y="14232"/>
                  <a:pt x="7254" y="14032"/>
                </a:cubicBezTo>
                <a:cubicBezTo>
                  <a:pt x="7566" y="13832"/>
                  <a:pt x="7566" y="13508"/>
                  <a:pt x="7254" y="13308"/>
                </a:cubicBezTo>
                <a:cubicBezTo>
                  <a:pt x="7097" y="13208"/>
                  <a:pt x="6893" y="13158"/>
                  <a:pt x="6688" y="13158"/>
                </a:cubicBezTo>
                <a:close/>
                <a:moveTo>
                  <a:pt x="8723" y="13158"/>
                </a:moveTo>
                <a:cubicBezTo>
                  <a:pt x="8518" y="13158"/>
                  <a:pt x="8314" y="13208"/>
                  <a:pt x="8158" y="13308"/>
                </a:cubicBezTo>
                <a:cubicBezTo>
                  <a:pt x="7845" y="13508"/>
                  <a:pt x="7845" y="13832"/>
                  <a:pt x="8158" y="14032"/>
                </a:cubicBezTo>
                <a:cubicBezTo>
                  <a:pt x="8470" y="14232"/>
                  <a:pt x="8976" y="14232"/>
                  <a:pt x="9288" y="14032"/>
                </a:cubicBezTo>
                <a:cubicBezTo>
                  <a:pt x="9601" y="13832"/>
                  <a:pt x="9601" y="13508"/>
                  <a:pt x="9288" y="13308"/>
                </a:cubicBezTo>
                <a:cubicBezTo>
                  <a:pt x="9132" y="13208"/>
                  <a:pt x="8928" y="13158"/>
                  <a:pt x="8723" y="13158"/>
                </a:cubicBezTo>
                <a:close/>
                <a:moveTo>
                  <a:pt x="10758" y="13158"/>
                </a:moveTo>
                <a:cubicBezTo>
                  <a:pt x="10553" y="13158"/>
                  <a:pt x="10349" y="13208"/>
                  <a:pt x="10192" y="13308"/>
                </a:cubicBezTo>
                <a:cubicBezTo>
                  <a:pt x="9880" y="13508"/>
                  <a:pt x="9880" y="13832"/>
                  <a:pt x="10192" y="14032"/>
                </a:cubicBezTo>
                <a:cubicBezTo>
                  <a:pt x="10505" y="14232"/>
                  <a:pt x="11010" y="14232"/>
                  <a:pt x="11323" y="14032"/>
                </a:cubicBezTo>
                <a:cubicBezTo>
                  <a:pt x="11635" y="13832"/>
                  <a:pt x="11635" y="13508"/>
                  <a:pt x="11323" y="13308"/>
                </a:cubicBezTo>
                <a:cubicBezTo>
                  <a:pt x="11167" y="13208"/>
                  <a:pt x="10962" y="13158"/>
                  <a:pt x="10758" y="13158"/>
                </a:cubicBezTo>
                <a:close/>
                <a:moveTo>
                  <a:pt x="14827" y="13158"/>
                </a:moveTo>
                <a:cubicBezTo>
                  <a:pt x="14622" y="13158"/>
                  <a:pt x="14418" y="13208"/>
                  <a:pt x="14262" y="13308"/>
                </a:cubicBezTo>
                <a:cubicBezTo>
                  <a:pt x="13949" y="13508"/>
                  <a:pt x="13949" y="13832"/>
                  <a:pt x="14262" y="14032"/>
                </a:cubicBezTo>
                <a:cubicBezTo>
                  <a:pt x="14574" y="14232"/>
                  <a:pt x="15080" y="14232"/>
                  <a:pt x="15392" y="14032"/>
                </a:cubicBezTo>
                <a:cubicBezTo>
                  <a:pt x="15704" y="13832"/>
                  <a:pt x="15704" y="13508"/>
                  <a:pt x="15392" y="13308"/>
                </a:cubicBezTo>
                <a:cubicBezTo>
                  <a:pt x="15236" y="13208"/>
                  <a:pt x="15032" y="13158"/>
                  <a:pt x="14827" y="13158"/>
                </a:cubicBezTo>
                <a:close/>
                <a:moveTo>
                  <a:pt x="12792" y="13170"/>
                </a:moveTo>
                <a:cubicBezTo>
                  <a:pt x="12588" y="13170"/>
                  <a:pt x="12383" y="13220"/>
                  <a:pt x="12227" y="13320"/>
                </a:cubicBezTo>
                <a:cubicBezTo>
                  <a:pt x="11915" y="13520"/>
                  <a:pt x="11915" y="13844"/>
                  <a:pt x="12227" y="14044"/>
                </a:cubicBezTo>
                <a:cubicBezTo>
                  <a:pt x="12539" y="14244"/>
                  <a:pt x="13045" y="14244"/>
                  <a:pt x="13357" y="14044"/>
                </a:cubicBezTo>
                <a:cubicBezTo>
                  <a:pt x="13670" y="13844"/>
                  <a:pt x="13670" y="13520"/>
                  <a:pt x="13357" y="13320"/>
                </a:cubicBezTo>
                <a:cubicBezTo>
                  <a:pt x="13201" y="13220"/>
                  <a:pt x="12997" y="13170"/>
                  <a:pt x="12792" y="13170"/>
                </a:cubicBezTo>
                <a:close/>
                <a:moveTo>
                  <a:pt x="6688" y="14376"/>
                </a:moveTo>
                <a:cubicBezTo>
                  <a:pt x="6484" y="14376"/>
                  <a:pt x="6279" y="14425"/>
                  <a:pt x="6123" y="14525"/>
                </a:cubicBezTo>
                <a:cubicBezTo>
                  <a:pt x="5811" y="14725"/>
                  <a:pt x="5811" y="15049"/>
                  <a:pt x="6123" y="15249"/>
                </a:cubicBezTo>
                <a:cubicBezTo>
                  <a:pt x="6436" y="15449"/>
                  <a:pt x="6941" y="15449"/>
                  <a:pt x="7254" y="15249"/>
                </a:cubicBezTo>
                <a:cubicBezTo>
                  <a:pt x="7566" y="15049"/>
                  <a:pt x="7566" y="14725"/>
                  <a:pt x="7254" y="14525"/>
                </a:cubicBezTo>
                <a:cubicBezTo>
                  <a:pt x="7097" y="14425"/>
                  <a:pt x="6893" y="14376"/>
                  <a:pt x="6688" y="14376"/>
                </a:cubicBezTo>
                <a:close/>
                <a:moveTo>
                  <a:pt x="8723" y="14376"/>
                </a:moveTo>
                <a:cubicBezTo>
                  <a:pt x="8518" y="14376"/>
                  <a:pt x="8314" y="14425"/>
                  <a:pt x="8158" y="14525"/>
                </a:cubicBezTo>
                <a:cubicBezTo>
                  <a:pt x="7845" y="14725"/>
                  <a:pt x="7845" y="15049"/>
                  <a:pt x="8158" y="15249"/>
                </a:cubicBezTo>
                <a:cubicBezTo>
                  <a:pt x="8470" y="15449"/>
                  <a:pt x="8976" y="15449"/>
                  <a:pt x="9288" y="15249"/>
                </a:cubicBezTo>
                <a:cubicBezTo>
                  <a:pt x="9601" y="15049"/>
                  <a:pt x="9601" y="14725"/>
                  <a:pt x="9288" y="14525"/>
                </a:cubicBezTo>
                <a:cubicBezTo>
                  <a:pt x="9132" y="14425"/>
                  <a:pt x="8928" y="14376"/>
                  <a:pt x="8723" y="14376"/>
                </a:cubicBezTo>
                <a:close/>
                <a:moveTo>
                  <a:pt x="10758" y="14376"/>
                </a:moveTo>
                <a:cubicBezTo>
                  <a:pt x="10553" y="14376"/>
                  <a:pt x="10349" y="14425"/>
                  <a:pt x="10192" y="14525"/>
                </a:cubicBezTo>
                <a:cubicBezTo>
                  <a:pt x="9880" y="14725"/>
                  <a:pt x="9880" y="15049"/>
                  <a:pt x="10192" y="15249"/>
                </a:cubicBezTo>
                <a:cubicBezTo>
                  <a:pt x="10505" y="15449"/>
                  <a:pt x="11010" y="15449"/>
                  <a:pt x="11323" y="15249"/>
                </a:cubicBezTo>
                <a:cubicBezTo>
                  <a:pt x="11635" y="15049"/>
                  <a:pt x="11635" y="14725"/>
                  <a:pt x="11323" y="14525"/>
                </a:cubicBezTo>
                <a:cubicBezTo>
                  <a:pt x="11167" y="14425"/>
                  <a:pt x="10962" y="14376"/>
                  <a:pt x="10758" y="14376"/>
                </a:cubicBezTo>
                <a:close/>
                <a:moveTo>
                  <a:pt x="12792" y="14376"/>
                </a:moveTo>
                <a:cubicBezTo>
                  <a:pt x="12588" y="14376"/>
                  <a:pt x="12383" y="14425"/>
                  <a:pt x="12227" y="14525"/>
                </a:cubicBezTo>
                <a:cubicBezTo>
                  <a:pt x="11915" y="14725"/>
                  <a:pt x="11915" y="15049"/>
                  <a:pt x="12227" y="15249"/>
                </a:cubicBezTo>
                <a:cubicBezTo>
                  <a:pt x="12539" y="15449"/>
                  <a:pt x="13045" y="15449"/>
                  <a:pt x="13357" y="15249"/>
                </a:cubicBezTo>
                <a:cubicBezTo>
                  <a:pt x="13670" y="15049"/>
                  <a:pt x="13670" y="14725"/>
                  <a:pt x="13357" y="14525"/>
                </a:cubicBezTo>
                <a:cubicBezTo>
                  <a:pt x="13201" y="14425"/>
                  <a:pt x="12997" y="14376"/>
                  <a:pt x="12792" y="14376"/>
                </a:cubicBezTo>
                <a:close/>
                <a:moveTo>
                  <a:pt x="14827" y="14376"/>
                </a:moveTo>
                <a:cubicBezTo>
                  <a:pt x="14622" y="14376"/>
                  <a:pt x="14418" y="14425"/>
                  <a:pt x="14262" y="14525"/>
                </a:cubicBezTo>
                <a:cubicBezTo>
                  <a:pt x="13949" y="14725"/>
                  <a:pt x="13949" y="15049"/>
                  <a:pt x="14262" y="15249"/>
                </a:cubicBezTo>
                <a:cubicBezTo>
                  <a:pt x="14574" y="15449"/>
                  <a:pt x="15080" y="15449"/>
                  <a:pt x="15392" y="15249"/>
                </a:cubicBezTo>
                <a:cubicBezTo>
                  <a:pt x="15704" y="15049"/>
                  <a:pt x="15704" y="14725"/>
                  <a:pt x="15392" y="14525"/>
                </a:cubicBezTo>
                <a:cubicBezTo>
                  <a:pt x="15236" y="14425"/>
                  <a:pt x="15032" y="14376"/>
                  <a:pt x="14827" y="14376"/>
                </a:cubicBezTo>
                <a:close/>
                <a:moveTo>
                  <a:pt x="4673" y="14441"/>
                </a:moveTo>
                <a:cubicBezTo>
                  <a:pt x="4494" y="14441"/>
                  <a:pt x="4315" y="14485"/>
                  <a:pt x="4179" y="14572"/>
                </a:cubicBezTo>
                <a:cubicBezTo>
                  <a:pt x="3907" y="14746"/>
                  <a:pt x="3907" y="15029"/>
                  <a:pt x="4179" y="15203"/>
                </a:cubicBezTo>
                <a:cubicBezTo>
                  <a:pt x="4452" y="15378"/>
                  <a:pt x="4893" y="15378"/>
                  <a:pt x="5166" y="15203"/>
                </a:cubicBezTo>
                <a:cubicBezTo>
                  <a:pt x="5438" y="15029"/>
                  <a:pt x="5438" y="14746"/>
                  <a:pt x="5166" y="14572"/>
                </a:cubicBezTo>
                <a:cubicBezTo>
                  <a:pt x="5030" y="14485"/>
                  <a:pt x="4851" y="14441"/>
                  <a:pt x="4673" y="14441"/>
                </a:cubicBezTo>
                <a:close/>
                <a:moveTo>
                  <a:pt x="16861" y="14441"/>
                </a:moveTo>
                <a:cubicBezTo>
                  <a:pt x="16683" y="14441"/>
                  <a:pt x="16504" y="14485"/>
                  <a:pt x="16368" y="14572"/>
                </a:cubicBezTo>
                <a:cubicBezTo>
                  <a:pt x="16096" y="14746"/>
                  <a:pt x="16096" y="15029"/>
                  <a:pt x="16368" y="15203"/>
                </a:cubicBezTo>
                <a:cubicBezTo>
                  <a:pt x="16641" y="15378"/>
                  <a:pt x="17082" y="15378"/>
                  <a:pt x="17355" y="15203"/>
                </a:cubicBezTo>
                <a:cubicBezTo>
                  <a:pt x="17627" y="15029"/>
                  <a:pt x="17627" y="14746"/>
                  <a:pt x="17355" y="14572"/>
                </a:cubicBezTo>
                <a:cubicBezTo>
                  <a:pt x="17219" y="14485"/>
                  <a:pt x="17040" y="14441"/>
                  <a:pt x="16861" y="14441"/>
                </a:cubicBezTo>
                <a:close/>
                <a:moveTo>
                  <a:pt x="2657" y="14489"/>
                </a:moveTo>
                <a:cubicBezTo>
                  <a:pt x="2498" y="14489"/>
                  <a:pt x="2338" y="14528"/>
                  <a:pt x="2216" y="14606"/>
                </a:cubicBezTo>
                <a:cubicBezTo>
                  <a:pt x="1973" y="14761"/>
                  <a:pt x="1973" y="15013"/>
                  <a:pt x="2216" y="15169"/>
                </a:cubicBezTo>
                <a:cubicBezTo>
                  <a:pt x="2459" y="15324"/>
                  <a:pt x="2854" y="15324"/>
                  <a:pt x="3097" y="15169"/>
                </a:cubicBezTo>
                <a:cubicBezTo>
                  <a:pt x="3340" y="15013"/>
                  <a:pt x="3340" y="14761"/>
                  <a:pt x="3097" y="14606"/>
                </a:cubicBezTo>
                <a:cubicBezTo>
                  <a:pt x="2976" y="14528"/>
                  <a:pt x="2816" y="14489"/>
                  <a:pt x="2657" y="14489"/>
                </a:cubicBezTo>
                <a:close/>
                <a:moveTo>
                  <a:pt x="18858" y="14489"/>
                </a:moveTo>
                <a:cubicBezTo>
                  <a:pt x="18699" y="14489"/>
                  <a:pt x="18540" y="14528"/>
                  <a:pt x="18418" y="14606"/>
                </a:cubicBezTo>
                <a:cubicBezTo>
                  <a:pt x="18175" y="14761"/>
                  <a:pt x="18175" y="15013"/>
                  <a:pt x="18418" y="15169"/>
                </a:cubicBezTo>
                <a:cubicBezTo>
                  <a:pt x="18661" y="15324"/>
                  <a:pt x="19056" y="15324"/>
                  <a:pt x="19299" y="15169"/>
                </a:cubicBezTo>
                <a:cubicBezTo>
                  <a:pt x="19542" y="15013"/>
                  <a:pt x="19542" y="14761"/>
                  <a:pt x="19299" y="14606"/>
                </a:cubicBezTo>
                <a:cubicBezTo>
                  <a:pt x="19177" y="14528"/>
                  <a:pt x="19018" y="14489"/>
                  <a:pt x="18858" y="14489"/>
                </a:cubicBezTo>
                <a:close/>
                <a:moveTo>
                  <a:pt x="544" y="14540"/>
                </a:moveTo>
                <a:cubicBezTo>
                  <a:pt x="405" y="14540"/>
                  <a:pt x="266" y="14573"/>
                  <a:pt x="159" y="14641"/>
                </a:cubicBezTo>
                <a:cubicBezTo>
                  <a:pt x="-53" y="14777"/>
                  <a:pt x="-53" y="14998"/>
                  <a:pt x="159" y="15134"/>
                </a:cubicBezTo>
                <a:cubicBezTo>
                  <a:pt x="372" y="15270"/>
                  <a:pt x="716" y="15270"/>
                  <a:pt x="928" y="15134"/>
                </a:cubicBezTo>
                <a:cubicBezTo>
                  <a:pt x="1141" y="14998"/>
                  <a:pt x="1141" y="14777"/>
                  <a:pt x="928" y="14641"/>
                </a:cubicBezTo>
                <a:cubicBezTo>
                  <a:pt x="822" y="14573"/>
                  <a:pt x="684" y="14540"/>
                  <a:pt x="544" y="14540"/>
                </a:cubicBezTo>
                <a:close/>
                <a:moveTo>
                  <a:pt x="20950" y="14540"/>
                </a:moveTo>
                <a:cubicBezTo>
                  <a:pt x="20810" y="14540"/>
                  <a:pt x="20671" y="14573"/>
                  <a:pt x="20565" y="14641"/>
                </a:cubicBezTo>
                <a:cubicBezTo>
                  <a:pt x="20352" y="14777"/>
                  <a:pt x="20352" y="14998"/>
                  <a:pt x="20565" y="15134"/>
                </a:cubicBezTo>
                <a:cubicBezTo>
                  <a:pt x="20777" y="15270"/>
                  <a:pt x="21122" y="15270"/>
                  <a:pt x="21335" y="15134"/>
                </a:cubicBezTo>
                <a:cubicBezTo>
                  <a:pt x="21547" y="14998"/>
                  <a:pt x="21547" y="14777"/>
                  <a:pt x="21335" y="14641"/>
                </a:cubicBezTo>
                <a:cubicBezTo>
                  <a:pt x="21228" y="14573"/>
                  <a:pt x="21089" y="14540"/>
                  <a:pt x="20950" y="14540"/>
                </a:cubicBezTo>
                <a:close/>
                <a:moveTo>
                  <a:pt x="6688" y="15593"/>
                </a:moveTo>
                <a:cubicBezTo>
                  <a:pt x="6484" y="15593"/>
                  <a:pt x="6279" y="15643"/>
                  <a:pt x="6123" y="15742"/>
                </a:cubicBezTo>
                <a:cubicBezTo>
                  <a:pt x="5811" y="15942"/>
                  <a:pt x="5811" y="16266"/>
                  <a:pt x="6123" y="16466"/>
                </a:cubicBezTo>
                <a:cubicBezTo>
                  <a:pt x="6436" y="16666"/>
                  <a:pt x="6941" y="16666"/>
                  <a:pt x="7254" y="16466"/>
                </a:cubicBezTo>
                <a:cubicBezTo>
                  <a:pt x="7566" y="16266"/>
                  <a:pt x="7566" y="15942"/>
                  <a:pt x="7254" y="15742"/>
                </a:cubicBezTo>
                <a:cubicBezTo>
                  <a:pt x="7097" y="15643"/>
                  <a:pt x="6893" y="15593"/>
                  <a:pt x="6688" y="15593"/>
                </a:cubicBezTo>
                <a:close/>
                <a:moveTo>
                  <a:pt x="8723" y="15593"/>
                </a:moveTo>
                <a:cubicBezTo>
                  <a:pt x="8518" y="15593"/>
                  <a:pt x="8314" y="15643"/>
                  <a:pt x="8158" y="15742"/>
                </a:cubicBezTo>
                <a:cubicBezTo>
                  <a:pt x="7845" y="15942"/>
                  <a:pt x="7845" y="16266"/>
                  <a:pt x="8158" y="16466"/>
                </a:cubicBezTo>
                <a:cubicBezTo>
                  <a:pt x="8470" y="16666"/>
                  <a:pt x="8976" y="16666"/>
                  <a:pt x="9288" y="16466"/>
                </a:cubicBezTo>
                <a:cubicBezTo>
                  <a:pt x="9601" y="16266"/>
                  <a:pt x="9601" y="15942"/>
                  <a:pt x="9288" y="15742"/>
                </a:cubicBezTo>
                <a:cubicBezTo>
                  <a:pt x="9132" y="15643"/>
                  <a:pt x="8928" y="15593"/>
                  <a:pt x="8723" y="15593"/>
                </a:cubicBezTo>
                <a:close/>
                <a:moveTo>
                  <a:pt x="10758" y="15593"/>
                </a:moveTo>
                <a:cubicBezTo>
                  <a:pt x="10553" y="15593"/>
                  <a:pt x="10349" y="15643"/>
                  <a:pt x="10192" y="15742"/>
                </a:cubicBezTo>
                <a:cubicBezTo>
                  <a:pt x="9880" y="15942"/>
                  <a:pt x="9880" y="16266"/>
                  <a:pt x="10192" y="16466"/>
                </a:cubicBezTo>
                <a:cubicBezTo>
                  <a:pt x="10505" y="16666"/>
                  <a:pt x="11010" y="16666"/>
                  <a:pt x="11323" y="16466"/>
                </a:cubicBezTo>
                <a:cubicBezTo>
                  <a:pt x="11635" y="16266"/>
                  <a:pt x="11635" y="15942"/>
                  <a:pt x="11323" y="15742"/>
                </a:cubicBezTo>
                <a:cubicBezTo>
                  <a:pt x="11167" y="15643"/>
                  <a:pt x="10962" y="15593"/>
                  <a:pt x="10758" y="15593"/>
                </a:cubicBezTo>
                <a:close/>
                <a:moveTo>
                  <a:pt x="12792" y="15593"/>
                </a:moveTo>
                <a:cubicBezTo>
                  <a:pt x="12588" y="15593"/>
                  <a:pt x="12383" y="15643"/>
                  <a:pt x="12227" y="15742"/>
                </a:cubicBezTo>
                <a:cubicBezTo>
                  <a:pt x="11915" y="15942"/>
                  <a:pt x="11915" y="16266"/>
                  <a:pt x="12227" y="16466"/>
                </a:cubicBezTo>
                <a:cubicBezTo>
                  <a:pt x="12539" y="16666"/>
                  <a:pt x="13045" y="16666"/>
                  <a:pt x="13357" y="16466"/>
                </a:cubicBezTo>
                <a:cubicBezTo>
                  <a:pt x="13670" y="16266"/>
                  <a:pt x="13670" y="15942"/>
                  <a:pt x="13357" y="15742"/>
                </a:cubicBezTo>
                <a:cubicBezTo>
                  <a:pt x="13201" y="15643"/>
                  <a:pt x="12997" y="15593"/>
                  <a:pt x="12792" y="15593"/>
                </a:cubicBezTo>
                <a:close/>
                <a:moveTo>
                  <a:pt x="14827" y="15593"/>
                </a:moveTo>
                <a:cubicBezTo>
                  <a:pt x="14622" y="15593"/>
                  <a:pt x="14418" y="15643"/>
                  <a:pt x="14262" y="15742"/>
                </a:cubicBezTo>
                <a:cubicBezTo>
                  <a:pt x="13949" y="15942"/>
                  <a:pt x="13949" y="16266"/>
                  <a:pt x="14262" y="16466"/>
                </a:cubicBezTo>
                <a:cubicBezTo>
                  <a:pt x="14574" y="16666"/>
                  <a:pt x="15080" y="16666"/>
                  <a:pt x="15392" y="16466"/>
                </a:cubicBezTo>
                <a:cubicBezTo>
                  <a:pt x="15704" y="16266"/>
                  <a:pt x="15704" y="15942"/>
                  <a:pt x="15392" y="15742"/>
                </a:cubicBezTo>
                <a:cubicBezTo>
                  <a:pt x="15236" y="15643"/>
                  <a:pt x="15032" y="15593"/>
                  <a:pt x="14827" y="15593"/>
                </a:cubicBezTo>
                <a:close/>
                <a:moveTo>
                  <a:pt x="4673" y="15658"/>
                </a:moveTo>
                <a:cubicBezTo>
                  <a:pt x="4494" y="15658"/>
                  <a:pt x="4315" y="15702"/>
                  <a:pt x="4179" y="15789"/>
                </a:cubicBezTo>
                <a:cubicBezTo>
                  <a:pt x="3907" y="15963"/>
                  <a:pt x="3907" y="16246"/>
                  <a:pt x="4179" y="16420"/>
                </a:cubicBezTo>
                <a:cubicBezTo>
                  <a:pt x="4452" y="16595"/>
                  <a:pt x="4893" y="16595"/>
                  <a:pt x="5166" y="16420"/>
                </a:cubicBezTo>
                <a:cubicBezTo>
                  <a:pt x="5438" y="16246"/>
                  <a:pt x="5438" y="15963"/>
                  <a:pt x="5166" y="15789"/>
                </a:cubicBezTo>
                <a:cubicBezTo>
                  <a:pt x="5030" y="15702"/>
                  <a:pt x="4851" y="15658"/>
                  <a:pt x="4673" y="15658"/>
                </a:cubicBezTo>
                <a:close/>
                <a:moveTo>
                  <a:pt x="16861" y="15658"/>
                </a:moveTo>
                <a:cubicBezTo>
                  <a:pt x="16683" y="15658"/>
                  <a:pt x="16504" y="15702"/>
                  <a:pt x="16368" y="15789"/>
                </a:cubicBezTo>
                <a:cubicBezTo>
                  <a:pt x="16096" y="15963"/>
                  <a:pt x="16096" y="16246"/>
                  <a:pt x="16368" y="16420"/>
                </a:cubicBezTo>
                <a:cubicBezTo>
                  <a:pt x="16641" y="16595"/>
                  <a:pt x="17082" y="16595"/>
                  <a:pt x="17355" y="16420"/>
                </a:cubicBezTo>
                <a:cubicBezTo>
                  <a:pt x="17627" y="16246"/>
                  <a:pt x="17627" y="15963"/>
                  <a:pt x="17355" y="15789"/>
                </a:cubicBezTo>
                <a:cubicBezTo>
                  <a:pt x="17219" y="15702"/>
                  <a:pt x="17040" y="15658"/>
                  <a:pt x="16861" y="15658"/>
                </a:cubicBezTo>
                <a:close/>
                <a:moveTo>
                  <a:pt x="2646" y="15706"/>
                </a:moveTo>
                <a:cubicBezTo>
                  <a:pt x="2487" y="15706"/>
                  <a:pt x="2327" y="15745"/>
                  <a:pt x="2206" y="15823"/>
                </a:cubicBezTo>
                <a:cubicBezTo>
                  <a:pt x="1963" y="15978"/>
                  <a:pt x="1963" y="16230"/>
                  <a:pt x="2206" y="16386"/>
                </a:cubicBezTo>
                <a:cubicBezTo>
                  <a:pt x="2329" y="16464"/>
                  <a:pt x="2491" y="16503"/>
                  <a:pt x="2652" y="16502"/>
                </a:cubicBezTo>
                <a:cubicBezTo>
                  <a:pt x="2813" y="16503"/>
                  <a:pt x="2974" y="16464"/>
                  <a:pt x="3097" y="16386"/>
                </a:cubicBezTo>
                <a:cubicBezTo>
                  <a:pt x="3340" y="16230"/>
                  <a:pt x="3340" y="15978"/>
                  <a:pt x="3097" y="15823"/>
                </a:cubicBezTo>
                <a:cubicBezTo>
                  <a:pt x="2974" y="15745"/>
                  <a:pt x="2813" y="15706"/>
                  <a:pt x="2652" y="15706"/>
                </a:cubicBezTo>
                <a:cubicBezTo>
                  <a:pt x="2650" y="15706"/>
                  <a:pt x="2648" y="15706"/>
                  <a:pt x="2646" y="15706"/>
                </a:cubicBezTo>
                <a:close/>
                <a:moveTo>
                  <a:pt x="18858" y="15706"/>
                </a:moveTo>
                <a:cubicBezTo>
                  <a:pt x="18699" y="15706"/>
                  <a:pt x="18540" y="15745"/>
                  <a:pt x="18418" y="15823"/>
                </a:cubicBezTo>
                <a:cubicBezTo>
                  <a:pt x="18175" y="15978"/>
                  <a:pt x="18175" y="16230"/>
                  <a:pt x="18418" y="16386"/>
                </a:cubicBezTo>
                <a:cubicBezTo>
                  <a:pt x="18661" y="16541"/>
                  <a:pt x="19056" y="16541"/>
                  <a:pt x="19299" y="16386"/>
                </a:cubicBezTo>
                <a:cubicBezTo>
                  <a:pt x="19542" y="16230"/>
                  <a:pt x="19542" y="15978"/>
                  <a:pt x="19299" y="15823"/>
                </a:cubicBezTo>
                <a:cubicBezTo>
                  <a:pt x="19177" y="15745"/>
                  <a:pt x="19018" y="15706"/>
                  <a:pt x="18858" y="15706"/>
                </a:cubicBezTo>
                <a:close/>
                <a:moveTo>
                  <a:pt x="6678" y="16810"/>
                </a:moveTo>
                <a:cubicBezTo>
                  <a:pt x="6473" y="16810"/>
                  <a:pt x="6268" y="16860"/>
                  <a:pt x="6111" y="16960"/>
                </a:cubicBezTo>
                <a:cubicBezTo>
                  <a:pt x="5799" y="17159"/>
                  <a:pt x="5799" y="17484"/>
                  <a:pt x="6111" y="17683"/>
                </a:cubicBezTo>
                <a:cubicBezTo>
                  <a:pt x="6424" y="17883"/>
                  <a:pt x="6931" y="17883"/>
                  <a:pt x="7243" y="17683"/>
                </a:cubicBezTo>
                <a:cubicBezTo>
                  <a:pt x="7555" y="17484"/>
                  <a:pt x="7555" y="17159"/>
                  <a:pt x="7243" y="16960"/>
                </a:cubicBezTo>
                <a:cubicBezTo>
                  <a:pt x="7087" y="16860"/>
                  <a:pt x="6882" y="16810"/>
                  <a:pt x="6678" y="16810"/>
                </a:cubicBezTo>
                <a:close/>
                <a:moveTo>
                  <a:pt x="8712" y="16810"/>
                </a:moveTo>
                <a:cubicBezTo>
                  <a:pt x="8508" y="16810"/>
                  <a:pt x="8302" y="16860"/>
                  <a:pt x="8146" y="16960"/>
                </a:cubicBezTo>
                <a:cubicBezTo>
                  <a:pt x="7834" y="17159"/>
                  <a:pt x="7834" y="17484"/>
                  <a:pt x="8146" y="17683"/>
                </a:cubicBezTo>
                <a:cubicBezTo>
                  <a:pt x="8458" y="17883"/>
                  <a:pt x="8965" y="17883"/>
                  <a:pt x="9278" y="17683"/>
                </a:cubicBezTo>
                <a:cubicBezTo>
                  <a:pt x="9590" y="17484"/>
                  <a:pt x="9590" y="17159"/>
                  <a:pt x="9278" y="16960"/>
                </a:cubicBezTo>
                <a:cubicBezTo>
                  <a:pt x="9121" y="16860"/>
                  <a:pt x="8917" y="16810"/>
                  <a:pt x="8712" y="16810"/>
                </a:cubicBezTo>
                <a:close/>
                <a:moveTo>
                  <a:pt x="10747" y="16810"/>
                </a:moveTo>
                <a:cubicBezTo>
                  <a:pt x="10542" y="16810"/>
                  <a:pt x="10337" y="16860"/>
                  <a:pt x="10181" y="16960"/>
                </a:cubicBezTo>
                <a:cubicBezTo>
                  <a:pt x="9868" y="17159"/>
                  <a:pt x="9868" y="17484"/>
                  <a:pt x="10181" y="17683"/>
                </a:cubicBezTo>
                <a:cubicBezTo>
                  <a:pt x="10493" y="17883"/>
                  <a:pt x="11000" y="17883"/>
                  <a:pt x="11312" y="17683"/>
                </a:cubicBezTo>
                <a:cubicBezTo>
                  <a:pt x="11625" y="17484"/>
                  <a:pt x="11625" y="17159"/>
                  <a:pt x="11312" y="16960"/>
                </a:cubicBezTo>
                <a:cubicBezTo>
                  <a:pt x="11156" y="16860"/>
                  <a:pt x="10952" y="16810"/>
                  <a:pt x="10747" y="16810"/>
                </a:cubicBezTo>
                <a:close/>
                <a:moveTo>
                  <a:pt x="12782" y="16810"/>
                </a:moveTo>
                <a:cubicBezTo>
                  <a:pt x="12577" y="16810"/>
                  <a:pt x="12371" y="16860"/>
                  <a:pt x="12215" y="16960"/>
                </a:cubicBezTo>
                <a:cubicBezTo>
                  <a:pt x="11903" y="17159"/>
                  <a:pt x="11903" y="17484"/>
                  <a:pt x="12215" y="17683"/>
                </a:cubicBezTo>
                <a:cubicBezTo>
                  <a:pt x="12528" y="17883"/>
                  <a:pt x="13034" y="17883"/>
                  <a:pt x="13347" y="17683"/>
                </a:cubicBezTo>
                <a:cubicBezTo>
                  <a:pt x="13659" y="17484"/>
                  <a:pt x="13659" y="17159"/>
                  <a:pt x="13347" y="16960"/>
                </a:cubicBezTo>
                <a:cubicBezTo>
                  <a:pt x="13191" y="16860"/>
                  <a:pt x="12986" y="16810"/>
                  <a:pt x="12782" y="16810"/>
                </a:cubicBezTo>
                <a:close/>
                <a:moveTo>
                  <a:pt x="14816" y="16810"/>
                </a:moveTo>
                <a:cubicBezTo>
                  <a:pt x="14612" y="16810"/>
                  <a:pt x="14406" y="16860"/>
                  <a:pt x="14250" y="16960"/>
                </a:cubicBezTo>
                <a:cubicBezTo>
                  <a:pt x="13938" y="17159"/>
                  <a:pt x="13938" y="17484"/>
                  <a:pt x="14250" y="17683"/>
                </a:cubicBezTo>
                <a:cubicBezTo>
                  <a:pt x="14562" y="17883"/>
                  <a:pt x="15069" y="17883"/>
                  <a:pt x="15381" y="17683"/>
                </a:cubicBezTo>
                <a:cubicBezTo>
                  <a:pt x="15694" y="17484"/>
                  <a:pt x="15694" y="17159"/>
                  <a:pt x="15381" y="16960"/>
                </a:cubicBezTo>
                <a:cubicBezTo>
                  <a:pt x="15225" y="16860"/>
                  <a:pt x="15021" y="16810"/>
                  <a:pt x="14816" y="16810"/>
                </a:cubicBezTo>
                <a:close/>
                <a:moveTo>
                  <a:pt x="4662" y="16875"/>
                </a:moveTo>
                <a:cubicBezTo>
                  <a:pt x="4483" y="16875"/>
                  <a:pt x="4305" y="16919"/>
                  <a:pt x="4169" y="17006"/>
                </a:cubicBezTo>
                <a:cubicBezTo>
                  <a:pt x="3896" y="17181"/>
                  <a:pt x="3896" y="17463"/>
                  <a:pt x="4169" y="17637"/>
                </a:cubicBezTo>
                <a:cubicBezTo>
                  <a:pt x="4441" y="17812"/>
                  <a:pt x="4883" y="17812"/>
                  <a:pt x="5155" y="17637"/>
                </a:cubicBezTo>
                <a:cubicBezTo>
                  <a:pt x="5428" y="17463"/>
                  <a:pt x="5428" y="17181"/>
                  <a:pt x="5155" y="17006"/>
                </a:cubicBezTo>
                <a:cubicBezTo>
                  <a:pt x="5019" y="16919"/>
                  <a:pt x="4841" y="16875"/>
                  <a:pt x="4662" y="16875"/>
                </a:cubicBezTo>
                <a:close/>
                <a:moveTo>
                  <a:pt x="16851" y="16875"/>
                </a:moveTo>
                <a:cubicBezTo>
                  <a:pt x="16672" y="16875"/>
                  <a:pt x="16494" y="16919"/>
                  <a:pt x="16358" y="17006"/>
                </a:cubicBezTo>
                <a:cubicBezTo>
                  <a:pt x="16085" y="17181"/>
                  <a:pt x="16085" y="17463"/>
                  <a:pt x="16358" y="17637"/>
                </a:cubicBezTo>
                <a:cubicBezTo>
                  <a:pt x="16630" y="17812"/>
                  <a:pt x="17072" y="17812"/>
                  <a:pt x="17344" y="17637"/>
                </a:cubicBezTo>
                <a:cubicBezTo>
                  <a:pt x="17617" y="17463"/>
                  <a:pt x="17617" y="17181"/>
                  <a:pt x="17344" y="17006"/>
                </a:cubicBezTo>
                <a:cubicBezTo>
                  <a:pt x="17208" y="16919"/>
                  <a:pt x="17029" y="16875"/>
                  <a:pt x="16851" y="16875"/>
                </a:cubicBezTo>
                <a:close/>
                <a:moveTo>
                  <a:pt x="6678" y="18092"/>
                </a:moveTo>
                <a:cubicBezTo>
                  <a:pt x="6473" y="18092"/>
                  <a:pt x="6268" y="18142"/>
                  <a:pt x="6111" y="18242"/>
                </a:cubicBezTo>
                <a:cubicBezTo>
                  <a:pt x="5799" y="18442"/>
                  <a:pt x="5799" y="18766"/>
                  <a:pt x="6111" y="18966"/>
                </a:cubicBezTo>
                <a:cubicBezTo>
                  <a:pt x="6424" y="19166"/>
                  <a:pt x="6931" y="19166"/>
                  <a:pt x="7243" y="18966"/>
                </a:cubicBezTo>
                <a:cubicBezTo>
                  <a:pt x="7555" y="18766"/>
                  <a:pt x="7555" y="18442"/>
                  <a:pt x="7243" y="18242"/>
                </a:cubicBezTo>
                <a:cubicBezTo>
                  <a:pt x="7087" y="18142"/>
                  <a:pt x="6882" y="18092"/>
                  <a:pt x="6678" y="18092"/>
                </a:cubicBezTo>
                <a:close/>
                <a:moveTo>
                  <a:pt x="8712" y="18092"/>
                </a:moveTo>
                <a:cubicBezTo>
                  <a:pt x="8508" y="18092"/>
                  <a:pt x="8302" y="18142"/>
                  <a:pt x="8146" y="18242"/>
                </a:cubicBezTo>
                <a:cubicBezTo>
                  <a:pt x="7834" y="18442"/>
                  <a:pt x="7834" y="18766"/>
                  <a:pt x="8146" y="18966"/>
                </a:cubicBezTo>
                <a:cubicBezTo>
                  <a:pt x="8458" y="19166"/>
                  <a:pt x="8965" y="19166"/>
                  <a:pt x="9278" y="18966"/>
                </a:cubicBezTo>
                <a:cubicBezTo>
                  <a:pt x="9590" y="18766"/>
                  <a:pt x="9590" y="18442"/>
                  <a:pt x="9278" y="18242"/>
                </a:cubicBezTo>
                <a:cubicBezTo>
                  <a:pt x="9121" y="18142"/>
                  <a:pt x="8917" y="18092"/>
                  <a:pt x="8712" y="18092"/>
                </a:cubicBezTo>
                <a:close/>
                <a:moveTo>
                  <a:pt x="10747" y="18092"/>
                </a:moveTo>
                <a:cubicBezTo>
                  <a:pt x="10542" y="18092"/>
                  <a:pt x="10337" y="18142"/>
                  <a:pt x="10181" y="18242"/>
                </a:cubicBezTo>
                <a:cubicBezTo>
                  <a:pt x="9868" y="18442"/>
                  <a:pt x="9868" y="18766"/>
                  <a:pt x="10181" y="18966"/>
                </a:cubicBezTo>
                <a:cubicBezTo>
                  <a:pt x="10493" y="19166"/>
                  <a:pt x="11000" y="19166"/>
                  <a:pt x="11312" y="18966"/>
                </a:cubicBezTo>
                <a:cubicBezTo>
                  <a:pt x="11625" y="18766"/>
                  <a:pt x="11625" y="18442"/>
                  <a:pt x="11312" y="18242"/>
                </a:cubicBezTo>
                <a:cubicBezTo>
                  <a:pt x="11156" y="18142"/>
                  <a:pt x="10952" y="18092"/>
                  <a:pt x="10747" y="18092"/>
                </a:cubicBezTo>
                <a:close/>
                <a:moveTo>
                  <a:pt x="12782" y="18092"/>
                </a:moveTo>
                <a:cubicBezTo>
                  <a:pt x="12577" y="18092"/>
                  <a:pt x="12371" y="18142"/>
                  <a:pt x="12215" y="18242"/>
                </a:cubicBezTo>
                <a:cubicBezTo>
                  <a:pt x="11903" y="18442"/>
                  <a:pt x="11903" y="18766"/>
                  <a:pt x="12215" y="18966"/>
                </a:cubicBezTo>
                <a:cubicBezTo>
                  <a:pt x="12528" y="19166"/>
                  <a:pt x="13034" y="19166"/>
                  <a:pt x="13347" y="18966"/>
                </a:cubicBezTo>
                <a:cubicBezTo>
                  <a:pt x="13659" y="18766"/>
                  <a:pt x="13659" y="18442"/>
                  <a:pt x="13347" y="18242"/>
                </a:cubicBezTo>
                <a:cubicBezTo>
                  <a:pt x="13191" y="18142"/>
                  <a:pt x="12986" y="18092"/>
                  <a:pt x="12782" y="18092"/>
                </a:cubicBezTo>
                <a:close/>
                <a:moveTo>
                  <a:pt x="14827" y="18092"/>
                </a:moveTo>
                <a:cubicBezTo>
                  <a:pt x="14622" y="18092"/>
                  <a:pt x="14418" y="18142"/>
                  <a:pt x="14262" y="18242"/>
                </a:cubicBezTo>
                <a:cubicBezTo>
                  <a:pt x="13949" y="18442"/>
                  <a:pt x="13949" y="18766"/>
                  <a:pt x="14262" y="18966"/>
                </a:cubicBezTo>
                <a:cubicBezTo>
                  <a:pt x="14574" y="19166"/>
                  <a:pt x="15080" y="19166"/>
                  <a:pt x="15392" y="18966"/>
                </a:cubicBezTo>
                <a:cubicBezTo>
                  <a:pt x="15704" y="18766"/>
                  <a:pt x="15704" y="18442"/>
                  <a:pt x="15392" y="18242"/>
                </a:cubicBezTo>
                <a:cubicBezTo>
                  <a:pt x="15236" y="18142"/>
                  <a:pt x="15032" y="18092"/>
                  <a:pt x="14827" y="18092"/>
                </a:cubicBezTo>
                <a:close/>
                <a:moveTo>
                  <a:pt x="8723" y="19280"/>
                </a:moveTo>
                <a:cubicBezTo>
                  <a:pt x="8518" y="19280"/>
                  <a:pt x="8314" y="19330"/>
                  <a:pt x="8158" y="19430"/>
                </a:cubicBezTo>
                <a:cubicBezTo>
                  <a:pt x="7845" y="19630"/>
                  <a:pt x="7845" y="19954"/>
                  <a:pt x="8158" y="20154"/>
                </a:cubicBezTo>
                <a:cubicBezTo>
                  <a:pt x="8470" y="20354"/>
                  <a:pt x="8976" y="20354"/>
                  <a:pt x="9288" y="20154"/>
                </a:cubicBezTo>
                <a:cubicBezTo>
                  <a:pt x="9601" y="19954"/>
                  <a:pt x="9601" y="19630"/>
                  <a:pt x="9288" y="19430"/>
                </a:cubicBezTo>
                <a:cubicBezTo>
                  <a:pt x="9132" y="19330"/>
                  <a:pt x="8928" y="19280"/>
                  <a:pt x="8723" y="19280"/>
                </a:cubicBezTo>
                <a:close/>
                <a:moveTo>
                  <a:pt x="10758" y="19280"/>
                </a:moveTo>
                <a:cubicBezTo>
                  <a:pt x="10553" y="19280"/>
                  <a:pt x="10349" y="19330"/>
                  <a:pt x="10192" y="19430"/>
                </a:cubicBezTo>
                <a:cubicBezTo>
                  <a:pt x="9880" y="19630"/>
                  <a:pt x="9880" y="19954"/>
                  <a:pt x="10192" y="20154"/>
                </a:cubicBezTo>
                <a:cubicBezTo>
                  <a:pt x="10505" y="20354"/>
                  <a:pt x="11010" y="20354"/>
                  <a:pt x="11323" y="20154"/>
                </a:cubicBezTo>
                <a:cubicBezTo>
                  <a:pt x="11635" y="19954"/>
                  <a:pt x="11635" y="19630"/>
                  <a:pt x="11323" y="19430"/>
                </a:cubicBezTo>
                <a:cubicBezTo>
                  <a:pt x="11167" y="19330"/>
                  <a:pt x="10962" y="19280"/>
                  <a:pt x="10758" y="19280"/>
                </a:cubicBezTo>
                <a:close/>
                <a:moveTo>
                  <a:pt x="12792" y="19280"/>
                </a:moveTo>
                <a:cubicBezTo>
                  <a:pt x="12588" y="19280"/>
                  <a:pt x="12383" y="19330"/>
                  <a:pt x="12227" y="19430"/>
                </a:cubicBezTo>
                <a:cubicBezTo>
                  <a:pt x="11915" y="19630"/>
                  <a:pt x="11915" y="19954"/>
                  <a:pt x="12227" y="20154"/>
                </a:cubicBezTo>
                <a:cubicBezTo>
                  <a:pt x="12539" y="20354"/>
                  <a:pt x="13045" y="20354"/>
                  <a:pt x="13357" y="20154"/>
                </a:cubicBezTo>
                <a:cubicBezTo>
                  <a:pt x="13670" y="19954"/>
                  <a:pt x="13670" y="19630"/>
                  <a:pt x="13357" y="19430"/>
                </a:cubicBezTo>
                <a:cubicBezTo>
                  <a:pt x="13201" y="19330"/>
                  <a:pt x="12997" y="19280"/>
                  <a:pt x="12792" y="19280"/>
                </a:cubicBezTo>
                <a:close/>
                <a:moveTo>
                  <a:pt x="10766" y="20527"/>
                </a:moveTo>
                <a:cubicBezTo>
                  <a:pt x="10561" y="20527"/>
                  <a:pt x="10356" y="20577"/>
                  <a:pt x="10199" y="20676"/>
                </a:cubicBezTo>
                <a:cubicBezTo>
                  <a:pt x="9887" y="20876"/>
                  <a:pt x="9887" y="21200"/>
                  <a:pt x="10199" y="21400"/>
                </a:cubicBezTo>
                <a:cubicBezTo>
                  <a:pt x="10512" y="21600"/>
                  <a:pt x="11019" y="21600"/>
                  <a:pt x="11331" y="21400"/>
                </a:cubicBezTo>
                <a:cubicBezTo>
                  <a:pt x="11643" y="21200"/>
                  <a:pt x="11643" y="20876"/>
                  <a:pt x="11331" y="20676"/>
                </a:cubicBezTo>
                <a:cubicBezTo>
                  <a:pt x="11175" y="20577"/>
                  <a:pt x="10971" y="20527"/>
                  <a:pt x="10766" y="20527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lumOff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10800000" scaled="1"/>
            <a:tileRect/>
          </a:gradFill>
          <a:ln w="12700">
            <a:miter lim="4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0">
              <a:solidFill>
                <a:srgbClr val="FFFFFF"/>
              </a:solidFill>
              <a:latin typeface="+mn-lt"/>
              <a:cs typeface="+mn-cs"/>
              <a:sym typeface="Helvetica Neue Medium"/>
            </a:endParaRPr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DD86B855-795A-450D-8C30-CF6772801F7E}"/>
              </a:ext>
            </a:extLst>
          </p:cNvPr>
          <p:cNvSpPr/>
          <p:nvPr/>
        </p:nvSpPr>
        <p:spPr>
          <a:xfrm>
            <a:off x="456837" y="1821001"/>
            <a:ext cx="2074719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ctr" defTabSz="914400">
              <a:lnSpc>
                <a:spcPts val="1700"/>
              </a:lnSpc>
              <a:defRPr/>
            </a:pPr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Незаконное </a:t>
            </a:r>
          </a:p>
          <a:p>
            <a:pPr marL="180000" lvl="0" algn="ctr" defTabSz="914400">
              <a:lnSpc>
                <a:spcPts val="1700"/>
              </a:lnSpc>
              <a:defRPr/>
            </a:pPr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владение </a:t>
            </a:r>
          </a:p>
          <a:p>
            <a:pPr marL="180000" lvl="0" algn="ctr" defTabSz="914400">
              <a:lnSpc>
                <a:spcPts val="1700"/>
              </a:lnSpc>
              <a:defRPr/>
            </a:pPr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иностранными</a:t>
            </a:r>
          </a:p>
          <a:p>
            <a:pPr marL="180000" lvl="0" algn="ctr" defTabSz="914400">
              <a:lnSpc>
                <a:spcPts val="1700"/>
              </a:lnSpc>
              <a:defRPr/>
            </a:pPr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финансовыми</a:t>
            </a:r>
          </a:p>
          <a:p>
            <a:pPr marL="180000" lvl="0" algn="ctr" defTabSz="914400">
              <a:lnSpc>
                <a:spcPts val="1700"/>
              </a:lnSpc>
              <a:defRPr/>
            </a:pPr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инструментами </a:t>
            </a:r>
          </a:p>
        </p:txBody>
      </p: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27F8C6B6-D25D-474B-9499-372212B1C3F6}"/>
              </a:ext>
            </a:extLst>
          </p:cNvPr>
          <p:cNvGrpSpPr/>
          <p:nvPr/>
        </p:nvGrpSpPr>
        <p:grpSpPr>
          <a:xfrm>
            <a:off x="2622604" y="1841821"/>
            <a:ext cx="734447" cy="344457"/>
            <a:chOff x="1079855" y="1946082"/>
            <a:chExt cx="1142349" cy="344457"/>
          </a:xfrm>
          <a:solidFill>
            <a:srgbClr val="FF5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36" name="Фигура">
              <a:extLst>
                <a:ext uri="{FF2B5EF4-FFF2-40B4-BE49-F238E27FC236}">
                  <a16:creationId xmlns:a16="http://schemas.microsoft.com/office/drawing/2014/main" id="{DDB618B1-B8BB-41DA-9C6D-B530816AAEF4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177626" y="1848311"/>
              <a:ext cx="344457" cy="54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50" extrusionOk="0">
                  <a:moveTo>
                    <a:pt x="6688" y="0"/>
                  </a:moveTo>
                  <a:cubicBezTo>
                    <a:pt x="6599" y="0"/>
                    <a:pt x="6510" y="21"/>
                    <a:pt x="6442" y="65"/>
                  </a:cubicBezTo>
                  <a:cubicBezTo>
                    <a:pt x="6306" y="152"/>
                    <a:pt x="6306" y="293"/>
                    <a:pt x="6442" y="380"/>
                  </a:cubicBezTo>
                  <a:cubicBezTo>
                    <a:pt x="6578" y="466"/>
                    <a:pt x="6799" y="466"/>
                    <a:pt x="6934" y="380"/>
                  </a:cubicBezTo>
                  <a:cubicBezTo>
                    <a:pt x="7070" y="293"/>
                    <a:pt x="7070" y="152"/>
                    <a:pt x="6934" y="65"/>
                  </a:cubicBezTo>
                  <a:cubicBezTo>
                    <a:pt x="6867" y="21"/>
                    <a:pt x="6777" y="0"/>
                    <a:pt x="6688" y="0"/>
                  </a:cubicBezTo>
                  <a:close/>
                  <a:moveTo>
                    <a:pt x="8723" y="0"/>
                  </a:moveTo>
                  <a:cubicBezTo>
                    <a:pt x="8634" y="0"/>
                    <a:pt x="8545" y="21"/>
                    <a:pt x="8477" y="65"/>
                  </a:cubicBezTo>
                  <a:cubicBezTo>
                    <a:pt x="8341" y="152"/>
                    <a:pt x="8341" y="293"/>
                    <a:pt x="8477" y="380"/>
                  </a:cubicBezTo>
                  <a:cubicBezTo>
                    <a:pt x="8613" y="466"/>
                    <a:pt x="8833" y="466"/>
                    <a:pt x="8969" y="380"/>
                  </a:cubicBezTo>
                  <a:cubicBezTo>
                    <a:pt x="9105" y="293"/>
                    <a:pt x="9105" y="152"/>
                    <a:pt x="8969" y="65"/>
                  </a:cubicBezTo>
                  <a:cubicBezTo>
                    <a:pt x="8901" y="21"/>
                    <a:pt x="8812" y="0"/>
                    <a:pt x="8723" y="0"/>
                  </a:cubicBezTo>
                  <a:close/>
                  <a:moveTo>
                    <a:pt x="10758" y="0"/>
                  </a:moveTo>
                  <a:cubicBezTo>
                    <a:pt x="10669" y="0"/>
                    <a:pt x="10579" y="21"/>
                    <a:pt x="10512" y="65"/>
                  </a:cubicBezTo>
                  <a:cubicBezTo>
                    <a:pt x="10376" y="152"/>
                    <a:pt x="10376" y="293"/>
                    <a:pt x="10512" y="380"/>
                  </a:cubicBezTo>
                  <a:cubicBezTo>
                    <a:pt x="10647" y="466"/>
                    <a:pt x="10868" y="466"/>
                    <a:pt x="11004" y="380"/>
                  </a:cubicBezTo>
                  <a:cubicBezTo>
                    <a:pt x="11139" y="293"/>
                    <a:pt x="11139" y="152"/>
                    <a:pt x="11004" y="65"/>
                  </a:cubicBezTo>
                  <a:cubicBezTo>
                    <a:pt x="10936" y="21"/>
                    <a:pt x="10847" y="0"/>
                    <a:pt x="10758" y="0"/>
                  </a:cubicBezTo>
                  <a:close/>
                  <a:moveTo>
                    <a:pt x="12792" y="0"/>
                  </a:moveTo>
                  <a:cubicBezTo>
                    <a:pt x="12703" y="0"/>
                    <a:pt x="12614" y="21"/>
                    <a:pt x="12546" y="65"/>
                  </a:cubicBezTo>
                  <a:cubicBezTo>
                    <a:pt x="12410" y="152"/>
                    <a:pt x="12410" y="293"/>
                    <a:pt x="12546" y="380"/>
                  </a:cubicBezTo>
                  <a:cubicBezTo>
                    <a:pt x="12682" y="466"/>
                    <a:pt x="12903" y="466"/>
                    <a:pt x="13038" y="380"/>
                  </a:cubicBezTo>
                  <a:cubicBezTo>
                    <a:pt x="13174" y="293"/>
                    <a:pt x="13174" y="152"/>
                    <a:pt x="13038" y="65"/>
                  </a:cubicBezTo>
                  <a:cubicBezTo>
                    <a:pt x="12970" y="21"/>
                    <a:pt x="12881" y="0"/>
                    <a:pt x="12792" y="0"/>
                  </a:cubicBezTo>
                  <a:close/>
                  <a:moveTo>
                    <a:pt x="14827" y="0"/>
                  </a:moveTo>
                  <a:cubicBezTo>
                    <a:pt x="14738" y="0"/>
                    <a:pt x="14649" y="21"/>
                    <a:pt x="14581" y="65"/>
                  </a:cubicBezTo>
                  <a:cubicBezTo>
                    <a:pt x="14445" y="152"/>
                    <a:pt x="14445" y="293"/>
                    <a:pt x="14581" y="380"/>
                  </a:cubicBezTo>
                  <a:cubicBezTo>
                    <a:pt x="14717" y="466"/>
                    <a:pt x="14937" y="466"/>
                    <a:pt x="15073" y="380"/>
                  </a:cubicBezTo>
                  <a:cubicBezTo>
                    <a:pt x="15209" y="293"/>
                    <a:pt x="15209" y="152"/>
                    <a:pt x="15073" y="65"/>
                  </a:cubicBezTo>
                  <a:cubicBezTo>
                    <a:pt x="15005" y="21"/>
                    <a:pt x="14916" y="0"/>
                    <a:pt x="14827" y="0"/>
                  </a:cubicBezTo>
                  <a:close/>
                  <a:moveTo>
                    <a:pt x="6688" y="1091"/>
                  </a:moveTo>
                  <a:cubicBezTo>
                    <a:pt x="6549" y="1091"/>
                    <a:pt x="6410" y="1125"/>
                    <a:pt x="6303" y="1193"/>
                  </a:cubicBezTo>
                  <a:cubicBezTo>
                    <a:pt x="6091" y="1329"/>
                    <a:pt x="6091" y="1550"/>
                    <a:pt x="6303" y="1686"/>
                  </a:cubicBezTo>
                  <a:cubicBezTo>
                    <a:pt x="6516" y="1821"/>
                    <a:pt x="6861" y="1821"/>
                    <a:pt x="7073" y="1686"/>
                  </a:cubicBezTo>
                  <a:cubicBezTo>
                    <a:pt x="7286" y="1550"/>
                    <a:pt x="7286" y="1329"/>
                    <a:pt x="7073" y="1193"/>
                  </a:cubicBezTo>
                  <a:cubicBezTo>
                    <a:pt x="6967" y="1125"/>
                    <a:pt x="6828" y="1091"/>
                    <a:pt x="6688" y="1091"/>
                  </a:cubicBezTo>
                  <a:close/>
                  <a:moveTo>
                    <a:pt x="8723" y="1091"/>
                  </a:moveTo>
                  <a:cubicBezTo>
                    <a:pt x="8688" y="1091"/>
                    <a:pt x="8654" y="1093"/>
                    <a:pt x="8619" y="1097"/>
                  </a:cubicBezTo>
                  <a:cubicBezTo>
                    <a:pt x="8516" y="1110"/>
                    <a:pt x="8418" y="1142"/>
                    <a:pt x="8338" y="1193"/>
                  </a:cubicBezTo>
                  <a:cubicBezTo>
                    <a:pt x="8126" y="1329"/>
                    <a:pt x="8126" y="1550"/>
                    <a:pt x="8338" y="1686"/>
                  </a:cubicBezTo>
                  <a:cubicBezTo>
                    <a:pt x="8444" y="1754"/>
                    <a:pt x="8584" y="1787"/>
                    <a:pt x="8723" y="1787"/>
                  </a:cubicBezTo>
                  <a:cubicBezTo>
                    <a:pt x="8862" y="1787"/>
                    <a:pt x="9002" y="1754"/>
                    <a:pt x="9108" y="1686"/>
                  </a:cubicBezTo>
                  <a:cubicBezTo>
                    <a:pt x="9320" y="1550"/>
                    <a:pt x="9320" y="1329"/>
                    <a:pt x="9108" y="1193"/>
                  </a:cubicBezTo>
                  <a:cubicBezTo>
                    <a:pt x="9002" y="1125"/>
                    <a:pt x="8862" y="1091"/>
                    <a:pt x="8723" y="1091"/>
                  </a:cubicBezTo>
                  <a:close/>
                  <a:moveTo>
                    <a:pt x="10758" y="1091"/>
                  </a:moveTo>
                  <a:cubicBezTo>
                    <a:pt x="10723" y="1091"/>
                    <a:pt x="10688" y="1093"/>
                    <a:pt x="10654" y="1097"/>
                  </a:cubicBezTo>
                  <a:cubicBezTo>
                    <a:pt x="10551" y="1110"/>
                    <a:pt x="10452" y="1142"/>
                    <a:pt x="10373" y="1193"/>
                  </a:cubicBezTo>
                  <a:cubicBezTo>
                    <a:pt x="10160" y="1329"/>
                    <a:pt x="10160" y="1550"/>
                    <a:pt x="10373" y="1686"/>
                  </a:cubicBezTo>
                  <a:cubicBezTo>
                    <a:pt x="10479" y="1754"/>
                    <a:pt x="10618" y="1787"/>
                    <a:pt x="10758" y="1787"/>
                  </a:cubicBezTo>
                  <a:cubicBezTo>
                    <a:pt x="10897" y="1787"/>
                    <a:pt x="11036" y="1754"/>
                    <a:pt x="11143" y="1686"/>
                  </a:cubicBezTo>
                  <a:cubicBezTo>
                    <a:pt x="11355" y="1550"/>
                    <a:pt x="11355" y="1329"/>
                    <a:pt x="11143" y="1193"/>
                  </a:cubicBezTo>
                  <a:cubicBezTo>
                    <a:pt x="11036" y="1125"/>
                    <a:pt x="10897" y="1091"/>
                    <a:pt x="10758" y="1091"/>
                  </a:cubicBezTo>
                  <a:close/>
                  <a:moveTo>
                    <a:pt x="12792" y="1091"/>
                  </a:moveTo>
                  <a:cubicBezTo>
                    <a:pt x="12757" y="1091"/>
                    <a:pt x="12723" y="1093"/>
                    <a:pt x="12689" y="1097"/>
                  </a:cubicBezTo>
                  <a:cubicBezTo>
                    <a:pt x="12586" y="1110"/>
                    <a:pt x="12487" y="1142"/>
                    <a:pt x="12407" y="1193"/>
                  </a:cubicBezTo>
                  <a:cubicBezTo>
                    <a:pt x="12195" y="1329"/>
                    <a:pt x="12195" y="1550"/>
                    <a:pt x="12407" y="1686"/>
                  </a:cubicBezTo>
                  <a:cubicBezTo>
                    <a:pt x="12513" y="1754"/>
                    <a:pt x="12653" y="1787"/>
                    <a:pt x="12792" y="1787"/>
                  </a:cubicBezTo>
                  <a:cubicBezTo>
                    <a:pt x="12931" y="1787"/>
                    <a:pt x="13071" y="1754"/>
                    <a:pt x="13177" y="1686"/>
                  </a:cubicBezTo>
                  <a:cubicBezTo>
                    <a:pt x="13390" y="1550"/>
                    <a:pt x="13390" y="1329"/>
                    <a:pt x="13177" y="1193"/>
                  </a:cubicBezTo>
                  <a:cubicBezTo>
                    <a:pt x="13071" y="1125"/>
                    <a:pt x="12931" y="1091"/>
                    <a:pt x="12792" y="1091"/>
                  </a:cubicBezTo>
                  <a:close/>
                  <a:moveTo>
                    <a:pt x="14827" y="1091"/>
                  </a:moveTo>
                  <a:cubicBezTo>
                    <a:pt x="14792" y="1091"/>
                    <a:pt x="14758" y="1093"/>
                    <a:pt x="14723" y="1097"/>
                  </a:cubicBezTo>
                  <a:cubicBezTo>
                    <a:pt x="14620" y="1110"/>
                    <a:pt x="14521" y="1142"/>
                    <a:pt x="14442" y="1193"/>
                  </a:cubicBezTo>
                  <a:cubicBezTo>
                    <a:pt x="14229" y="1329"/>
                    <a:pt x="14229" y="1550"/>
                    <a:pt x="14442" y="1686"/>
                  </a:cubicBezTo>
                  <a:cubicBezTo>
                    <a:pt x="14548" y="1754"/>
                    <a:pt x="14688" y="1787"/>
                    <a:pt x="14827" y="1787"/>
                  </a:cubicBezTo>
                  <a:cubicBezTo>
                    <a:pt x="14966" y="1787"/>
                    <a:pt x="15106" y="1754"/>
                    <a:pt x="15212" y="1686"/>
                  </a:cubicBezTo>
                  <a:cubicBezTo>
                    <a:pt x="15424" y="1550"/>
                    <a:pt x="15424" y="1329"/>
                    <a:pt x="15212" y="1193"/>
                  </a:cubicBezTo>
                  <a:cubicBezTo>
                    <a:pt x="15106" y="1125"/>
                    <a:pt x="14966" y="1091"/>
                    <a:pt x="14827" y="1091"/>
                  </a:cubicBezTo>
                  <a:close/>
                  <a:moveTo>
                    <a:pt x="6688" y="2258"/>
                  </a:moveTo>
                  <a:cubicBezTo>
                    <a:pt x="6529" y="2258"/>
                    <a:pt x="6369" y="2297"/>
                    <a:pt x="6248" y="2375"/>
                  </a:cubicBezTo>
                  <a:cubicBezTo>
                    <a:pt x="6005" y="2530"/>
                    <a:pt x="6005" y="2782"/>
                    <a:pt x="6248" y="2937"/>
                  </a:cubicBezTo>
                  <a:cubicBezTo>
                    <a:pt x="6491" y="3093"/>
                    <a:pt x="6886" y="3093"/>
                    <a:pt x="7129" y="2937"/>
                  </a:cubicBezTo>
                  <a:cubicBezTo>
                    <a:pt x="7372" y="2782"/>
                    <a:pt x="7372" y="2530"/>
                    <a:pt x="7129" y="2375"/>
                  </a:cubicBezTo>
                  <a:cubicBezTo>
                    <a:pt x="7007" y="2297"/>
                    <a:pt x="6848" y="2258"/>
                    <a:pt x="6688" y="2258"/>
                  </a:cubicBezTo>
                  <a:close/>
                  <a:moveTo>
                    <a:pt x="8723" y="2258"/>
                  </a:moveTo>
                  <a:cubicBezTo>
                    <a:pt x="8564" y="2258"/>
                    <a:pt x="8404" y="2297"/>
                    <a:pt x="8283" y="2375"/>
                  </a:cubicBezTo>
                  <a:cubicBezTo>
                    <a:pt x="8040" y="2530"/>
                    <a:pt x="8040" y="2782"/>
                    <a:pt x="8283" y="2937"/>
                  </a:cubicBezTo>
                  <a:cubicBezTo>
                    <a:pt x="8526" y="3093"/>
                    <a:pt x="8920" y="3093"/>
                    <a:pt x="9163" y="2937"/>
                  </a:cubicBezTo>
                  <a:cubicBezTo>
                    <a:pt x="9406" y="2782"/>
                    <a:pt x="9406" y="2530"/>
                    <a:pt x="9163" y="2375"/>
                  </a:cubicBezTo>
                  <a:cubicBezTo>
                    <a:pt x="9042" y="2297"/>
                    <a:pt x="8882" y="2258"/>
                    <a:pt x="8723" y="2258"/>
                  </a:cubicBezTo>
                  <a:close/>
                  <a:moveTo>
                    <a:pt x="10758" y="2258"/>
                  </a:moveTo>
                  <a:cubicBezTo>
                    <a:pt x="10598" y="2258"/>
                    <a:pt x="10439" y="2297"/>
                    <a:pt x="10317" y="2375"/>
                  </a:cubicBezTo>
                  <a:cubicBezTo>
                    <a:pt x="10074" y="2530"/>
                    <a:pt x="10074" y="2782"/>
                    <a:pt x="10317" y="2937"/>
                  </a:cubicBezTo>
                  <a:cubicBezTo>
                    <a:pt x="10560" y="3093"/>
                    <a:pt x="10955" y="3093"/>
                    <a:pt x="11198" y="2937"/>
                  </a:cubicBezTo>
                  <a:cubicBezTo>
                    <a:pt x="11441" y="2782"/>
                    <a:pt x="11441" y="2530"/>
                    <a:pt x="11198" y="2375"/>
                  </a:cubicBezTo>
                  <a:cubicBezTo>
                    <a:pt x="11076" y="2297"/>
                    <a:pt x="10917" y="2258"/>
                    <a:pt x="10758" y="2258"/>
                  </a:cubicBezTo>
                  <a:close/>
                  <a:moveTo>
                    <a:pt x="12792" y="2258"/>
                  </a:moveTo>
                  <a:cubicBezTo>
                    <a:pt x="12633" y="2258"/>
                    <a:pt x="12473" y="2297"/>
                    <a:pt x="12352" y="2375"/>
                  </a:cubicBezTo>
                  <a:cubicBezTo>
                    <a:pt x="12109" y="2530"/>
                    <a:pt x="12109" y="2782"/>
                    <a:pt x="12352" y="2937"/>
                  </a:cubicBezTo>
                  <a:cubicBezTo>
                    <a:pt x="12595" y="3093"/>
                    <a:pt x="12990" y="3093"/>
                    <a:pt x="13233" y="2937"/>
                  </a:cubicBezTo>
                  <a:cubicBezTo>
                    <a:pt x="13476" y="2782"/>
                    <a:pt x="13476" y="2530"/>
                    <a:pt x="13233" y="2375"/>
                  </a:cubicBezTo>
                  <a:cubicBezTo>
                    <a:pt x="13111" y="2297"/>
                    <a:pt x="12951" y="2258"/>
                    <a:pt x="12792" y="2258"/>
                  </a:cubicBezTo>
                  <a:close/>
                  <a:moveTo>
                    <a:pt x="14827" y="2258"/>
                  </a:moveTo>
                  <a:cubicBezTo>
                    <a:pt x="14668" y="2258"/>
                    <a:pt x="14508" y="2297"/>
                    <a:pt x="14386" y="2375"/>
                  </a:cubicBezTo>
                  <a:cubicBezTo>
                    <a:pt x="14143" y="2530"/>
                    <a:pt x="14143" y="2782"/>
                    <a:pt x="14386" y="2937"/>
                  </a:cubicBezTo>
                  <a:cubicBezTo>
                    <a:pt x="14629" y="3093"/>
                    <a:pt x="15024" y="3093"/>
                    <a:pt x="15267" y="2937"/>
                  </a:cubicBezTo>
                  <a:cubicBezTo>
                    <a:pt x="15510" y="2782"/>
                    <a:pt x="15510" y="2530"/>
                    <a:pt x="15267" y="2375"/>
                  </a:cubicBezTo>
                  <a:cubicBezTo>
                    <a:pt x="15146" y="2297"/>
                    <a:pt x="14986" y="2258"/>
                    <a:pt x="14827" y="2258"/>
                  </a:cubicBezTo>
                  <a:close/>
                  <a:moveTo>
                    <a:pt x="6707" y="3439"/>
                  </a:moveTo>
                  <a:cubicBezTo>
                    <a:pt x="6529" y="3439"/>
                    <a:pt x="6350" y="3483"/>
                    <a:pt x="6214" y="3570"/>
                  </a:cubicBezTo>
                  <a:cubicBezTo>
                    <a:pt x="5941" y="3744"/>
                    <a:pt x="5941" y="4027"/>
                    <a:pt x="6214" y="4201"/>
                  </a:cubicBezTo>
                  <a:cubicBezTo>
                    <a:pt x="6486" y="4375"/>
                    <a:pt x="6928" y="4375"/>
                    <a:pt x="7201" y="4201"/>
                  </a:cubicBezTo>
                  <a:cubicBezTo>
                    <a:pt x="7473" y="4027"/>
                    <a:pt x="7473" y="3744"/>
                    <a:pt x="7201" y="3570"/>
                  </a:cubicBezTo>
                  <a:cubicBezTo>
                    <a:pt x="7064" y="3483"/>
                    <a:pt x="6886" y="3439"/>
                    <a:pt x="6707" y="3439"/>
                  </a:cubicBezTo>
                  <a:close/>
                  <a:moveTo>
                    <a:pt x="8742" y="3439"/>
                  </a:moveTo>
                  <a:cubicBezTo>
                    <a:pt x="8563" y="3439"/>
                    <a:pt x="8385" y="3483"/>
                    <a:pt x="8248" y="3570"/>
                  </a:cubicBezTo>
                  <a:cubicBezTo>
                    <a:pt x="7976" y="3744"/>
                    <a:pt x="7976" y="4027"/>
                    <a:pt x="8248" y="4201"/>
                  </a:cubicBezTo>
                  <a:cubicBezTo>
                    <a:pt x="8521" y="4375"/>
                    <a:pt x="8963" y="4375"/>
                    <a:pt x="9235" y="4201"/>
                  </a:cubicBezTo>
                  <a:cubicBezTo>
                    <a:pt x="9508" y="4027"/>
                    <a:pt x="9508" y="3744"/>
                    <a:pt x="9235" y="3570"/>
                  </a:cubicBezTo>
                  <a:cubicBezTo>
                    <a:pt x="9099" y="3483"/>
                    <a:pt x="8920" y="3439"/>
                    <a:pt x="8742" y="3439"/>
                  </a:cubicBezTo>
                  <a:close/>
                  <a:moveTo>
                    <a:pt x="10776" y="3439"/>
                  </a:moveTo>
                  <a:cubicBezTo>
                    <a:pt x="10598" y="3439"/>
                    <a:pt x="10419" y="3483"/>
                    <a:pt x="10283" y="3570"/>
                  </a:cubicBezTo>
                  <a:cubicBezTo>
                    <a:pt x="10011" y="3744"/>
                    <a:pt x="10011" y="4027"/>
                    <a:pt x="10283" y="4201"/>
                  </a:cubicBezTo>
                  <a:cubicBezTo>
                    <a:pt x="10556" y="4375"/>
                    <a:pt x="10997" y="4375"/>
                    <a:pt x="11270" y="4201"/>
                  </a:cubicBezTo>
                  <a:cubicBezTo>
                    <a:pt x="11542" y="4027"/>
                    <a:pt x="11542" y="3744"/>
                    <a:pt x="11270" y="3570"/>
                  </a:cubicBezTo>
                  <a:cubicBezTo>
                    <a:pt x="11134" y="3483"/>
                    <a:pt x="10955" y="3439"/>
                    <a:pt x="10776" y="3439"/>
                  </a:cubicBezTo>
                  <a:close/>
                  <a:moveTo>
                    <a:pt x="12792" y="3439"/>
                  </a:moveTo>
                  <a:cubicBezTo>
                    <a:pt x="12614" y="3439"/>
                    <a:pt x="12435" y="3483"/>
                    <a:pt x="12299" y="3570"/>
                  </a:cubicBezTo>
                  <a:cubicBezTo>
                    <a:pt x="12026" y="3744"/>
                    <a:pt x="12026" y="4027"/>
                    <a:pt x="12299" y="4201"/>
                  </a:cubicBezTo>
                  <a:cubicBezTo>
                    <a:pt x="12571" y="4375"/>
                    <a:pt x="13013" y="4375"/>
                    <a:pt x="13286" y="4201"/>
                  </a:cubicBezTo>
                  <a:cubicBezTo>
                    <a:pt x="13558" y="4027"/>
                    <a:pt x="13558" y="3744"/>
                    <a:pt x="13286" y="3570"/>
                  </a:cubicBezTo>
                  <a:cubicBezTo>
                    <a:pt x="13149" y="3483"/>
                    <a:pt x="12971" y="3439"/>
                    <a:pt x="12792" y="3439"/>
                  </a:cubicBezTo>
                  <a:close/>
                  <a:moveTo>
                    <a:pt x="14827" y="3439"/>
                  </a:moveTo>
                  <a:cubicBezTo>
                    <a:pt x="14648" y="3439"/>
                    <a:pt x="14470" y="3483"/>
                    <a:pt x="14333" y="3570"/>
                  </a:cubicBezTo>
                  <a:cubicBezTo>
                    <a:pt x="14061" y="3744"/>
                    <a:pt x="14061" y="4027"/>
                    <a:pt x="14333" y="4201"/>
                  </a:cubicBezTo>
                  <a:cubicBezTo>
                    <a:pt x="14606" y="4375"/>
                    <a:pt x="15048" y="4375"/>
                    <a:pt x="15320" y="4201"/>
                  </a:cubicBezTo>
                  <a:cubicBezTo>
                    <a:pt x="15593" y="4027"/>
                    <a:pt x="15593" y="3744"/>
                    <a:pt x="15320" y="3570"/>
                  </a:cubicBezTo>
                  <a:cubicBezTo>
                    <a:pt x="15184" y="3483"/>
                    <a:pt x="15005" y="3439"/>
                    <a:pt x="14827" y="3439"/>
                  </a:cubicBezTo>
                  <a:close/>
                  <a:moveTo>
                    <a:pt x="6688" y="4603"/>
                  </a:moveTo>
                  <a:cubicBezTo>
                    <a:pt x="6484" y="4603"/>
                    <a:pt x="6279" y="4653"/>
                    <a:pt x="6123" y="4752"/>
                  </a:cubicBezTo>
                  <a:cubicBezTo>
                    <a:pt x="5811" y="4952"/>
                    <a:pt x="5811" y="5276"/>
                    <a:pt x="6123" y="5476"/>
                  </a:cubicBezTo>
                  <a:cubicBezTo>
                    <a:pt x="6436" y="5676"/>
                    <a:pt x="6941" y="5676"/>
                    <a:pt x="7254" y="5476"/>
                  </a:cubicBezTo>
                  <a:cubicBezTo>
                    <a:pt x="7566" y="5276"/>
                    <a:pt x="7566" y="4952"/>
                    <a:pt x="7254" y="4752"/>
                  </a:cubicBezTo>
                  <a:cubicBezTo>
                    <a:pt x="7097" y="4653"/>
                    <a:pt x="6893" y="4603"/>
                    <a:pt x="6688" y="4603"/>
                  </a:cubicBezTo>
                  <a:close/>
                  <a:moveTo>
                    <a:pt x="8723" y="4603"/>
                  </a:moveTo>
                  <a:cubicBezTo>
                    <a:pt x="8518" y="4603"/>
                    <a:pt x="8314" y="4653"/>
                    <a:pt x="8158" y="4752"/>
                  </a:cubicBezTo>
                  <a:cubicBezTo>
                    <a:pt x="7845" y="4952"/>
                    <a:pt x="7845" y="5276"/>
                    <a:pt x="8158" y="5476"/>
                  </a:cubicBezTo>
                  <a:cubicBezTo>
                    <a:pt x="8470" y="5676"/>
                    <a:pt x="8976" y="5676"/>
                    <a:pt x="9288" y="5476"/>
                  </a:cubicBezTo>
                  <a:cubicBezTo>
                    <a:pt x="9601" y="5276"/>
                    <a:pt x="9601" y="4952"/>
                    <a:pt x="9288" y="4752"/>
                  </a:cubicBezTo>
                  <a:cubicBezTo>
                    <a:pt x="9132" y="4653"/>
                    <a:pt x="8928" y="4603"/>
                    <a:pt x="8723" y="4603"/>
                  </a:cubicBezTo>
                  <a:close/>
                  <a:moveTo>
                    <a:pt x="10758" y="4603"/>
                  </a:moveTo>
                  <a:cubicBezTo>
                    <a:pt x="10553" y="4603"/>
                    <a:pt x="10349" y="4653"/>
                    <a:pt x="10192" y="4752"/>
                  </a:cubicBezTo>
                  <a:cubicBezTo>
                    <a:pt x="9880" y="4952"/>
                    <a:pt x="9880" y="5276"/>
                    <a:pt x="10192" y="5476"/>
                  </a:cubicBezTo>
                  <a:cubicBezTo>
                    <a:pt x="10505" y="5676"/>
                    <a:pt x="11010" y="5676"/>
                    <a:pt x="11323" y="5476"/>
                  </a:cubicBezTo>
                  <a:cubicBezTo>
                    <a:pt x="11635" y="5276"/>
                    <a:pt x="11635" y="4952"/>
                    <a:pt x="11323" y="4752"/>
                  </a:cubicBezTo>
                  <a:cubicBezTo>
                    <a:pt x="11167" y="4653"/>
                    <a:pt x="10962" y="4603"/>
                    <a:pt x="10758" y="4603"/>
                  </a:cubicBezTo>
                  <a:close/>
                  <a:moveTo>
                    <a:pt x="12792" y="4603"/>
                  </a:moveTo>
                  <a:cubicBezTo>
                    <a:pt x="12588" y="4603"/>
                    <a:pt x="12383" y="4653"/>
                    <a:pt x="12227" y="4752"/>
                  </a:cubicBezTo>
                  <a:cubicBezTo>
                    <a:pt x="11915" y="4952"/>
                    <a:pt x="11915" y="5276"/>
                    <a:pt x="12227" y="5476"/>
                  </a:cubicBezTo>
                  <a:cubicBezTo>
                    <a:pt x="12539" y="5676"/>
                    <a:pt x="13045" y="5676"/>
                    <a:pt x="13357" y="5476"/>
                  </a:cubicBezTo>
                  <a:cubicBezTo>
                    <a:pt x="13670" y="5276"/>
                    <a:pt x="13670" y="4952"/>
                    <a:pt x="13357" y="4752"/>
                  </a:cubicBezTo>
                  <a:cubicBezTo>
                    <a:pt x="13201" y="4653"/>
                    <a:pt x="12997" y="4603"/>
                    <a:pt x="12792" y="4603"/>
                  </a:cubicBezTo>
                  <a:close/>
                  <a:moveTo>
                    <a:pt x="14827" y="4603"/>
                  </a:moveTo>
                  <a:cubicBezTo>
                    <a:pt x="14622" y="4603"/>
                    <a:pt x="14418" y="4653"/>
                    <a:pt x="14262" y="4752"/>
                  </a:cubicBezTo>
                  <a:cubicBezTo>
                    <a:pt x="13949" y="4952"/>
                    <a:pt x="13949" y="5276"/>
                    <a:pt x="14262" y="5476"/>
                  </a:cubicBezTo>
                  <a:cubicBezTo>
                    <a:pt x="14574" y="5676"/>
                    <a:pt x="15080" y="5676"/>
                    <a:pt x="15392" y="5476"/>
                  </a:cubicBezTo>
                  <a:cubicBezTo>
                    <a:pt x="15704" y="5276"/>
                    <a:pt x="15704" y="4952"/>
                    <a:pt x="15392" y="4752"/>
                  </a:cubicBezTo>
                  <a:cubicBezTo>
                    <a:pt x="15236" y="4653"/>
                    <a:pt x="15032" y="4603"/>
                    <a:pt x="14827" y="4603"/>
                  </a:cubicBezTo>
                  <a:close/>
                  <a:moveTo>
                    <a:pt x="6688" y="5832"/>
                  </a:moveTo>
                  <a:cubicBezTo>
                    <a:pt x="6484" y="5832"/>
                    <a:pt x="6279" y="5882"/>
                    <a:pt x="6123" y="5982"/>
                  </a:cubicBezTo>
                  <a:cubicBezTo>
                    <a:pt x="5811" y="6181"/>
                    <a:pt x="5811" y="6506"/>
                    <a:pt x="6123" y="6705"/>
                  </a:cubicBezTo>
                  <a:cubicBezTo>
                    <a:pt x="6436" y="6905"/>
                    <a:pt x="6941" y="6905"/>
                    <a:pt x="7254" y="6705"/>
                  </a:cubicBezTo>
                  <a:cubicBezTo>
                    <a:pt x="7566" y="6506"/>
                    <a:pt x="7566" y="6181"/>
                    <a:pt x="7254" y="5982"/>
                  </a:cubicBezTo>
                  <a:cubicBezTo>
                    <a:pt x="7097" y="5882"/>
                    <a:pt x="6893" y="5832"/>
                    <a:pt x="6688" y="5832"/>
                  </a:cubicBezTo>
                  <a:close/>
                  <a:moveTo>
                    <a:pt x="8723" y="5832"/>
                  </a:moveTo>
                  <a:cubicBezTo>
                    <a:pt x="8672" y="5832"/>
                    <a:pt x="8620" y="5835"/>
                    <a:pt x="8570" y="5841"/>
                  </a:cubicBezTo>
                  <a:cubicBezTo>
                    <a:pt x="8419" y="5860"/>
                    <a:pt x="8275" y="5907"/>
                    <a:pt x="8158" y="5982"/>
                  </a:cubicBezTo>
                  <a:cubicBezTo>
                    <a:pt x="7845" y="6181"/>
                    <a:pt x="7845" y="6506"/>
                    <a:pt x="8158" y="6705"/>
                  </a:cubicBezTo>
                  <a:cubicBezTo>
                    <a:pt x="8314" y="6805"/>
                    <a:pt x="8518" y="6855"/>
                    <a:pt x="8723" y="6855"/>
                  </a:cubicBezTo>
                  <a:cubicBezTo>
                    <a:pt x="8928" y="6855"/>
                    <a:pt x="9132" y="6805"/>
                    <a:pt x="9288" y="6705"/>
                  </a:cubicBezTo>
                  <a:cubicBezTo>
                    <a:pt x="9601" y="6506"/>
                    <a:pt x="9601" y="6181"/>
                    <a:pt x="9288" y="5982"/>
                  </a:cubicBezTo>
                  <a:cubicBezTo>
                    <a:pt x="9132" y="5882"/>
                    <a:pt x="8928" y="5832"/>
                    <a:pt x="8723" y="5832"/>
                  </a:cubicBezTo>
                  <a:close/>
                  <a:moveTo>
                    <a:pt x="10758" y="5832"/>
                  </a:moveTo>
                  <a:cubicBezTo>
                    <a:pt x="10706" y="5832"/>
                    <a:pt x="10655" y="5835"/>
                    <a:pt x="10605" y="5841"/>
                  </a:cubicBezTo>
                  <a:cubicBezTo>
                    <a:pt x="10453" y="5860"/>
                    <a:pt x="10310" y="5907"/>
                    <a:pt x="10192" y="5982"/>
                  </a:cubicBezTo>
                  <a:cubicBezTo>
                    <a:pt x="9880" y="6181"/>
                    <a:pt x="9880" y="6506"/>
                    <a:pt x="10192" y="6705"/>
                  </a:cubicBezTo>
                  <a:cubicBezTo>
                    <a:pt x="10349" y="6805"/>
                    <a:pt x="10553" y="6855"/>
                    <a:pt x="10758" y="6855"/>
                  </a:cubicBezTo>
                  <a:cubicBezTo>
                    <a:pt x="10962" y="6855"/>
                    <a:pt x="11167" y="6805"/>
                    <a:pt x="11323" y="6705"/>
                  </a:cubicBezTo>
                  <a:cubicBezTo>
                    <a:pt x="11635" y="6506"/>
                    <a:pt x="11635" y="6181"/>
                    <a:pt x="11323" y="5982"/>
                  </a:cubicBezTo>
                  <a:cubicBezTo>
                    <a:pt x="11167" y="5882"/>
                    <a:pt x="10962" y="5832"/>
                    <a:pt x="10758" y="5832"/>
                  </a:cubicBezTo>
                  <a:close/>
                  <a:moveTo>
                    <a:pt x="12792" y="5832"/>
                  </a:moveTo>
                  <a:cubicBezTo>
                    <a:pt x="12741" y="5832"/>
                    <a:pt x="12690" y="5835"/>
                    <a:pt x="12639" y="5841"/>
                  </a:cubicBezTo>
                  <a:cubicBezTo>
                    <a:pt x="12488" y="5860"/>
                    <a:pt x="12344" y="5907"/>
                    <a:pt x="12227" y="5982"/>
                  </a:cubicBezTo>
                  <a:cubicBezTo>
                    <a:pt x="11915" y="6181"/>
                    <a:pt x="11915" y="6506"/>
                    <a:pt x="12227" y="6705"/>
                  </a:cubicBezTo>
                  <a:cubicBezTo>
                    <a:pt x="12383" y="6805"/>
                    <a:pt x="12588" y="6855"/>
                    <a:pt x="12792" y="6855"/>
                  </a:cubicBezTo>
                  <a:cubicBezTo>
                    <a:pt x="12997" y="6855"/>
                    <a:pt x="13201" y="6805"/>
                    <a:pt x="13357" y="6705"/>
                  </a:cubicBezTo>
                  <a:cubicBezTo>
                    <a:pt x="13670" y="6506"/>
                    <a:pt x="13670" y="6181"/>
                    <a:pt x="13357" y="5982"/>
                  </a:cubicBezTo>
                  <a:cubicBezTo>
                    <a:pt x="13201" y="5882"/>
                    <a:pt x="12997" y="5832"/>
                    <a:pt x="12792" y="5832"/>
                  </a:cubicBezTo>
                  <a:close/>
                  <a:moveTo>
                    <a:pt x="14827" y="5832"/>
                  </a:moveTo>
                  <a:cubicBezTo>
                    <a:pt x="14776" y="5832"/>
                    <a:pt x="14724" y="5835"/>
                    <a:pt x="14674" y="5841"/>
                  </a:cubicBezTo>
                  <a:cubicBezTo>
                    <a:pt x="14523" y="5860"/>
                    <a:pt x="14379" y="5907"/>
                    <a:pt x="14262" y="5982"/>
                  </a:cubicBezTo>
                  <a:cubicBezTo>
                    <a:pt x="13949" y="6181"/>
                    <a:pt x="13949" y="6506"/>
                    <a:pt x="14262" y="6705"/>
                  </a:cubicBezTo>
                  <a:cubicBezTo>
                    <a:pt x="14418" y="6805"/>
                    <a:pt x="14622" y="6855"/>
                    <a:pt x="14827" y="6855"/>
                  </a:cubicBezTo>
                  <a:cubicBezTo>
                    <a:pt x="15032" y="6855"/>
                    <a:pt x="15236" y="6805"/>
                    <a:pt x="15392" y="6705"/>
                  </a:cubicBezTo>
                  <a:cubicBezTo>
                    <a:pt x="15704" y="6506"/>
                    <a:pt x="15704" y="6181"/>
                    <a:pt x="15392" y="5982"/>
                  </a:cubicBezTo>
                  <a:cubicBezTo>
                    <a:pt x="15236" y="5882"/>
                    <a:pt x="15032" y="5832"/>
                    <a:pt x="14827" y="5832"/>
                  </a:cubicBezTo>
                  <a:close/>
                  <a:moveTo>
                    <a:pt x="6688" y="11941"/>
                  </a:moveTo>
                  <a:cubicBezTo>
                    <a:pt x="6484" y="11941"/>
                    <a:pt x="6279" y="11991"/>
                    <a:pt x="6123" y="12091"/>
                  </a:cubicBezTo>
                  <a:cubicBezTo>
                    <a:pt x="5811" y="12291"/>
                    <a:pt x="5811" y="12615"/>
                    <a:pt x="6123" y="12815"/>
                  </a:cubicBezTo>
                  <a:cubicBezTo>
                    <a:pt x="6436" y="13015"/>
                    <a:pt x="6941" y="13015"/>
                    <a:pt x="7254" y="12815"/>
                  </a:cubicBezTo>
                  <a:cubicBezTo>
                    <a:pt x="7566" y="12615"/>
                    <a:pt x="7566" y="12291"/>
                    <a:pt x="7254" y="12091"/>
                  </a:cubicBezTo>
                  <a:cubicBezTo>
                    <a:pt x="7097" y="11991"/>
                    <a:pt x="6893" y="11941"/>
                    <a:pt x="6688" y="11941"/>
                  </a:cubicBezTo>
                  <a:close/>
                  <a:moveTo>
                    <a:pt x="8723" y="11941"/>
                  </a:moveTo>
                  <a:cubicBezTo>
                    <a:pt x="8518" y="11941"/>
                    <a:pt x="8314" y="11991"/>
                    <a:pt x="8158" y="12091"/>
                  </a:cubicBezTo>
                  <a:cubicBezTo>
                    <a:pt x="7845" y="12291"/>
                    <a:pt x="7845" y="12615"/>
                    <a:pt x="8158" y="12815"/>
                  </a:cubicBezTo>
                  <a:cubicBezTo>
                    <a:pt x="8470" y="13015"/>
                    <a:pt x="8976" y="13015"/>
                    <a:pt x="9288" y="12815"/>
                  </a:cubicBezTo>
                  <a:cubicBezTo>
                    <a:pt x="9601" y="12615"/>
                    <a:pt x="9601" y="12291"/>
                    <a:pt x="9288" y="12091"/>
                  </a:cubicBezTo>
                  <a:cubicBezTo>
                    <a:pt x="9132" y="11991"/>
                    <a:pt x="8928" y="11941"/>
                    <a:pt x="8723" y="11941"/>
                  </a:cubicBezTo>
                  <a:close/>
                  <a:moveTo>
                    <a:pt x="10758" y="11941"/>
                  </a:moveTo>
                  <a:cubicBezTo>
                    <a:pt x="10553" y="11941"/>
                    <a:pt x="10349" y="11991"/>
                    <a:pt x="10192" y="12091"/>
                  </a:cubicBezTo>
                  <a:cubicBezTo>
                    <a:pt x="9880" y="12291"/>
                    <a:pt x="9880" y="12615"/>
                    <a:pt x="10192" y="12815"/>
                  </a:cubicBezTo>
                  <a:cubicBezTo>
                    <a:pt x="10505" y="13015"/>
                    <a:pt x="11010" y="13015"/>
                    <a:pt x="11323" y="12815"/>
                  </a:cubicBezTo>
                  <a:cubicBezTo>
                    <a:pt x="11635" y="12615"/>
                    <a:pt x="11635" y="12291"/>
                    <a:pt x="11323" y="12091"/>
                  </a:cubicBezTo>
                  <a:cubicBezTo>
                    <a:pt x="11167" y="11991"/>
                    <a:pt x="10962" y="11941"/>
                    <a:pt x="10758" y="11941"/>
                  </a:cubicBezTo>
                  <a:close/>
                  <a:moveTo>
                    <a:pt x="12792" y="11941"/>
                  </a:moveTo>
                  <a:cubicBezTo>
                    <a:pt x="12588" y="11941"/>
                    <a:pt x="12383" y="11991"/>
                    <a:pt x="12227" y="12091"/>
                  </a:cubicBezTo>
                  <a:cubicBezTo>
                    <a:pt x="11915" y="12291"/>
                    <a:pt x="11915" y="12615"/>
                    <a:pt x="12227" y="12815"/>
                  </a:cubicBezTo>
                  <a:cubicBezTo>
                    <a:pt x="12539" y="13015"/>
                    <a:pt x="13045" y="13015"/>
                    <a:pt x="13357" y="12815"/>
                  </a:cubicBezTo>
                  <a:cubicBezTo>
                    <a:pt x="13670" y="12615"/>
                    <a:pt x="13670" y="12291"/>
                    <a:pt x="13357" y="12091"/>
                  </a:cubicBezTo>
                  <a:cubicBezTo>
                    <a:pt x="13201" y="11991"/>
                    <a:pt x="12997" y="11941"/>
                    <a:pt x="12792" y="11941"/>
                  </a:cubicBezTo>
                  <a:close/>
                  <a:moveTo>
                    <a:pt x="14827" y="11941"/>
                  </a:moveTo>
                  <a:cubicBezTo>
                    <a:pt x="14622" y="11941"/>
                    <a:pt x="14418" y="11991"/>
                    <a:pt x="14262" y="12091"/>
                  </a:cubicBezTo>
                  <a:cubicBezTo>
                    <a:pt x="13949" y="12291"/>
                    <a:pt x="13949" y="12615"/>
                    <a:pt x="14262" y="12815"/>
                  </a:cubicBezTo>
                  <a:cubicBezTo>
                    <a:pt x="14574" y="13015"/>
                    <a:pt x="15080" y="13015"/>
                    <a:pt x="15392" y="12815"/>
                  </a:cubicBezTo>
                  <a:cubicBezTo>
                    <a:pt x="15704" y="12615"/>
                    <a:pt x="15704" y="12291"/>
                    <a:pt x="15392" y="12091"/>
                  </a:cubicBezTo>
                  <a:cubicBezTo>
                    <a:pt x="15236" y="11991"/>
                    <a:pt x="15032" y="11941"/>
                    <a:pt x="14827" y="11941"/>
                  </a:cubicBezTo>
                  <a:close/>
                  <a:moveTo>
                    <a:pt x="6688" y="13158"/>
                  </a:moveTo>
                  <a:cubicBezTo>
                    <a:pt x="6484" y="13158"/>
                    <a:pt x="6279" y="13208"/>
                    <a:pt x="6123" y="13308"/>
                  </a:cubicBezTo>
                  <a:cubicBezTo>
                    <a:pt x="5811" y="13508"/>
                    <a:pt x="5811" y="13832"/>
                    <a:pt x="6123" y="14032"/>
                  </a:cubicBezTo>
                  <a:cubicBezTo>
                    <a:pt x="6436" y="14232"/>
                    <a:pt x="6941" y="14232"/>
                    <a:pt x="7254" y="14032"/>
                  </a:cubicBezTo>
                  <a:cubicBezTo>
                    <a:pt x="7566" y="13832"/>
                    <a:pt x="7566" y="13508"/>
                    <a:pt x="7254" y="13308"/>
                  </a:cubicBezTo>
                  <a:cubicBezTo>
                    <a:pt x="7097" y="13208"/>
                    <a:pt x="6893" y="13158"/>
                    <a:pt x="6688" y="13158"/>
                  </a:cubicBezTo>
                  <a:close/>
                  <a:moveTo>
                    <a:pt x="8723" y="13158"/>
                  </a:moveTo>
                  <a:cubicBezTo>
                    <a:pt x="8518" y="13158"/>
                    <a:pt x="8314" y="13208"/>
                    <a:pt x="8158" y="13308"/>
                  </a:cubicBezTo>
                  <a:cubicBezTo>
                    <a:pt x="7845" y="13508"/>
                    <a:pt x="7845" y="13832"/>
                    <a:pt x="8158" y="14032"/>
                  </a:cubicBezTo>
                  <a:cubicBezTo>
                    <a:pt x="8470" y="14232"/>
                    <a:pt x="8976" y="14232"/>
                    <a:pt x="9288" y="14032"/>
                  </a:cubicBezTo>
                  <a:cubicBezTo>
                    <a:pt x="9601" y="13832"/>
                    <a:pt x="9601" y="13508"/>
                    <a:pt x="9288" y="13308"/>
                  </a:cubicBezTo>
                  <a:cubicBezTo>
                    <a:pt x="9132" y="13208"/>
                    <a:pt x="8928" y="13158"/>
                    <a:pt x="8723" y="13158"/>
                  </a:cubicBezTo>
                  <a:close/>
                  <a:moveTo>
                    <a:pt x="10758" y="13158"/>
                  </a:moveTo>
                  <a:cubicBezTo>
                    <a:pt x="10553" y="13158"/>
                    <a:pt x="10349" y="13208"/>
                    <a:pt x="10192" y="13308"/>
                  </a:cubicBezTo>
                  <a:cubicBezTo>
                    <a:pt x="9880" y="13508"/>
                    <a:pt x="9880" y="13832"/>
                    <a:pt x="10192" y="14032"/>
                  </a:cubicBezTo>
                  <a:cubicBezTo>
                    <a:pt x="10505" y="14232"/>
                    <a:pt x="11010" y="14232"/>
                    <a:pt x="11323" y="14032"/>
                  </a:cubicBezTo>
                  <a:cubicBezTo>
                    <a:pt x="11635" y="13832"/>
                    <a:pt x="11635" y="13508"/>
                    <a:pt x="11323" y="13308"/>
                  </a:cubicBezTo>
                  <a:cubicBezTo>
                    <a:pt x="11167" y="13208"/>
                    <a:pt x="10962" y="13158"/>
                    <a:pt x="10758" y="13158"/>
                  </a:cubicBezTo>
                  <a:close/>
                  <a:moveTo>
                    <a:pt x="14827" y="13158"/>
                  </a:moveTo>
                  <a:cubicBezTo>
                    <a:pt x="14622" y="13158"/>
                    <a:pt x="14418" y="13208"/>
                    <a:pt x="14262" y="13308"/>
                  </a:cubicBezTo>
                  <a:cubicBezTo>
                    <a:pt x="13949" y="13508"/>
                    <a:pt x="13949" y="13832"/>
                    <a:pt x="14262" y="14032"/>
                  </a:cubicBezTo>
                  <a:cubicBezTo>
                    <a:pt x="14574" y="14232"/>
                    <a:pt x="15080" y="14232"/>
                    <a:pt x="15392" y="14032"/>
                  </a:cubicBezTo>
                  <a:cubicBezTo>
                    <a:pt x="15704" y="13832"/>
                    <a:pt x="15704" y="13508"/>
                    <a:pt x="15392" y="13308"/>
                  </a:cubicBezTo>
                  <a:cubicBezTo>
                    <a:pt x="15236" y="13208"/>
                    <a:pt x="15032" y="13158"/>
                    <a:pt x="14827" y="13158"/>
                  </a:cubicBezTo>
                  <a:close/>
                  <a:moveTo>
                    <a:pt x="12792" y="13170"/>
                  </a:moveTo>
                  <a:cubicBezTo>
                    <a:pt x="12588" y="13170"/>
                    <a:pt x="12383" y="13220"/>
                    <a:pt x="12227" y="13320"/>
                  </a:cubicBezTo>
                  <a:cubicBezTo>
                    <a:pt x="11915" y="13520"/>
                    <a:pt x="11915" y="13844"/>
                    <a:pt x="12227" y="14044"/>
                  </a:cubicBezTo>
                  <a:cubicBezTo>
                    <a:pt x="12539" y="14244"/>
                    <a:pt x="13045" y="14244"/>
                    <a:pt x="13357" y="14044"/>
                  </a:cubicBezTo>
                  <a:cubicBezTo>
                    <a:pt x="13670" y="13844"/>
                    <a:pt x="13670" y="13520"/>
                    <a:pt x="13357" y="13320"/>
                  </a:cubicBezTo>
                  <a:cubicBezTo>
                    <a:pt x="13201" y="13220"/>
                    <a:pt x="12997" y="13170"/>
                    <a:pt x="12792" y="13170"/>
                  </a:cubicBezTo>
                  <a:close/>
                  <a:moveTo>
                    <a:pt x="6688" y="14376"/>
                  </a:moveTo>
                  <a:cubicBezTo>
                    <a:pt x="6484" y="14376"/>
                    <a:pt x="6279" y="14425"/>
                    <a:pt x="6123" y="14525"/>
                  </a:cubicBezTo>
                  <a:cubicBezTo>
                    <a:pt x="5811" y="14725"/>
                    <a:pt x="5811" y="15049"/>
                    <a:pt x="6123" y="15249"/>
                  </a:cubicBezTo>
                  <a:cubicBezTo>
                    <a:pt x="6436" y="15449"/>
                    <a:pt x="6941" y="15449"/>
                    <a:pt x="7254" y="15249"/>
                  </a:cubicBezTo>
                  <a:cubicBezTo>
                    <a:pt x="7566" y="15049"/>
                    <a:pt x="7566" y="14725"/>
                    <a:pt x="7254" y="14525"/>
                  </a:cubicBezTo>
                  <a:cubicBezTo>
                    <a:pt x="7097" y="14425"/>
                    <a:pt x="6893" y="14376"/>
                    <a:pt x="6688" y="14376"/>
                  </a:cubicBezTo>
                  <a:close/>
                  <a:moveTo>
                    <a:pt x="8723" y="14376"/>
                  </a:moveTo>
                  <a:cubicBezTo>
                    <a:pt x="8518" y="14376"/>
                    <a:pt x="8314" y="14425"/>
                    <a:pt x="8158" y="14525"/>
                  </a:cubicBezTo>
                  <a:cubicBezTo>
                    <a:pt x="7845" y="14725"/>
                    <a:pt x="7845" y="15049"/>
                    <a:pt x="8158" y="15249"/>
                  </a:cubicBezTo>
                  <a:cubicBezTo>
                    <a:pt x="8470" y="15449"/>
                    <a:pt x="8976" y="15449"/>
                    <a:pt x="9288" y="15249"/>
                  </a:cubicBezTo>
                  <a:cubicBezTo>
                    <a:pt x="9601" y="15049"/>
                    <a:pt x="9601" y="14725"/>
                    <a:pt x="9288" y="14525"/>
                  </a:cubicBezTo>
                  <a:cubicBezTo>
                    <a:pt x="9132" y="14425"/>
                    <a:pt x="8928" y="14376"/>
                    <a:pt x="8723" y="14376"/>
                  </a:cubicBezTo>
                  <a:close/>
                  <a:moveTo>
                    <a:pt x="10758" y="14376"/>
                  </a:moveTo>
                  <a:cubicBezTo>
                    <a:pt x="10553" y="14376"/>
                    <a:pt x="10349" y="14425"/>
                    <a:pt x="10192" y="14525"/>
                  </a:cubicBezTo>
                  <a:cubicBezTo>
                    <a:pt x="9880" y="14725"/>
                    <a:pt x="9880" y="15049"/>
                    <a:pt x="10192" y="15249"/>
                  </a:cubicBezTo>
                  <a:cubicBezTo>
                    <a:pt x="10505" y="15449"/>
                    <a:pt x="11010" y="15449"/>
                    <a:pt x="11323" y="15249"/>
                  </a:cubicBezTo>
                  <a:cubicBezTo>
                    <a:pt x="11635" y="15049"/>
                    <a:pt x="11635" y="14725"/>
                    <a:pt x="11323" y="14525"/>
                  </a:cubicBezTo>
                  <a:cubicBezTo>
                    <a:pt x="11167" y="14425"/>
                    <a:pt x="10962" y="14376"/>
                    <a:pt x="10758" y="14376"/>
                  </a:cubicBezTo>
                  <a:close/>
                  <a:moveTo>
                    <a:pt x="12792" y="14376"/>
                  </a:moveTo>
                  <a:cubicBezTo>
                    <a:pt x="12588" y="14376"/>
                    <a:pt x="12383" y="14425"/>
                    <a:pt x="12227" y="14525"/>
                  </a:cubicBezTo>
                  <a:cubicBezTo>
                    <a:pt x="11915" y="14725"/>
                    <a:pt x="11915" y="15049"/>
                    <a:pt x="12227" y="15249"/>
                  </a:cubicBezTo>
                  <a:cubicBezTo>
                    <a:pt x="12539" y="15449"/>
                    <a:pt x="13045" y="15449"/>
                    <a:pt x="13357" y="15249"/>
                  </a:cubicBezTo>
                  <a:cubicBezTo>
                    <a:pt x="13670" y="15049"/>
                    <a:pt x="13670" y="14725"/>
                    <a:pt x="13357" y="14525"/>
                  </a:cubicBezTo>
                  <a:cubicBezTo>
                    <a:pt x="13201" y="14425"/>
                    <a:pt x="12997" y="14376"/>
                    <a:pt x="12792" y="14376"/>
                  </a:cubicBezTo>
                  <a:close/>
                  <a:moveTo>
                    <a:pt x="14827" y="14376"/>
                  </a:moveTo>
                  <a:cubicBezTo>
                    <a:pt x="14622" y="14376"/>
                    <a:pt x="14418" y="14425"/>
                    <a:pt x="14262" y="14525"/>
                  </a:cubicBezTo>
                  <a:cubicBezTo>
                    <a:pt x="13949" y="14725"/>
                    <a:pt x="13949" y="15049"/>
                    <a:pt x="14262" y="15249"/>
                  </a:cubicBezTo>
                  <a:cubicBezTo>
                    <a:pt x="14574" y="15449"/>
                    <a:pt x="15080" y="15449"/>
                    <a:pt x="15392" y="15249"/>
                  </a:cubicBezTo>
                  <a:cubicBezTo>
                    <a:pt x="15704" y="15049"/>
                    <a:pt x="15704" y="14725"/>
                    <a:pt x="15392" y="14525"/>
                  </a:cubicBezTo>
                  <a:cubicBezTo>
                    <a:pt x="15236" y="14425"/>
                    <a:pt x="15032" y="14376"/>
                    <a:pt x="14827" y="14376"/>
                  </a:cubicBezTo>
                  <a:close/>
                  <a:moveTo>
                    <a:pt x="4673" y="14441"/>
                  </a:moveTo>
                  <a:cubicBezTo>
                    <a:pt x="4494" y="14441"/>
                    <a:pt x="4315" y="14485"/>
                    <a:pt x="4179" y="14572"/>
                  </a:cubicBezTo>
                  <a:cubicBezTo>
                    <a:pt x="3907" y="14746"/>
                    <a:pt x="3907" y="15029"/>
                    <a:pt x="4179" y="15203"/>
                  </a:cubicBezTo>
                  <a:cubicBezTo>
                    <a:pt x="4452" y="15378"/>
                    <a:pt x="4893" y="15378"/>
                    <a:pt x="5166" y="15203"/>
                  </a:cubicBezTo>
                  <a:cubicBezTo>
                    <a:pt x="5438" y="15029"/>
                    <a:pt x="5438" y="14746"/>
                    <a:pt x="5166" y="14572"/>
                  </a:cubicBezTo>
                  <a:cubicBezTo>
                    <a:pt x="5030" y="14485"/>
                    <a:pt x="4851" y="14441"/>
                    <a:pt x="4673" y="14441"/>
                  </a:cubicBezTo>
                  <a:close/>
                  <a:moveTo>
                    <a:pt x="16861" y="14441"/>
                  </a:moveTo>
                  <a:cubicBezTo>
                    <a:pt x="16683" y="14441"/>
                    <a:pt x="16504" y="14485"/>
                    <a:pt x="16368" y="14572"/>
                  </a:cubicBezTo>
                  <a:cubicBezTo>
                    <a:pt x="16096" y="14746"/>
                    <a:pt x="16096" y="15029"/>
                    <a:pt x="16368" y="15203"/>
                  </a:cubicBezTo>
                  <a:cubicBezTo>
                    <a:pt x="16641" y="15378"/>
                    <a:pt x="17082" y="15378"/>
                    <a:pt x="17355" y="15203"/>
                  </a:cubicBezTo>
                  <a:cubicBezTo>
                    <a:pt x="17627" y="15029"/>
                    <a:pt x="17627" y="14746"/>
                    <a:pt x="17355" y="14572"/>
                  </a:cubicBezTo>
                  <a:cubicBezTo>
                    <a:pt x="17219" y="14485"/>
                    <a:pt x="17040" y="14441"/>
                    <a:pt x="16861" y="14441"/>
                  </a:cubicBezTo>
                  <a:close/>
                  <a:moveTo>
                    <a:pt x="2657" y="14489"/>
                  </a:moveTo>
                  <a:cubicBezTo>
                    <a:pt x="2498" y="14489"/>
                    <a:pt x="2338" y="14528"/>
                    <a:pt x="2216" y="14606"/>
                  </a:cubicBezTo>
                  <a:cubicBezTo>
                    <a:pt x="1973" y="14761"/>
                    <a:pt x="1973" y="15013"/>
                    <a:pt x="2216" y="15169"/>
                  </a:cubicBezTo>
                  <a:cubicBezTo>
                    <a:pt x="2459" y="15324"/>
                    <a:pt x="2854" y="15324"/>
                    <a:pt x="3097" y="15169"/>
                  </a:cubicBezTo>
                  <a:cubicBezTo>
                    <a:pt x="3340" y="15013"/>
                    <a:pt x="3340" y="14761"/>
                    <a:pt x="3097" y="14606"/>
                  </a:cubicBezTo>
                  <a:cubicBezTo>
                    <a:pt x="2976" y="14528"/>
                    <a:pt x="2816" y="14489"/>
                    <a:pt x="2657" y="14489"/>
                  </a:cubicBezTo>
                  <a:close/>
                  <a:moveTo>
                    <a:pt x="18858" y="14489"/>
                  </a:moveTo>
                  <a:cubicBezTo>
                    <a:pt x="18699" y="14489"/>
                    <a:pt x="18540" y="14528"/>
                    <a:pt x="18418" y="14606"/>
                  </a:cubicBezTo>
                  <a:cubicBezTo>
                    <a:pt x="18175" y="14761"/>
                    <a:pt x="18175" y="15013"/>
                    <a:pt x="18418" y="15169"/>
                  </a:cubicBezTo>
                  <a:cubicBezTo>
                    <a:pt x="18661" y="15324"/>
                    <a:pt x="19056" y="15324"/>
                    <a:pt x="19299" y="15169"/>
                  </a:cubicBezTo>
                  <a:cubicBezTo>
                    <a:pt x="19542" y="15013"/>
                    <a:pt x="19542" y="14761"/>
                    <a:pt x="19299" y="14606"/>
                  </a:cubicBezTo>
                  <a:cubicBezTo>
                    <a:pt x="19177" y="14528"/>
                    <a:pt x="19018" y="14489"/>
                    <a:pt x="18858" y="14489"/>
                  </a:cubicBezTo>
                  <a:close/>
                  <a:moveTo>
                    <a:pt x="544" y="14540"/>
                  </a:moveTo>
                  <a:cubicBezTo>
                    <a:pt x="405" y="14540"/>
                    <a:pt x="266" y="14573"/>
                    <a:pt x="159" y="14641"/>
                  </a:cubicBezTo>
                  <a:cubicBezTo>
                    <a:pt x="-53" y="14777"/>
                    <a:pt x="-53" y="14998"/>
                    <a:pt x="159" y="15134"/>
                  </a:cubicBezTo>
                  <a:cubicBezTo>
                    <a:pt x="372" y="15270"/>
                    <a:pt x="716" y="15270"/>
                    <a:pt x="928" y="15134"/>
                  </a:cubicBezTo>
                  <a:cubicBezTo>
                    <a:pt x="1141" y="14998"/>
                    <a:pt x="1141" y="14777"/>
                    <a:pt x="928" y="14641"/>
                  </a:cubicBezTo>
                  <a:cubicBezTo>
                    <a:pt x="822" y="14573"/>
                    <a:pt x="684" y="14540"/>
                    <a:pt x="544" y="14540"/>
                  </a:cubicBezTo>
                  <a:close/>
                  <a:moveTo>
                    <a:pt x="20950" y="14540"/>
                  </a:moveTo>
                  <a:cubicBezTo>
                    <a:pt x="20810" y="14540"/>
                    <a:pt x="20671" y="14573"/>
                    <a:pt x="20565" y="14641"/>
                  </a:cubicBezTo>
                  <a:cubicBezTo>
                    <a:pt x="20352" y="14777"/>
                    <a:pt x="20352" y="14998"/>
                    <a:pt x="20565" y="15134"/>
                  </a:cubicBezTo>
                  <a:cubicBezTo>
                    <a:pt x="20777" y="15270"/>
                    <a:pt x="21122" y="15270"/>
                    <a:pt x="21335" y="15134"/>
                  </a:cubicBezTo>
                  <a:cubicBezTo>
                    <a:pt x="21547" y="14998"/>
                    <a:pt x="21547" y="14777"/>
                    <a:pt x="21335" y="14641"/>
                  </a:cubicBezTo>
                  <a:cubicBezTo>
                    <a:pt x="21228" y="14573"/>
                    <a:pt x="21089" y="14540"/>
                    <a:pt x="20950" y="14540"/>
                  </a:cubicBezTo>
                  <a:close/>
                  <a:moveTo>
                    <a:pt x="6688" y="15593"/>
                  </a:moveTo>
                  <a:cubicBezTo>
                    <a:pt x="6484" y="15593"/>
                    <a:pt x="6279" y="15643"/>
                    <a:pt x="6123" y="15742"/>
                  </a:cubicBezTo>
                  <a:cubicBezTo>
                    <a:pt x="5811" y="15942"/>
                    <a:pt x="5811" y="16266"/>
                    <a:pt x="6123" y="16466"/>
                  </a:cubicBezTo>
                  <a:cubicBezTo>
                    <a:pt x="6436" y="16666"/>
                    <a:pt x="6941" y="16666"/>
                    <a:pt x="7254" y="16466"/>
                  </a:cubicBezTo>
                  <a:cubicBezTo>
                    <a:pt x="7566" y="16266"/>
                    <a:pt x="7566" y="15942"/>
                    <a:pt x="7254" y="15742"/>
                  </a:cubicBezTo>
                  <a:cubicBezTo>
                    <a:pt x="7097" y="15643"/>
                    <a:pt x="6893" y="15593"/>
                    <a:pt x="6688" y="15593"/>
                  </a:cubicBezTo>
                  <a:close/>
                  <a:moveTo>
                    <a:pt x="8723" y="15593"/>
                  </a:moveTo>
                  <a:cubicBezTo>
                    <a:pt x="8518" y="15593"/>
                    <a:pt x="8314" y="15643"/>
                    <a:pt x="8158" y="15742"/>
                  </a:cubicBezTo>
                  <a:cubicBezTo>
                    <a:pt x="7845" y="15942"/>
                    <a:pt x="7845" y="16266"/>
                    <a:pt x="8158" y="16466"/>
                  </a:cubicBezTo>
                  <a:cubicBezTo>
                    <a:pt x="8470" y="16666"/>
                    <a:pt x="8976" y="16666"/>
                    <a:pt x="9288" y="16466"/>
                  </a:cubicBezTo>
                  <a:cubicBezTo>
                    <a:pt x="9601" y="16266"/>
                    <a:pt x="9601" y="15942"/>
                    <a:pt x="9288" y="15742"/>
                  </a:cubicBezTo>
                  <a:cubicBezTo>
                    <a:pt x="9132" y="15643"/>
                    <a:pt x="8928" y="15593"/>
                    <a:pt x="8723" y="15593"/>
                  </a:cubicBezTo>
                  <a:close/>
                  <a:moveTo>
                    <a:pt x="10758" y="15593"/>
                  </a:moveTo>
                  <a:cubicBezTo>
                    <a:pt x="10553" y="15593"/>
                    <a:pt x="10349" y="15643"/>
                    <a:pt x="10192" y="15742"/>
                  </a:cubicBezTo>
                  <a:cubicBezTo>
                    <a:pt x="9880" y="15942"/>
                    <a:pt x="9880" y="16266"/>
                    <a:pt x="10192" y="16466"/>
                  </a:cubicBezTo>
                  <a:cubicBezTo>
                    <a:pt x="10505" y="16666"/>
                    <a:pt x="11010" y="16666"/>
                    <a:pt x="11323" y="16466"/>
                  </a:cubicBezTo>
                  <a:cubicBezTo>
                    <a:pt x="11635" y="16266"/>
                    <a:pt x="11635" y="15942"/>
                    <a:pt x="11323" y="15742"/>
                  </a:cubicBezTo>
                  <a:cubicBezTo>
                    <a:pt x="11167" y="15643"/>
                    <a:pt x="10962" y="15593"/>
                    <a:pt x="10758" y="15593"/>
                  </a:cubicBezTo>
                  <a:close/>
                  <a:moveTo>
                    <a:pt x="12792" y="15593"/>
                  </a:moveTo>
                  <a:cubicBezTo>
                    <a:pt x="12588" y="15593"/>
                    <a:pt x="12383" y="15643"/>
                    <a:pt x="12227" y="15742"/>
                  </a:cubicBezTo>
                  <a:cubicBezTo>
                    <a:pt x="11915" y="15942"/>
                    <a:pt x="11915" y="16266"/>
                    <a:pt x="12227" y="16466"/>
                  </a:cubicBezTo>
                  <a:cubicBezTo>
                    <a:pt x="12539" y="16666"/>
                    <a:pt x="13045" y="16666"/>
                    <a:pt x="13357" y="16466"/>
                  </a:cubicBezTo>
                  <a:cubicBezTo>
                    <a:pt x="13670" y="16266"/>
                    <a:pt x="13670" y="15942"/>
                    <a:pt x="13357" y="15742"/>
                  </a:cubicBezTo>
                  <a:cubicBezTo>
                    <a:pt x="13201" y="15643"/>
                    <a:pt x="12997" y="15593"/>
                    <a:pt x="12792" y="15593"/>
                  </a:cubicBezTo>
                  <a:close/>
                  <a:moveTo>
                    <a:pt x="14827" y="15593"/>
                  </a:moveTo>
                  <a:cubicBezTo>
                    <a:pt x="14622" y="15593"/>
                    <a:pt x="14418" y="15643"/>
                    <a:pt x="14262" y="15742"/>
                  </a:cubicBezTo>
                  <a:cubicBezTo>
                    <a:pt x="13949" y="15942"/>
                    <a:pt x="13949" y="16266"/>
                    <a:pt x="14262" y="16466"/>
                  </a:cubicBezTo>
                  <a:cubicBezTo>
                    <a:pt x="14574" y="16666"/>
                    <a:pt x="15080" y="16666"/>
                    <a:pt x="15392" y="16466"/>
                  </a:cubicBezTo>
                  <a:cubicBezTo>
                    <a:pt x="15704" y="16266"/>
                    <a:pt x="15704" y="15942"/>
                    <a:pt x="15392" y="15742"/>
                  </a:cubicBezTo>
                  <a:cubicBezTo>
                    <a:pt x="15236" y="15643"/>
                    <a:pt x="15032" y="15593"/>
                    <a:pt x="14827" y="15593"/>
                  </a:cubicBezTo>
                  <a:close/>
                  <a:moveTo>
                    <a:pt x="4673" y="15658"/>
                  </a:moveTo>
                  <a:cubicBezTo>
                    <a:pt x="4494" y="15658"/>
                    <a:pt x="4315" y="15702"/>
                    <a:pt x="4179" y="15789"/>
                  </a:cubicBezTo>
                  <a:cubicBezTo>
                    <a:pt x="3907" y="15963"/>
                    <a:pt x="3907" y="16246"/>
                    <a:pt x="4179" y="16420"/>
                  </a:cubicBezTo>
                  <a:cubicBezTo>
                    <a:pt x="4452" y="16595"/>
                    <a:pt x="4893" y="16595"/>
                    <a:pt x="5166" y="16420"/>
                  </a:cubicBezTo>
                  <a:cubicBezTo>
                    <a:pt x="5438" y="16246"/>
                    <a:pt x="5438" y="15963"/>
                    <a:pt x="5166" y="15789"/>
                  </a:cubicBezTo>
                  <a:cubicBezTo>
                    <a:pt x="5030" y="15702"/>
                    <a:pt x="4851" y="15658"/>
                    <a:pt x="4673" y="15658"/>
                  </a:cubicBezTo>
                  <a:close/>
                  <a:moveTo>
                    <a:pt x="16861" y="15658"/>
                  </a:moveTo>
                  <a:cubicBezTo>
                    <a:pt x="16683" y="15658"/>
                    <a:pt x="16504" y="15702"/>
                    <a:pt x="16368" y="15789"/>
                  </a:cubicBezTo>
                  <a:cubicBezTo>
                    <a:pt x="16096" y="15963"/>
                    <a:pt x="16096" y="16246"/>
                    <a:pt x="16368" y="16420"/>
                  </a:cubicBezTo>
                  <a:cubicBezTo>
                    <a:pt x="16641" y="16595"/>
                    <a:pt x="17082" y="16595"/>
                    <a:pt x="17355" y="16420"/>
                  </a:cubicBezTo>
                  <a:cubicBezTo>
                    <a:pt x="17627" y="16246"/>
                    <a:pt x="17627" y="15963"/>
                    <a:pt x="17355" y="15789"/>
                  </a:cubicBezTo>
                  <a:cubicBezTo>
                    <a:pt x="17219" y="15702"/>
                    <a:pt x="17040" y="15658"/>
                    <a:pt x="16861" y="15658"/>
                  </a:cubicBezTo>
                  <a:close/>
                  <a:moveTo>
                    <a:pt x="2646" y="15706"/>
                  </a:moveTo>
                  <a:cubicBezTo>
                    <a:pt x="2487" y="15706"/>
                    <a:pt x="2327" y="15745"/>
                    <a:pt x="2206" y="15823"/>
                  </a:cubicBezTo>
                  <a:cubicBezTo>
                    <a:pt x="1963" y="15978"/>
                    <a:pt x="1963" y="16230"/>
                    <a:pt x="2206" y="16386"/>
                  </a:cubicBezTo>
                  <a:cubicBezTo>
                    <a:pt x="2329" y="16464"/>
                    <a:pt x="2491" y="16503"/>
                    <a:pt x="2652" y="16502"/>
                  </a:cubicBezTo>
                  <a:cubicBezTo>
                    <a:pt x="2813" y="16503"/>
                    <a:pt x="2974" y="16464"/>
                    <a:pt x="3097" y="16386"/>
                  </a:cubicBezTo>
                  <a:cubicBezTo>
                    <a:pt x="3340" y="16230"/>
                    <a:pt x="3340" y="15978"/>
                    <a:pt x="3097" y="15823"/>
                  </a:cubicBezTo>
                  <a:cubicBezTo>
                    <a:pt x="2974" y="15745"/>
                    <a:pt x="2813" y="15706"/>
                    <a:pt x="2652" y="15706"/>
                  </a:cubicBezTo>
                  <a:cubicBezTo>
                    <a:pt x="2650" y="15706"/>
                    <a:pt x="2648" y="15706"/>
                    <a:pt x="2646" y="15706"/>
                  </a:cubicBezTo>
                  <a:close/>
                  <a:moveTo>
                    <a:pt x="18858" y="15706"/>
                  </a:moveTo>
                  <a:cubicBezTo>
                    <a:pt x="18699" y="15706"/>
                    <a:pt x="18540" y="15745"/>
                    <a:pt x="18418" y="15823"/>
                  </a:cubicBezTo>
                  <a:cubicBezTo>
                    <a:pt x="18175" y="15978"/>
                    <a:pt x="18175" y="16230"/>
                    <a:pt x="18418" y="16386"/>
                  </a:cubicBezTo>
                  <a:cubicBezTo>
                    <a:pt x="18661" y="16541"/>
                    <a:pt x="19056" y="16541"/>
                    <a:pt x="19299" y="16386"/>
                  </a:cubicBezTo>
                  <a:cubicBezTo>
                    <a:pt x="19542" y="16230"/>
                    <a:pt x="19542" y="15978"/>
                    <a:pt x="19299" y="15823"/>
                  </a:cubicBezTo>
                  <a:cubicBezTo>
                    <a:pt x="19177" y="15745"/>
                    <a:pt x="19018" y="15706"/>
                    <a:pt x="18858" y="15706"/>
                  </a:cubicBezTo>
                  <a:close/>
                  <a:moveTo>
                    <a:pt x="6678" y="16810"/>
                  </a:moveTo>
                  <a:cubicBezTo>
                    <a:pt x="6473" y="16810"/>
                    <a:pt x="6268" y="16860"/>
                    <a:pt x="6111" y="16960"/>
                  </a:cubicBezTo>
                  <a:cubicBezTo>
                    <a:pt x="5799" y="17159"/>
                    <a:pt x="5799" y="17484"/>
                    <a:pt x="6111" y="17683"/>
                  </a:cubicBezTo>
                  <a:cubicBezTo>
                    <a:pt x="6424" y="17883"/>
                    <a:pt x="6931" y="17883"/>
                    <a:pt x="7243" y="17683"/>
                  </a:cubicBezTo>
                  <a:cubicBezTo>
                    <a:pt x="7555" y="17484"/>
                    <a:pt x="7555" y="17159"/>
                    <a:pt x="7243" y="16960"/>
                  </a:cubicBezTo>
                  <a:cubicBezTo>
                    <a:pt x="7087" y="16860"/>
                    <a:pt x="6882" y="16810"/>
                    <a:pt x="6678" y="16810"/>
                  </a:cubicBezTo>
                  <a:close/>
                  <a:moveTo>
                    <a:pt x="8712" y="16810"/>
                  </a:moveTo>
                  <a:cubicBezTo>
                    <a:pt x="8508" y="16810"/>
                    <a:pt x="8302" y="16860"/>
                    <a:pt x="8146" y="16960"/>
                  </a:cubicBezTo>
                  <a:cubicBezTo>
                    <a:pt x="7834" y="17159"/>
                    <a:pt x="7834" y="17484"/>
                    <a:pt x="8146" y="17683"/>
                  </a:cubicBezTo>
                  <a:cubicBezTo>
                    <a:pt x="8458" y="17883"/>
                    <a:pt x="8965" y="17883"/>
                    <a:pt x="9278" y="17683"/>
                  </a:cubicBezTo>
                  <a:cubicBezTo>
                    <a:pt x="9590" y="17484"/>
                    <a:pt x="9590" y="17159"/>
                    <a:pt x="9278" y="16960"/>
                  </a:cubicBezTo>
                  <a:cubicBezTo>
                    <a:pt x="9121" y="16860"/>
                    <a:pt x="8917" y="16810"/>
                    <a:pt x="8712" y="16810"/>
                  </a:cubicBezTo>
                  <a:close/>
                  <a:moveTo>
                    <a:pt x="10747" y="16810"/>
                  </a:moveTo>
                  <a:cubicBezTo>
                    <a:pt x="10542" y="16810"/>
                    <a:pt x="10337" y="16860"/>
                    <a:pt x="10181" y="16960"/>
                  </a:cubicBezTo>
                  <a:cubicBezTo>
                    <a:pt x="9868" y="17159"/>
                    <a:pt x="9868" y="17484"/>
                    <a:pt x="10181" y="17683"/>
                  </a:cubicBezTo>
                  <a:cubicBezTo>
                    <a:pt x="10493" y="17883"/>
                    <a:pt x="11000" y="17883"/>
                    <a:pt x="11312" y="17683"/>
                  </a:cubicBezTo>
                  <a:cubicBezTo>
                    <a:pt x="11625" y="17484"/>
                    <a:pt x="11625" y="17159"/>
                    <a:pt x="11312" y="16960"/>
                  </a:cubicBezTo>
                  <a:cubicBezTo>
                    <a:pt x="11156" y="16860"/>
                    <a:pt x="10952" y="16810"/>
                    <a:pt x="10747" y="16810"/>
                  </a:cubicBezTo>
                  <a:close/>
                  <a:moveTo>
                    <a:pt x="12782" y="16810"/>
                  </a:moveTo>
                  <a:cubicBezTo>
                    <a:pt x="12577" y="16810"/>
                    <a:pt x="12371" y="16860"/>
                    <a:pt x="12215" y="16960"/>
                  </a:cubicBezTo>
                  <a:cubicBezTo>
                    <a:pt x="11903" y="17159"/>
                    <a:pt x="11903" y="17484"/>
                    <a:pt x="12215" y="17683"/>
                  </a:cubicBezTo>
                  <a:cubicBezTo>
                    <a:pt x="12528" y="17883"/>
                    <a:pt x="13034" y="17883"/>
                    <a:pt x="13347" y="17683"/>
                  </a:cubicBezTo>
                  <a:cubicBezTo>
                    <a:pt x="13659" y="17484"/>
                    <a:pt x="13659" y="17159"/>
                    <a:pt x="13347" y="16960"/>
                  </a:cubicBezTo>
                  <a:cubicBezTo>
                    <a:pt x="13191" y="16860"/>
                    <a:pt x="12986" y="16810"/>
                    <a:pt x="12782" y="16810"/>
                  </a:cubicBezTo>
                  <a:close/>
                  <a:moveTo>
                    <a:pt x="14816" y="16810"/>
                  </a:moveTo>
                  <a:cubicBezTo>
                    <a:pt x="14612" y="16810"/>
                    <a:pt x="14406" y="16860"/>
                    <a:pt x="14250" y="16960"/>
                  </a:cubicBezTo>
                  <a:cubicBezTo>
                    <a:pt x="13938" y="17159"/>
                    <a:pt x="13938" y="17484"/>
                    <a:pt x="14250" y="17683"/>
                  </a:cubicBezTo>
                  <a:cubicBezTo>
                    <a:pt x="14562" y="17883"/>
                    <a:pt x="15069" y="17883"/>
                    <a:pt x="15381" y="17683"/>
                  </a:cubicBezTo>
                  <a:cubicBezTo>
                    <a:pt x="15694" y="17484"/>
                    <a:pt x="15694" y="17159"/>
                    <a:pt x="15381" y="16960"/>
                  </a:cubicBezTo>
                  <a:cubicBezTo>
                    <a:pt x="15225" y="16860"/>
                    <a:pt x="15021" y="16810"/>
                    <a:pt x="14816" y="16810"/>
                  </a:cubicBezTo>
                  <a:close/>
                  <a:moveTo>
                    <a:pt x="4662" y="16875"/>
                  </a:moveTo>
                  <a:cubicBezTo>
                    <a:pt x="4483" y="16875"/>
                    <a:pt x="4305" y="16919"/>
                    <a:pt x="4169" y="17006"/>
                  </a:cubicBezTo>
                  <a:cubicBezTo>
                    <a:pt x="3896" y="17181"/>
                    <a:pt x="3896" y="17463"/>
                    <a:pt x="4169" y="17637"/>
                  </a:cubicBezTo>
                  <a:cubicBezTo>
                    <a:pt x="4441" y="17812"/>
                    <a:pt x="4883" y="17812"/>
                    <a:pt x="5155" y="17637"/>
                  </a:cubicBezTo>
                  <a:cubicBezTo>
                    <a:pt x="5428" y="17463"/>
                    <a:pt x="5428" y="17181"/>
                    <a:pt x="5155" y="17006"/>
                  </a:cubicBezTo>
                  <a:cubicBezTo>
                    <a:pt x="5019" y="16919"/>
                    <a:pt x="4841" y="16875"/>
                    <a:pt x="4662" y="16875"/>
                  </a:cubicBezTo>
                  <a:close/>
                  <a:moveTo>
                    <a:pt x="16851" y="16875"/>
                  </a:moveTo>
                  <a:cubicBezTo>
                    <a:pt x="16672" y="16875"/>
                    <a:pt x="16494" y="16919"/>
                    <a:pt x="16358" y="17006"/>
                  </a:cubicBezTo>
                  <a:cubicBezTo>
                    <a:pt x="16085" y="17181"/>
                    <a:pt x="16085" y="17463"/>
                    <a:pt x="16358" y="17637"/>
                  </a:cubicBezTo>
                  <a:cubicBezTo>
                    <a:pt x="16630" y="17812"/>
                    <a:pt x="17072" y="17812"/>
                    <a:pt x="17344" y="17637"/>
                  </a:cubicBezTo>
                  <a:cubicBezTo>
                    <a:pt x="17617" y="17463"/>
                    <a:pt x="17617" y="17181"/>
                    <a:pt x="17344" y="17006"/>
                  </a:cubicBezTo>
                  <a:cubicBezTo>
                    <a:pt x="17208" y="16919"/>
                    <a:pt x="17029" y="16875"/>
                    <a:pt x="16851" y="16875"/>
                  </a:cubicBezTo>
                  <a:close/>
                  <a:moveTo>
                    <a:pt x="6678" y="18092"/>
                  </a:moveTo>
                  <a:cubicBezTo>
                    <a:pt x="6473" y="18092"/>
                    <a:pt x="6268" y="18142"/>
                    <a:pt x="6111" y="18242"/>
                  </a:cubicBezTo>
                  <a:cubicBezTo>
                    <a:pt x="5799" y="18442"/>
                    <a:pt x="5799" y="18766"/>
                    <a:pt x="6111" y="18966"/>
                  </a:cubicBezTo>
                  <a:cubicBezTo>
                    <a:pt x="6424" y="19166"/>
                    <a:pt x="6931" y="19166"/>
                    <a:pt x="7243" y="18966"/>
                  </a:cubicBezTo>
                  <a:cubicBezTo>
                    <a:pt x="7555" y="18766"/>
                    <a:pt x="7555" y="18442"/>
                    <a:pt x="7243" y="18242"/>
                  </a:cubicBezTo>
                  <a:cubicBezTo>
                    <a:pt x="7087" y="18142"/>
                    <a:pt x="6882" y="18092"/>
                    <a:pt x="6678" y="18092"/>
                  </a:cubicBezTo>
                  <a:close/>
                  <a:moveTo>
                    <a:pt x="8712" y="18092"/>
                  </a:moveTo>
                  <a:cubicBezTo>
                    <a:pt x="8508" y="18092"/>
                    <a:pt x="8302" y="18142"/>
                    <a:pt x="8146" y="18242"/>
                  </a:cubicBezTo>
                  <a:cubicBezTo>
                    <a:pt x="7834" y="18442"/>
                    <a:pt x="7834" y="18766"/>
                    <a:pt x="8146" y="18966"/>
                  </a:cubicBezTo>
                  <a:cubicBezTo>
                    <a:pt x="8458" y="19166"/>
                    <a:pt x="8965" y="19166"/>
                    <a:pt x="9278" y="18966"/>
                  </a:cubicBezTo>
                  <a:cubicBezTo>
                    <a:pt x="9590" y="18766"/>
                    <a:pt x="9590" y="18442"/>
                    <a:pt x="9278" y="18242"/>
                  </a:cubicBezTo>
                  <a:cubicBezTo>
                    <a:pt x="9121" y="18142"/>
                    <a:pt x="8917" y="18092"/>
                    <a:pt x="8712" y="18092"/>
                  </a:cubicBezTo>
                  <a:close/>
                  <a:moveTo>
                    <a:pt x="10747" y="18092"/>
                  </a:moveTo>
                  <a:cubicBezTo>
                    <a:pt x="10542" y="18092"/>
                    <a:pt x="10337" y="18142"/>
                    <a:pt x="10181" y="18242"/>
                  </a:cubicBezTo>
                  <a:cubicBezTo>
                    <a:pt x="9868" y="18442"/>
                    <a:pt x="9868" y="18766"/>
                    <a:pt x="10181" y="18966"/>
                  </a:cubicBezTo>
                  <a:cubicBezTo>
                    <a:pt x="10493" y="19166"/>
                    <a:pt x="11000" y="19166"/>
                    <a:pt x="11312" y="18966"/>
                  </a:cubicBezTo>
                  <a:cubicBezTo>
                    <a:pt x="11625" y="18766"/>
                    <a:pt x="11625" y="18442"/>
                    <a:pt x="11312" y="18242"/>
                  </a:cubicBezTo>
                  <a:cubicBezTo>
                    <a:pt x="11156" y="18142"/>
                    <a:pt x="10952" y="18092"/>
                    <a:pt x="10747" y="18092"/>
                  </a:cubicBezTo>
                  <a:close/>
                  <a:moveTo>
                    <a:pt x="12782" y="18092"/>
                  </a:moveTo>
                  <a:cubicBezTo>
                    <a:pt x="12577" y="18092"/>
                    <a:pt x="12371" y="18142"/>
                    <a:pt x="12215" y="18242"/>
                  </a:cubicBezTo>
                  <a:cubicBezTo>
                    <a:pt x="11903" y="18442"/>
                    <a:pt x="11903" y="18766"/>
                    <a:pt x="12215" y="18966"/>
                  </a:cubicBezTo>
                  <a:cubicBezTo>
                    <a:pt x="12528" y="19166"/>
                    <a:pt x="13034" y="19166"/>
                    <a:pt x="13347" y="18966"/>
                  </a:cubicBezTo>
                  <a:cubicBezTo>
                    <a:pt x="13659" y="18766"/>
                    <a:pt x="13659" y="18442"/>
                    <a:pt x="13347" y="18242"/>
                  </a:cubicBezTo>
                  <a:cubicBezTo>
                    <a:pt x="13191" y="18142"/>
                    <a:pt x="12986" y="18092"/>
                    <a:pt x="12782" y="18092"/>
                  </a:cubicBezTo>
                  <a:close/>
                  <a:moveTo>
                    <a:pt x="14827" y="18092"/>
                  </a:moveTo>
                  <a:cubicBezTo>
                    <a:pt x="14622" y="18092"/>
                    <a:pt x="14418" y="18142"/>
                    <a:pt x="14262" y="18242"/>
                  </a:cubicBezTo>
                  <a:cubicBezTo>
                    <a:pt x="13949" y="18442"/>
                    <a:pt x="13949" y="18766"/>
                    <a:pt x="14262" y="18966"/>
                  </a:cubicBezTo>
                  <a:cubicBezTo>
                    <a:pt x="14574" y="19166"/>
                    <a:pt x="15080" y="19166"/>
                    <a:pt x="15392" y="18966"/>
                  </a:cubicBezTo>
                  <a:cubicBezTo>
                    <a:pt x="15704" y="18766"/>
                    <a:pt x="15704" y="18442"/>
                    <a:pt x="15392" y="18242"/>
                  </a:cubicBezTo>
                  <a:cubicBezTo>
                    <a:pt x="15236" y="18142"/>
                    <a:pt x="15032" y="18092"/>
                    <a:pt x="14827" y="18092"/>
                  </a:cubicBezTo>
                  <a:close/>
                  <a:moveTo>
                    <a:pt x="8723" y="19280"/>
                  </a:moveTo>
                  <a:cubicBezTo>
                    <a:pt x="8518" y="19280"/>
                    <a:pt x="8314" y="19330"/>
                    <a:pt x="8158" y="19430"/>
                  </a:cubicBezTo>
                  <a:cubicBezTo>
                    <a:pt x="7845" y="19630"/>
                    <a:pt x="7845" y="19954"/>
                    <a:pt x="8158" y="20154"/>
                  </a:cubicBezTo>
                  <a:cubicBezTo>
                    <a:pt x="8470" y="20354"/>
                    <a:pt x="8976" y="20354"/>
                    <a:pt x="9288" y="20154"/>
                  </a:cubicBezTo>
                  <a:cubicBezTo>
                    <a:pt x="9601" y="19954"/>
                    <a:pt x="9601" y="19630"/>
                    <a:pt x="9288" y="19430"/>
                  </a:cubicBezTo>
                  <a:cubicBezTo>
                    <a:pt x="9132" y="19330"/>
                    <a:pt x="8928" y="19280"/>
                    <a:pt x="8723" y="19280"/>
                  </a:cubicBezTo>
                  <a:close/>
                  <a:moveTo>
                    <a:pt x="10758" y="19280"/>
                  </a:moveTo>
                  <a:cubicBezTo>
                    <a:pt x="10553" y="19280"/>
                    <a:pt x="10349" y="19330"/>
                    <a:pt x="10192" y="19430"/>
                  </a:cubicBezTo>
                  <a:cubicBezTo>
                    <a:pt x="9880" y="19630"/>
                    <a:pt x="9880" y="19954"/>
                    <a:pt x="10192" y="20154"/>
                  </a:cubicBezTo>
                  <a:cubicBezTo>
                    <a:pt x="10505" y="20354"/>
                    <a:pt x="11010" y="20354"/>
                    <a:pt x="11323" y="20154"/>
                  </a:cubicBezTo>
                  <a:cubicBezTo>
                    <a:pt x="11635" y="19954"/>
                    <a:pt x="11635" y="19630"/>
                    <a:pt x="11323" y="19430"/>
                  </a:cubicBezTo>
                  <a:cubicBezTo>
                    <a:pt x="11167" y="19330"/>
                    <a:pt x="10962" y="19280"/>
                    <a:pt x="10758" y="19280"/>
                  </a:cubicBezTo>
                  <a:close/>
                  <a:moveTo>
                    <a:pt x="12792" y="19280"/>
                  </a:moveTo>
                  <a:cubicBezTo>
                    <a:pt x="12588" y="19280"/>
                    <a:pt x="12383" y="19330"/>
                    <a:pt x="12227" y="19430"/>
                  </a:cubicBezTo>
                  <a:cubicBezTo>
                    <a:pt x="11915" y="19630"/>
                    <a:pt x="11915" y="19954"/>
                    <a:pt x="12227" y="20154"/>
                  </a:cubicBezTo>
                  <a:cubicBezTo>
                    <a:pt x="12539" y="20354"/>
                    <a:pt x="13045" y="20354"/>
                    <a:pt x="13357" y="20154"/>
                  </a:cubicBezTo>
                  <a:cubicBezTo>
                    <a:pt x="13670" y="19954"/>
                    <a:pt x="13670" y="19630"/>
                    <a:pt x="13357" y="19430"/>
                  </a:cubicBezTo>
                  <a:cubicBezTo>
                    <a:pt x="13201" y="19330"/>
                    <a:pt x="12997" y="19280"/>
                    <a:pt x="12792" y="19280"/>
                  </a:cubicBezTo>
                  <a:close/>
                  <a:moveTo>
                    <a:pt x="10766" y="20527"/>
                  </a:moveTo>
                  <a:cubicBezTo>
                    <a:pt x="10561" y="20527"/>
                    <a:pt x="10356" y="20577"/>
                    <a:pt x="10199" y="20676"/>
                  </a:cubicBezTo>
                  <a:cubicBezTo>
                    <a:pt x="9887" y="20876"/>
                    <a:pt x="9887" y="21200"/>
                    <a:pt x="10199" y="21400"/>
                  </a:cubicBezTo>
                  <a:cubicBezTo>
                    <a:pt x="10512" y="21600"/>
                    <a:pt x="11019" y="21600"/>
                    <a:pt x="11331" y="21400"/>
                  </a:cubicBezTo>
                  <a:cubicBezTo>
                    <a:pt x="11643" y="21200"/>
                    <a:pt x="11643" y="20876"/>
                    <a:pt x="11331" y="20676"/>
                  </a:cubicBezTo>
                  <a:cubicBezTo>
                    <a:pt x="11175" y="20577"/>
                    <a:pt x="10971" y="20527"/>
                    <a:pt x="10766" y="20527"/>
                  </a:cubicBezTo>
                  <a:close/>
                </a:path>
              </a:pathLst>
            </a:custGeom>
            <a:grpFill/>
            <a:ln w="12700"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 eaLnBrk="1" fontAlgn="auto">
                <a:spcBef>
                  <a:spcPts val="0"/>
                </a:spcBef>
                <a:spcAft>
                  <a:spcPts val="0"/>
                </a:spcAft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b="0" kern="0">
                <a:solidFill>
                  <a:srgbClr val="FFFFFF"/>
                </a:solidFill>
                <a:latin typeface="+mn-lt"/>
                <a:cs typeface="+mn-cs"/>
                <a:sym typeface="Helvetica Neue Medium"/>
              </a:endParaRPr>
            </a:p>
          </p:txBody>
        </p:sp>
        <p:sp>
          <p:nvSpPr>
            <p:cNvPr id="37" name="Фигура">
              <a:extLst>
                <a:ext uri="{FF2B5EF4-FFF2-40B4-BE49-F238E27FC236}">
                  <a16:creationId xmlns:a16="http://schemas.microsoft.com/office/drawing/2014/main" id="{5B4CBE34-3B89-42D7-AEE6-3C4F53F582DA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779975" y="1848311"/>
              <a:ext cx="344457" cy="54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50" extrusionOk="0">
                  <a:moveTo>
                    <a:pt x="6688" y="0"/>
                  </a:moveTo>
                  <a:cubicBezTo>
                    <a:pt x="6599" y="0"/>
                    <a:pt x="6510" y="21"/>
                    <a:pt x="6442" y="65"/>
                  </a:cubicBezTo>
                  <a:cubicBezTo>
                    <a:pt x="6306" y="152"/>
                    <a:pt x="6306" y="293"/>
                    <a:pt x="6442" y="380"/>
                  </a:cubicBezTo>
                  <a:cubicBezTo>
                    <a:pt x="6578" y="466"/>
                    <a:pt x="6799" y="466"/>
                    <a:pt x="6934" y="380"/>
                  </a:cubicBezTo>
                  <a:cubicBezTo>
                    <a:pt x="7070" y="293"/>
                    <a:pt x="7070" y="152"/>
                    <a:pt x="6934" y="65"/>
                  </a:cubicBezTo>
                  <a:cubicBezTo>
                    <a:pt x="6867" y="21"/>
                    <a:pt x="6777" y="0"/>
                    <a:pt x="6688" y="0"/>
                  </a:cubicBezTo>
                  <a:close/>
                  <a:moveTo>
                    <a:pt x="8723" y="0"/>
                  </a:moveTo>
                  <a:cubicBezTo>
                    <a:pt x="8634" y="0"/>
                    <a:pt x="8545" y="21"/>
                    <a:pt x="8477" y="65"/>
                  </a:cubicBezTo>
                  <a:cubicBezTo>
                    <a:pt x="8341" y="152"/>
                    <a:pt x="8341" y="293"/>
                    <a:pt x="8477" y="380"/>
                  </a:cubicBezTo>
                  <a:cubicBezTo>
                    <a:pt x="8613" y="466"/>
                    <a:pt x="8833" y="466"/>
                    <a:pt x="8969" y="380"/>
                  </a:cubicBezTo>
                  <a:cubicBezTo>
                    <a:pt x="9105" y="293"/>
                    <a:pt x="9105" y="152"/>
                    <a:pt x="8969" y="65"/>
                  </a:cubicBezTo>
                  <a:cubicBezTo>
                    <a:pt x="8901" y="21"/>
                    <a:pt x="8812" y="0"/>
                    <a:pt x="8723" y="0"/>
                  </a:cubicBezTo>
                  <a:close/>
                  <a:moveTo>
                    <a:pt x="10758" y="0"/>
                  </a:moveTo>
                  <a:cubicBezTo>
                    <a:pt x="10669" y="0"/>
                    <a:pt x="10579" y="21"/>
                    <a:pt x="10512" y="65"/>
                  </a:cubicBezTo>
                  <a:cubicBezTo>
                    <a:pt x="10376" y="152"/>
                    <a:pt x="10376" y="293"/>
                    <a:pt x="10512" y="380"/>
                  </a:cubicBezTo>
                  <a:cubicBezTo>
                    <a:pt x="10647" y="466"/>
                    <a:pt x="10868" y="466"/>
                    <a:pt x="11004" y="380"/>
                  </a:cubicBezTo>
                  <a:cubicBezTo>
                    <a:pt x="11139" y="293"/>
                    <a:pt x="11139" y="152"/>
                    <a:pt x="11004" y="65"/>
                  </a:cubicBezTo>
                  <a:cubicBezTo>
                    <a:pt x="10936" y="21"/>
                    <a:pt x="10847" y="0"/>
                    <a:pt x="10758" y="0"/>
                  </a:cubicBezTo>
                  <a:close/>
                  <a:moveTo>
                    <a:pt x="12792" y="0"/>
                  </a:moveTo>
                  <a:cubicBezTo>
                    <a:pt x="12703" y="0"/>
                    <a:pt x="12614" y="21"/>
                    <a:pt x="12546" y="65"/>
                  </a:cubicBezTo>
                  <a:cubicBezTo>
                    <a:pt x="12410" y="152"/>
                    <a:pt x="12410" y="293"/>
                    <a:pt x="12546" y="380"/>
                  </a:cubicBezTo>
                  <a:cubicBezTo>
                    <a:pt x="12682" y="466"/>
                    <a:pt x="12903" y="466"/>
                    <a:pt x="13038" y="380"/>
                  </a:cubicBezTo>
                  <a:cubicBezTo>
                    <a:pt x="13174" y="293"/>
                    <a:pt x="13174" y="152"/>
                    <a:pt x="13038" y="65"/>
                  </a:cubicBezTo>
                  <a:cubicBezTo>
                    <a:pt x="12970" y="21"/>
                    <a:pt x="12881" y="0"/>
                    <a:pt x="12792" y="0"/>
                  </a:cubicBezTo>
                  <a:close/>
                  <a:moveTo>
                    <a:pt x="14827" y="0"/>
                  </a:moveTo>
                  <a:cubicBezTo>
                    <a:pt x="14738" y="0"/>
                    <a:pt x="14649" y="21"/>
                    <a:pt x="14581" y="65"/>
                  </a:cubicBezTo>
                  <a:cubicBezTo>
                    <a:pt x="14445" y="152"/>
                    <a:pt x="14445" y="293"/>
                    <a:pt x="14581" y="380"/>
                  </a:cubicBezTo>
                  <a:cubicBezTo>
                    <a:pt x="14717" y="466"/>
                    <a:pt x="14937" y="466"/>
                    <a:pt x="15073" y="380"/>
                  </a:cubicBezTo>
                  <a:cubicBezTo>
                    <a:pt x="15209" y="293"/>
                    <a:pt x="15209" y="152"/>
                    <a:pt x="15073" y="65"/>
                  </a:cubicBezTo>
                  <a:cubicBezTo>
                    <a:pt x="15005" y="21"/>
                    <a:pt x="14916" y="0"/>
                    <a:pt x="14827" y="0"/>
                  </a:cubicBezTo>
                  <a:close/>
                  <a:moveTo>
                    <a:pt x="6688" y="1091"/>
                  </a:moveTo>
                  <a:cubicBezTo>
                    <a:pt x="6549" y="1091"/>
                    <a:pt x="6410" y="1125"/>
                    <a:pt x="6303" y="1193"/>
                  </a:cubicBezTo>
                  <a:cubicBezTo>
                    <a:pt x="6091" y="1329"/>
                    <a:pt x="6091" y="1550"/>
                    <a:pt x="6303" y="1686"/>
                  </a:cubicBezTo>
                  <a:cubicBezTo>
                    <a:pt x="6516" y="1821"/>
                    <a:pt x="6861" y="1821"/>
                    <a:pt x="7073" y="1686"/>
                  </a:cubicBezTo>
                  <a:cubicBezTo>
                    <a:pt x="7286" y="1550"/>
                    <a:pt x="7286" y="1329"/>
                    <a:pt x="7073" y="1193"/>
                  </a:cubicBezTo>
                  <a:cubicBezTo>
                    <a:pt x="6967" y="1125"/>
                    <a:pt x="6828" y="1091"/>
                    <a:pt x="6688" y="1091"/>
                  </a:cubicBezTo>
                  <a:close/>
                  <a:moveTo>
                    <a:pt x="8723" y="1091"/>
                  </a:moveTo>
                  <a:cubicBezTo>
                    <a:pt x="8688" y="1091"/>
                    <a:pt x="8654" y="1093"/>
                    <a:pt x="8619" y="1097"/>
                  </a:cubicBezTo>
                  <a:cubicBezTo>
                    <a:pt x="8516" y="1110"/>
                    <a:pt x="8418" y="1142"/>
                    <a:pt x="8338" y="1193"/>
                  </a:cubicBezTo>
                  <a:cubicBezTo>
                    <a:pt x="8126" y="1329"/>
                    <a:pt x="8126" y="1550"/>
                    <a:pt x="8338" y="1686"/>
                  </a:cubicBezTo>
                  <a:cubicBezTo>
                    <a:pt x="8444" y="1754"/>
                    <a:pt x="8584" y="1787"/>
                    <a:pt x="8723" y="1787"/>
                  </a:cubicBezTo>
                  <a:cubicBezTo>
                    <a:pt x="8862" y="1787"/>
                    <a:pt x="9002" y="1754"/>
                    <a:pt x="9108" y="1686"/>
                  </a:cubicBezTo>
                  <a:cubicBezTo>
                    <a:pt x="9320" y="1550"/>
                    <a:pt x="9320" y="1329"/>
                    <a:pt x="9108" y="1193"/>
                  </a:cubicBezTo>
                  <a:cubicBezTo>
                    <a:pt x="9002" y="1125"/>
                    <a:pt x="8862" y="1091"/>
                    <a:pt x="8723" y="1091"/>
                  </a:cubicBezTo>
                  <a:close/>
                  <a:moveTo>
                    <a:pt x="10758" y="1091"/>
                  </a:moveTo>
                  <a:cubicBezTo>
                    <a:pt x="10723" y="1091"/>
                    <a:pt x="10688" y="1093"/>
                    <a:pt x="10654" y="1097"/>
                  </a:cubicBezTo>
                  <a:cubicBezTo>
                    <a:pt x="10551" y="1110"/>
                    <a:pt x="10452" y="1142"/>
                    <a:pt x="10373" y="1193"/>
                  </a:cubicBezTo>
                  <a:cubicBezTo>
                    <a:pt x="10160" y="1329"/>
                    <a:pt x="10160" y="1550"/>
                    <a:pt x="10373" y="1686"/>
                  </a:cubicBezTo>
                  <a:cubicBezTo>
                    <a:pt x="10479" y="1754"/>
                    <a:pt x="10618" y="1787"/>
                    <a:pt x="10758" y="1787"/>
                  </a:cubicBezTo>
                  <a:cubicBezTo>
                    <a:pt x="10897" y="1787"/>
                    <a:pt x="11036" y="1754"/>
                    <a:pt x="11143" y="1686"/>
                  </a:cubicBezTo>
                  <a:cubicBezTo>
                    <a:pt x="11355" y="1550"/>
                    <a:pt x="11355" y="1329"/>
                    <a:pt x="11143" y="1193"/>
                  </a:cubicBezTo>
                  <a:cubicBezTo>
                    <a:pt x="11036" y="1125"/>
                    <a:pt x="10897" y="1091"/>
                    <a:pt x="10758" y="1091"/>
                  </a:cubicBezTo>
                  <a:close/>
                  <a:moveTo>
                    <a:pt x="12792" y="1091"/>
                  </a:moveTo>
                  <a:cubicBezTo>
                    <a:pt x="12757" y="1091"/>
                    <a:pt x="12723" y="1093"/>
                    <a:pt x="12689" y="1097"/>
                  </a:cubicBezTo>
                  <a:cubicBezTo>
                    <a:pt x="12586" y="1110"/>
                    <a:pt x="12487" y="1142"/>
                    <a:pt x="12407" y="1193"/>
                  </a:cubicBezTo>
                  <a:cubicBezTo>
                    <a:pt x="12195" y="1329"/>
                    <a:pt x="12195" y="1550"/>
                    <a:pt x="12407" y="1686"/>
                  </a:cubicBezTo>
                  <a:cubicBezTo>
                    <a:pt x="12513" y="1754"/>
                    <a:pt x="12653" y="1787"/>
                    <a:pt x="12792" y="1787"/>
                  </a:cubicBezTo>
                  <a:cubicBezTo>
                    <a:pt x="12931" y="1787"/>
                    <a:pt x="13071" y="1754"/>
                    <a:pt x="13177" y="1686"/>
                  </a:cubicBezTo>
                  <a:cubicBezTo>
                    <a:pt x="13390" y="1550"/>
                    <a:pt x="13390" y="1329"/>
                    <a:pt x="13177" y="1193"/>
                  </a:cubicBezTo>
                  <a:cubicBezTo>
                    <a:pt x="13071" y="1125"/>
                    <a:pt x="12931" y="1091"/>
                    <a:pt x="12792" y="1091"/>
                  </a:cubicBezTo>
                  <a:close/>
                  <a:moveTo>
                    <a:pt x="14827" y="1091"/>
                  </a:moveTo>
                  <a:cubicBezTo>
                    <a:pt x="14792" y="1091"/>
                    <a:pt x="14758" y="1093"/>
                    <a:pt x="14723" y="1097"/>
                  </a:cubicBezTo>
                  <a:cubicBezTo>
                    <a:pt x="14620" y="1110"/>
                    <a:pt x="14521" y="1142"/>
                    <a:pt x="14442" y="1193"/>
                  </a:cubicBezTo>
                  <a:cubicBezTo>
                    <a:pt x="14229" y="1329"/>
                    <a:pt x="14229" y="1550"/>
                    <a:pt x="14442" y="1686"/>
                  </a:cubicBezTo>
                  <a:cubicBezTo>
                    <a:pt x="14548" y="1754"/>
                    <a:pt x="14688" y="1787"/>
                    <a:pt x="14827" y="1787"/>
                  </a:cubicBezTo>
                  <a:cubicBezTo>
                    <a:pt x="14966" y="1787"/>
                    <a:pt x="15106" y="1754"/>
                    <a:pt x="15212" y="1686"/>
                  </a:cubicBezTo>
                  <a:cubicBezTo>
                    <a:pt x="15424" y="1550"/>
                    <a:pt x="15424" y="1329"/>
                    <a:pt x="15212" y="1193"/>
                  </a:cubicBezTo>
                  <a:cubicBezTo>
                    <a:pt x="15106" y="1125"/>
                    <a:pt x="14966" y="1091"/>
                    <a:pt x="14827" y="1091"/>
                  </a:cubicBezTo>
                  <a:close/>
                  <a:moveTo>
                    <a:pt x="6688" y="2258"/>
                  </a:moveTo>
                  <a:cubicBezTo>
                    <a:pt x="6529" y="2258"/>
                    <a:pt x="6369" y="2297"/>
                    <a:pt x="6248" y="2375"/>
                  </a:cubicBezTo>
                  <a:cubicBezTo>
                    <a:pt x="6005" y="2530"/>
                    <a:pt x="6005" y="2782"/>
                    <a:pt x="6248" y="2937"/>
                  </a:cubicBezTo>
                  <a:cubicBezTo>
                    <a:pt x="6491" y="3093"/>
                    <a:pt x="6886" y="3093"/>
                    <a:pt x="7129" y="2937"/>
                  </a:cubicBezTo>
                  <a:cubicBezTo>
                    <a:pt x="7372" y="2782"/>
                    <a:pt x="7372" y="2530"/>
                    <a:pt x="7129" y="2375"/>
                  </a:cubicBezTo>
                  <a:cubicBezTo>
                    <a:pt x="7007" y="2297"/>
                    <a:pt x="6848" y="2258"/>
                    <a:pt x="6688" y="2258"/>
                  </a:cubicBezTo>
                  <a:close/>
                  <a:moveTo>
                    <a:pt x="8723" y="2258"/>
                  </a:moveTo>
                  <a:cubicBezTo>
                    <a:pt x="8564" y="2258"/>
                    <a:pt x="8404" y="2297"/>
                    <a:pt x="8283" y="2375"/>
                  </a:cubicBezTo>
                  <a:cubicBezTo>
                    <a:pt x="8040" y="2530"/>
                    <a:pt x="8040" y="2782"/>
                    <a:pt x="8283" y="2937"/>
                  </a:cubicBezTo>
                  <a:cubicBezTo>
                    <a:pt x="8526" y="3093"/>
                    <a:pt x="8920" y="3093"/>
                    <a:pt x="9163" y="2937"/>
                  </a:cubicBezTo>
                  <a:cubicBezTo>
                    <a:pt x="9406" y="2782"/>
                    <a:pt x="9406" y="2530"/>
                    <a:pt x="9163" y="2375"/>
                  </a:cubicBezTo>
                  <a:cubicBezTo>
                    <a:pt x="9042" y="2297"/>
                    <a:pt x="8882" y="2258"/>
                    <a:pt x="8723" y="2258"/>
                  </a:cubicBezTo>
                  <a:close/>
                  <a:moveTo>
                    <a:pt x="10758" y="2258"/>
                  </a:moveTo>
                  <a:cubicBezTo>
                    <a:pt x="10598" y="2258"/>
                    <a:pt x="10439" y="2297"/>
                    <a:pt x="10317" y="2375"/>
                  </a:cubicBezTo>
                  <a:cubicBezTo>
                    <a:pt x="10074" y="2530"/>
                    <a:pt x="10074" y="2782"/>
                    <a:pt x="10317" y="2937"/>
                  </a:cubicBezTo>
                  <a:cubicBezTo>
                    <a:pt x="10560" y="3093"/>
                    <a:pt x="10955" y="3093"/>
                    <a:pt x="11198" y="2937"/>
                  </a:cubicBezTo>
                  <a:cubicBezTo>
                    <a:pt x="11441" y="2782"/>
                    <a:pt x="11441" y="2530"/>
                    <a:pt x="11198" y="2375"/>
                  </a:cubicBezTo>
                  <a:cubicBezTo>
                    <a:pt x="11076" y="2297"/>
                    <a:pt x="10917" y="2258"/>
                    <a:pt x="10758" y="2258"/>
                  </a:cubicBezTo>
                  <a:close/>
                  <a:moveTo>
                    <a:pt x="12792" y="2258"/>
                  </a:moveTo>
                  <a:cubicBezTo>
                    <a:pt x="12633" y="2258"/>
                    <a:pt x="12473" y="2297"/>
                    <a:pt x="12352" y="2375"/>
                  </a:cubicBezTo>
                  <a:cubicBezTo>
                    <a:pt x="12109" y="2530"/>
                    <a:pt x="12109" y="2782"/>
                    <a:pt x="12352" y="2937"/>
                  </a:cubicBezTo>
                  <a:cubicBezTo>
                    <a:pt x="12595" y="3093"/>
                    <a:pt x="12990" y="3093"/>
                    <a:pt x="13233" y="2937"/>
                  </a:cubicBezTo>
                  <a:cubicBezTo>
                    <a:pt x="13476" y="2782"/>
                    <a:pt x="13476" y="2530"/>
                    <a:pt x="13233" y="2375"/>
                  </a:cubicBezTo>
                  <a:cubicBezTo>
                    <a:pt x="13111" y="2297"/>
                    <a:pt x="12951" y="2258"/>
                    <a:pt x="12792" y="2258"/>
                  </a:cubicBezTo>
                  <a:close/>
                  <a:moveTo>
                    <a:pt x="14827" y="2258"/>
                  </a:moveTo>
                  <a:cubicBezTo>
                    <a:pt x="14668" y="2258"/>
                    <a:pt x="14508" y="2297"/>
                    <a:pt x="14386" y="2375"/>
                  </a:cubicBezTo>
                  <a:cubicBezTo>
                    <a:pt x="14143" y="2530"/>
                    <a:pt x="14143" y="2782"/>
                    <a:pt x="14386" y="2937"/>
                  </a:cubicBezTo>
                  <a:cubicBezTo>
                    <a:pt x="14629" y="3093"/>
                    <a:pt x="15024" y="3093"/>
                    <a:pt x="15267" y="2937"/>
                  </a:cubicBezTo>
                  <a:cubicBezTo>
                    <a:pt x="15510" y="2782"/>
                    <a:pt x="15510" y="2530"/>
                    <a:pt x="15267" y="2375"/>
                  </a:cubicBezTo>
                  <a:cubicBezTo>
                    <a:pt x="15146" y="2297"/>
                    <a:pt x="14986" y="2258"/>
                    <a:pt x="14827" y="2258"/>
                  </a:cubicBezTo>
                  <a:close/>
                  <a:moveTo>
                    <a:pt x="6707" y="3439"/>
                  </a:moveTo>
                  <a:cubicBezTo>
                    <a:pt x="6529" y="3439"/>
                    <a:pt x="6350" y="3483"/>
                    <a:pt x="6214" y="3570"/>
                  </a:cubicBezTo>
                  <a:cubicBezTo>
                    <a:pt x="5941" y="3744"/>
                    <a:pt x="5941" y="4027"/>
                    <a:pt x="6214" y="4201"/>
                  </a:cubicBezTo>
                  <a:cubicBezTo>
                    <a:pt x="6486" y="4375"/>
                    <a:pt x="6928" y="4375"/>
                    <a:pt x="7201" y="4201"/>
                  </a:cubicBezTo>
                  <a:cubicBezTo>
                    <a:pt x="7473" y="4027"/>
                    <a:pt x="7473" y="3744"/>
                    <a:pt x="7201" y="3570"/>
                  </a:cubicBezTo>
                  <a:cubicBezTo>
                    <a:pt x="7064" y="3483"/>
                    <a:pt x="6886" y="3439"/>
                    <a:pt x="6707" y="3439"/>
                  </a:cubicBezTo>
                  <a:close/>
                  <a:moveTo>
                    <a:pt x="8742" y="3439"/>
                  </a:moveTo>
                  <a:cubicBezTo>
                    <a:pt x="8563" y="3439"/>
                    <a:pt x="8385" y="3483"/>
                    <a:pt x="8248" y="3570"/>
                  </a:cubicBezTo>
                  <a:cubicBezTo>
                    <a:pt x="7976" y="3744"/>
                    <a:pt x="7976" y="4027"/>
                    <a:pt x="8248" y="4201"/>
                  </a:cubicBezTo>
                  <a:cubicBezTo>
                    <a:pt x="8521" y="4375"/>
                    <a:pt x="8963" y="4375"/>
                    <a:pt x="9235" y="4201"/>
                  </a:cubicBezTo>
                  <a:cubicBezTo>
                    <a:pt x="9508" y="4027"/>
                    <a:pt x="9508" y="3744"/>
                    <a:pt x="9235" y="3570"/>
                  </a:cubicBezTo>
                  <a:cubicBezTo>
                    <a:pt x="9099" y="3483"/>
                    <a:pt x="8920" y="3439"/>
                    <a:pt x="8742" y="3439"/>
                  </a:cubicBezTo>
                  <a:close/>
                  <a:moveTo>
                    <a:pt x="10776" y="3439"/>
                  </a:moveTo>
                  <a:cubicBezTo>
                    <a:pt x="10598" y="3439"/>
                    <a:pt x="10419" y="3483"/>
                    <a:pt x="10283" y="3570"/>
                  </a:cubicBezTo>
                  <a:cubicBezTo>
                    <a:pt x="10011" y="3744"/>
                    <a:pt x="10011" y="4027"/>
                    <a:pt x="10283" y="4201"/>
                  </a:cubicBezTo>
                  <a:cubicBezTo>
                    <a:pt x="10556" y="4375"/>
                    <a:pt x="10997" y="4375"/>
                    <a:pt x="11270" y="4201"/>
                  </a:cubicBezTo>
                  <a:cubicBezTo>
                    <a:pt x="11542" y="4027"/>
                    <a:pt x="11542" y="3744"/>
                    <a:pt x="11270" y="3570"/>
                  </a:cubicBezTo>
                  <a:cubicBezTo>
                    <a:pt x="11134" y="3483"/>
                    <a:pt x="10955" y="3439"/>
                    <a:pt x="10776" y="3439"/>
                  </a:cubicBezTo>
                  <a:close/>
                  <a:moveTo>
                    <a:pt x="12792" y="3439"/>
                  </a:moveTo>
                  <a:cubicBezTo>
                    <a:pt x="12614" y="3439"/>
                    <a:pt x="12435" y="3483"/>
                    <a:pt x="12299" y="3570"/>
                  </a:cubicBezTo>
                  <a:cubicBezTo>
                    <a:pt x="12026" y="3744"/>
                    <a:pt x="12026" y="4027"/>
                    <a:pt x="12299" y="4201"/>
                  </a:cubicBezTo>
                  <a:cubicBezTo>
                    <a:pt x="12571" y="4375"/>
                    <a:pt x="13013" y="4375"/>
                    <a:pt x="13286" y="4201"/>
                  </a:cubicBezTo>
                  <a:cubicBezTo>
                    <a:pt x="13558" y="4027"/>
                    <a:pt x="13558" y="3744"/>
                    <a:pt x="13286" y="3570"/>
                  </a:cubicBezTo>
                  <a:cubicBezTo>
                    <a:pt x="13149" y="3483"/>
                    <a:pt x="12971" y="3439"/>
                    <a:pt x="12792" y="3439"/>
                  </a:cubicBezTo>
                  <a:close/>
                  <a:moveTo>
                    <a:pt x="14827" y="3439"/>
                  </a:moveTo>
                  <a:cubicBezTo>
                    <a:pt x="14648" y="3439"/>
                    <a:pt x="14470" y="3483"/>
                    <a:pt x="14333" y="3570"/>
                  </a:cubicBezTo>
                  <a:cubicBezTo>
                    <a:pt x="14061" y="3744"/>
                    <a:pt x="14061" y="4027"/>
                    <a:pt x="14333" y="4201"/>
                  </a:cubicBezTo>
                  <a:cubicBezTo>
                    <a:pt x="14606" y="4375"/>
                    <a:pt x="15048" y="4375"/>
                    <a:pt x="15320" y="4201"/>
                  </a:cubicBezTo>
                  <a:cubicBezTo>
                    <a:pt x="15593" y="4027"/>
                    <a:pt x="15593" y="3744"/>
                    <a:pt x="15320" y="3570"/>
                  </a:cubicBezTo>
                  <a:cubicBezTo>
                    <a:pt x="15184" y="3483"/>
                    <a:pt x="15005" y="3439"/>
                    <a:pt x="14827" y="3439"/>
                  </a:cubicBezTo>
                  <a:close/>
                  <a:moveTo>
                    <a:pt x="6688" y="4603"/>
                  </a:moveTo>
                  <a:cubicBezTo>
                    <a:pt x="6484" y="4603"/>
                    <a:pt x="6279" y="4653"/>
                    <a:pt x="6123" y="4752"/>
                  </a:cubicBezTo>
                  <a:cubicBezTo>
                    <a:pt x="5811" y="4952"/>
                    <a:pt x="5811" y="5276"/>
                    <a:pt x="6123" y="5476"/>
                  </a:cubicBezTo>
                  <a:cubicBezTo>
                    <a:pt x="6436" y="5676"/>
                    <a:pt x="6941" y="5676"/>
                    <a:pt x="7254" y="5476"/>
                  </a:cubicBezTo>
                  <a:cubicBezTo>
                    <a:pt x="7566" y="5276"/>
                    <a:pt x="7566" y="4952"/>
                    <a:pt x="7254" y="4752"/>
                  </a:cubicBezTo>
                  <a:cubicBezTo>
                    <a:pt x="7097" y="4653"/>
                    <a:pt x="6893" y="4603"/>
                    <a:pt x="6688" y="4603"/>
                  </a:cubicBezTo>
                  <a:close/>
                  <a:moveTo>
                    <a:pt x="8723" y="4603"/>
                  </a:moveTo>
                  <a:cubicBezTo>
                    <a:pt x="8518" y="4603"/>
                    <a:pt x="8314" y="4653"/>
                    <a:pt x="8158" y="4752"/>
                  </a:cubicBezTo>
                  <a:cubicBezTo>
                    <a:pt x="7845" y="4952"/>
                    <a:pt x="7845" y="5276"/>
                    <a:pt x="8158" y="5476"/>
                  </a:cubicBezTo>
                  <a:cubicBezTo>
                    <a:pt x="8470" y="5676"/>
                    <a:pt x="8976" y="5676"/>
                    <a:pt x="9288" y="5476"/>
                  </a:cubicBezTo>
                  <a:cubicBezTo>
                    <a:pt x="9601" y="5276"/>
                    <a:pt x="9601" y="4952"/>
                    <a:pt x="9288" y="4752"/>
                  </a:cubicBezTo>
                  <a:cubicBezTo>
                    <a:pt x="9132" y="4653"/>
                    <a:pt x="8928" y="4603"/>
                    <a:pt x="8723" y="4603"/>
                  </a:cubicBezTo>
                  <a:close/>
                  <a:moveTo>
                    <a:pt x="10758" y="4603"/>
                  </a:moveTo>
                  <a:cubicBezTo>
                    <a:pt x="10553" y="4603"/>
                    <a:pt x="10349" y="4653"/>
                    <a:pt x="10192" y="4752"/>
                  </a:cubicBezTo>
                  <a:cubicBezTo>
                    <a:pt x="9880" y="4952"/>
                    <a:pt x="9880" y="5276"/>
                    <a:pt x="10192" y="5476"/>
                  </a:cubicBezTo>
                  <a:cubicBezTo>
                    <a:pt x="10505" y="5676"/>
                    <a:pt x="11010" y="5676"/>
                    <a:pt x="11323" y="5476"/>
                  </a:cubicBezTo>
                  <a:cubicBezTo>
                    <a:pt x="11635" y="5276"/>
                    <a:pt x="11635" y="4952"/>
                    <a:pt x="11323" y="4752"/>
                  </a:cubicBezTo>
                  <a:cubicBezTo>
                    <a:pt x="11167" y="4653"/>
                    <a:pt x="10962" y="4603"/>
                    <a:pt x="10758" y="4603"/>
                  </a:cubicBezTo>
                  <a:close/>
                  <a:moveTo>
                    <a:pt x="12792" y="4603"/>
                  </a:moveTo>
                  <a:cubicBezTo>
                    <a:pt x="12588" y="4603"/>
                    <a:pt x="12383" y="4653"/>
                    <a:pt x="12227" y="4752"/>
                  </a:cubicBezTo>
                  <a:cubicBezTo>
                    <a:pt x="11915" y="4952"/>
                    <a:pt x="11915" y="5276"/>
                    <a:pt x="12227" y="5476"/>
                  </a:cubicBezTo>
                  <a:cubicBezTo>
                    <a:pt x="12539" y="5676"/>
                    <a:pt x="13045" y="5676"/>
                    <a:pt x="13357" y="5476"/>
                  </a:cubicBezTo>
                  <a:cubicBezTo>
                    <a:pt x="13670" y="5276"/>
                    <a:pt x="13670" y="4952"/>
                    <a:pt x="13357" y="4752"/>
                  </a:cubicBezTo>
                  <a:cubicBezTo>
                    <a:pt x="13201" y="4653"/>
                    <a:pt x="12997" y="4603"/>
                    <a:pt x="12792" y="4603"/>
                  </a:cubicBezTo>
                  <a:close/>
                  <a:moveTo>
                    <a:pt x="14827" y="4603"/>
                  </a:moveTo>
                  <a:cubicBezTo>
                    <a:pt x="14622" y="4603"/>
                    <a:pt x="14418" y="4653"/>
                    <a:pt x="14262" y="4752"/>
                  </a:cubicBezTo>
                  <a:cubicBezTo>
                    <a:pt x="13949" y="4952"/>
                    <a:pt x="13949" y="5276"/>
                    <a:pt x="14262" y="5476"/>
                  </a:cubicBezTo>
                  <a:cubicBezTo>
                    <a:pt x="14574" y="5676"/>
                    <a:pt x="15080" y="5676"/>
                    <a:pt x="15392" y="5476"/>
                  </a:cubicBezTo>
                  <a:cubicBezTo>
                    <a:pt x="15704" y="5276"/>
                    <a:pt x="15704" y="4952"/>
                    <a:pt x="15392" y="4752"/>
                  </a:cubicBezTo>
                  <a:cubicBezTo>
                    <a:pt x="15236" y="4653"/>
                    <a:pt x="15032" y="4603"/>
                    <a:pt x="14827" y="4603"/>
                  </a:cubicBezTo>
                  <a:close/>
                  <a:moveTo>
                    <a:pt x="6688" y="5832"/>
                  </a:moveTo>
                  <a:cubicBezTo>
                    <a:pt x="6484" y="5832"/>
                    <a:pt x="6279" y="5882"/>
                    <a:pt x="6123" y="5982"/>
                  </a:cubicBezTo>
                  <a:cubicBezTo>
                    <a:pt x="5811" y="6181"/>
                    <a:pt x="5811" y="6506"/>
                    <a:pt x="6123" y="6705"/>
                  </a:cubicBezTo>
                  <a:cubicBezTo>
                    <a:pt x="6436" y="6905"/>
                    <a:pt x="6941" y="6905"/>
                    <a:pt x="7254" y="6705"/>
                  </a:cubicBezTo>
                  <a:cubicBezTo>
                    <a:pt x="7566" y="6506"/>
                    <a:pt x="7566" y="6181"/>
                    <a:pt x="7254" y="5982"/>
                  </a:cubicBezTo>
                  <a:cubicBezTo>
                    <a:pt x="7097" y="5882"/>
                    <a:pt x="6893" y="5832"/>
                    <a:pt x="6688" y="5832"/>
                  </a:cubicBezTo>
                  <a:close/>
                  <a:moveTo>
                    <a:pt x="8723" y="5832"/>
                  </a:moveTo>
                  <a:cubicBezTo>
                    <a:pt x="8672" y="5832"/>
                    <a:pt x="8620" y="5835"/>
                    <a:pt x="8570" y="5841"/>
                  </a:cubicBezTo>
                  <a:cubicBezTo>
                    <a:pt x="8419" y="5860"/>
                    <a:pt x="8275" y="5907"/>
                    <a:pt x="8158" y="5982"/>
                  </a:cubicBezTo>
                  <a:cubicBezTo>
                    <a:pt x="7845" y="6181"/>
                    <a:pt x="7845" y="6506"/>
                    <a:pt x="8158" y="6705"/>
                  </a:cubicBezTo>
                  <a:cubicBezTo>
                    <a:pt x="8314" y="6805"/>
                    <a:pt x="8518" y="6855"/>
                    <a:pt x="8723" y="6855"/>
                  </a:cubicBezTo>
                  <a:cubicBezTo>
                    <a:pt x="8928" y="6855"/>
                    <a:pt x="9132" y="6805"/>
                    <a:pt x="9288" y="6705"/>
                  </a:cubicBezTo>
                  <a:cubicBezTo>
                    <a:pt x="9601" y="6506"/>
                    <a:pt x="9601" y="6181"/>
                    <a:pt x="9288" y="5982"/>
                  </a:cubicBezTo>
                  <a:cubicBezTo>
                    <a:pt x="9132" y="5882"/>
                    <a:pt x="8928" y="5832"/>
                    <a:pt x="8723" y="5832"/>
                  </a:cubicBezTo>
                  <a:close/>
                  <a:moveTo>
                    <a:pt x="10758" y="5832"/>
                  </a:moveTo>
                  <a:cubicBezTo>
                    <a:pt x="10706" y="5832"/>
                    <a:pt x="10655" y="5835"/>
                    <a:pt x="10605" y="5841"/>
                  </a:cubicBezTo>
                  <a:cubicBezTo>
                    <a:pt x="10453" y="5860"/>
                    <a:pt x="10310" y="5907"/>
                    <a:pt x="10192" y="5982"/>
                  </a:cubicBezTo>
                  <a:cubicBezTo>
                    <a:pt x="9880" y="6181"/>
                    <a:pt x="9880" y="6506"/>
                    <a:pt x="10192" y="6705"/>
                  </a:cubicBezTo>
                  <a:cubicBezTo>
                    <a:pt x="10349" y="6805"/>
                    <a:pt x="10553" y="6855"/>
                    <a:pt x="10758" y="6855"/>
                  </a:cubicBezTo>
                  <a:cubicBezTo>
                    <a:pt x="10962" y="6855"/>
                    <a:pt x="11167" y="6805"/>
                    <a:pt x="11323" y="6705"/>
                  </a:cubicBezTo>
                  <a:cubicBezTo>
                    <a:pt x="11635" y="6506"/>
                    <a:pt x="11635" y="6181"/>
                    <a:pt x="11323" y="5982"/>
                  </a:cubicBezTo>
                  <a:cubicBezTo>
                    <a:pt x="11167" y="5882"/>
                    <a:pt x="10962" y="5832"/>
                    <a:pt x="10758" y="5832"/>
                  </a:cubicBezTo>
                  <a:close/>
                  <a:moveTo>
                    <a:pt x="12792" y="5832"/>
                  </a:moveTo>
                  <a:cubicBezTo>
                    <a:pt x="12741" y="5832"/>
                    <a:pt x="12690" y="5835"/>
                    <a:pt x="12639" y="5841"/>
                  </a:cubicBezTo>
                  <a:cubicBezTo>
                    <a:pt x="12488" y="5860"/>
                    <a:pt x="12344" y="5907"/>
                    <a:pt x="12227" y="5982"/>
                  </a:cubicBezTo>
                  <a:cubicBezTo>
                    <a:pt x="11915" y="6181"/>
                    <a:pt x="11915" y="6506"/>
                    <a:pt x="12227" y="6705"/>
                  </a:cubicBezTo>
                  <a:cubicBezTo>
                    <a:pt x="12383" y="6805"/>
                    <a:pt x="12588" y="6855"/>
                    <a:pt x="12792" y="6855"/>
                  </a:cubicBezTo>
                  <a:cubicBezTo>
                    <a:pt x="12997" y="6855"/>
                    <a:pt x="13201" y="6805"/>
                    <a:pt x="13357" y="6705"/>
                  </a:cubicBezTo>
                  <a:cubicBezTo>
                    <a:pt x="13670" y="6506"/>
                    <a:pt x="13670" y="6181"/>
                    <a:pt x="13357" y="5982"/>
                  </a:cubicBezTo>
                  <a:cubicBezTo>
                    <a:pt x="13201" y="5882"/>
                    <a:pt x="12997" y="5832"/>
                    <a:pt x="12792" y="5832"/>
                  </a:cubicBezTo>
                  <a:close/>
                  <a:moveTo>
                    <a:pt x="14827" y="5832"/>
                  </a:moveTo>
                  <a:cubicBezTo>
                    <a:pt x="14776" y="5832"/>
                    <a:pt x="14724" y="5835"/>
                    <a:pt x="14674" y="5841"/>
                  </a:cubicBezTo>
                  <a:cubicBezTo>
                    <a:pt x="14523" y="5860"/>
                    <a:pt x="14379" y="5907"/>
                    <a:pt x="14262" y="5982"/>
                  </a:cubicBezTo>
                  <a:cubicBezTo>
                    <a:pt x="13949" y="6181"/>
                    <a:pt x="13949" y="6506"/>
                    <a:pt x="14262" y="6705"/>
                  </a:cubicBezTo>
                  <a:cubicBezTo>
                    <a:pt x="14418" y="6805"/>
                    <a:pt x="14622" y="6855"/>
                    <a:pt x="14827" y="6855"/>
                  </a:cubicBezTo>
                  <a:cubicBezTo>
                    <a:pt x="15032" y="6855"/>
                    <a:pt x="15236" y="6805"/>
                    <a:pt x="15392" y="6705"/>
                  </a:cubicBezTo>
                  <a:cubicBezTo>
                    <a:pt x="15704" y="6506"/>
                    <a:pt x="15704" y="6181"/>
                    <a:pt x="15392" y="5982"/>
                  </a:cubicBezTo>
                  <a:cubicBezTo>
                    <a:pt x="15236" y="5882"/>
                    <a:pt x="15032" y="5832"/>
                    <a:pt x="14827" y="5832"/>
                  </a:cubicBezTo>
                  <a:close/>
                  <a:moveTo>
                    <a:pt x="6688" y="11941"/>
                  </a:moveTo>
                  <a:cubicBezTo>
                    <a:pt x="6484" y="11941"/>
                    <a:pt x="6279" y="11991"/>
                    <a:pt x="6123" y="12091"/>
                  </a:cubicBezTo>
                  <a:cubicBezTo>
                    <a:pt x="5811" y="12291"/>
                    <a:pt x="5811" y="12615"/>
                    <a:pt x="6123" y="12815"/>
                  </a:cubicBezTo>
                  <a:cubicBezTo>
                    <a:pt x="6436" y="13015"/>
                    <a:pt x="6941" y="13015"/>
                    <a:pt x="7254" y="12815"/>
                  </a:cubicBezTo>
                  <a:cubicBezTo>
                    <a:pt x="7566" y="12615"/>
                    <a:pt x="7566" y="12291"/>
                    <a:pt x="7254" y="12091"/>
                  </a:cubicBezTo>
                  <a:cubicBezTo>
                    <a:pt x="7097" y="11991"/>
                    <a:pt x="6893" y="11941"/>
                    <a:pt x="6688" y="11941"/>
                  </a:cubicBezTo>
                  <a:close/>
                  <a:moveTo>
                    <a:pt x="8723" y="11941"/>
                  </a:moveTo>
                  <a:cubicBezTo>
                    <a:pt x="8518" y="11941"/>
                    <a:pt x="8314" y="11991"/>
                    <a:pt x="8158" y="12091"/>
                  </a:cubicBezTo>
                  <a:cubicBezTo>
                    <a:pt x="7845" y="12291"/>
                    <a:pt x="7845" y="12615"/>
                    <a:pt x="8158" y="12815"/>
                  </a:cubicBezTo>
                  <a:cubicBezTo>
                    <a:pt x="8470" y="13015"/>
                    <a:pt x="8976" y="13015"/>
                    <a:pt x="9288" y="12815"/>
                  </a:cubicBezTo>
                  <a:cubicBezTo>
                    <a:pt x="9601" y="12615"/>
                    <a:pt x="9601" y="12291"/>
                    <a:pt x="9288" y="12091"/>
                  </a:cubicBezTo>
                  <a:cubicBezTo>
                    <a:pt x="9132" y="11991"/>
                    <a:pt x="8928" y="11941"/>
                    <a:pt x="8723" y="11941"/>
                  </a:cubicBezTo>
                  <a:close/>
                  <a:moveTo>
                    <a:pt x="10758" y="11941"/>
                  </a:moveTo>
                  <a:cubicBezTo>
                    <a:pt x="10553" y="11941"/>
                    <a:pt x="10349" y="11991"/>
                    <a:pt x="10192" y="12091"/>
                  </a:cubicBezTo>
                  <a:cubicBezTo>
                    <a:pt x="9880" y="12291"/>
                    <a:pt x="9880" y="12615"/>
                    <a:pt x="10192" y="12815"/>
                  </a:cubicBezTo>
                  <a:cubicBezTo>
                    <a:pt x="10505" y="13015"/>
                    <a:pt x="11010" y="13015"/>
                    <a:pt x="11323" y="12815"/>
                  </a:cubicBezTo>
                  <a:cubicBezTo>
                    <a:pt x="11635" y="12615"/>
                    <a:pt x="11635" y="12291"/>
                    <a:pt x="11323" y="12091"/>
                  </a:cubicBezTo>
                  <a:cubicBezTo>
                    <a:pt x="11167" y="11991"/>
                    <a:pt x="10962" y="11941"/>
                    <a:pt x="10758" y="11941"/>
                  </a:cubicBezTo>
                  <a:close/>
                  <a:moveTo>
                    <a:pt x="12792" y="11941"/>
                  </a:moveTo>
                  <a:cubicBezTo>
                    <a:pt x="12588" y="11941"/>
                    <a:pt x="12383" y="11991"/>
                    <a:pt x="12227" y="12091"/>
                  </a:cubicBezTo>
                  <a:cubicBezTo>
                    <a:pt x="11915" y="12291"/>
                    <a:pt x="11915" y="12615"/>
                    <a:pt x="12227" y="12815"/>
                  </a:cubicBezTo>
                  <a:cubicBezTo>
                    <a:pt x="12539" y="13015"/>
                    <a:pt x="13045" y="13015"/>
                    <a:pt x="13357" y="12815"/>
                  </a:cubicBezTo>
                  <a:cubicBezTo>
                    <a:pt x="13670" y="12615"/>
                    <a:pt x="13670" y="12291"/>
                    <a:pt x="13357" y="12091"/>
                  </a:cubicBezTo>
                  <a:cubicBezTo>
                    <a:pt x="13201" y="11991"/>
                    <a:pt x="12997" y="11941"/>
                    <a:pt x="12792" y="11941"/>
                  </a:cubicBezTo>
                  <a:close/>
                  <a:moveTo>
                    <a:pt x="14827" y="11941"/>
                  </a:moveTo>
                  <a:cubicBezTo>
                    <a:pt x="14622" y="11941"/>
                    <a:pt x="14418" y="11991"/>
                    <a:pt x="14262" y="12091"/>
                  </a:cubicBezTo>
                  <a:cubicBezTo>
                    <a:pt x="13949" y="12291"/>
                    <a:pt x="13949" y="12615"/>
                    <a:pt x="14262" y="12815"/>
                  </a:cubicBezTo>
                  <a:cubicBezTo>
                    <a:pt x="14574" y="13015"/>
                    <a:pt x="15080" y="13015"/>
                    <a:pt x="15392" y="12815"/>
                  </a:cubicBezTo>
                  <a:cubicBezTo>
                    <a:pt x="15704" y="12615"/>
                    <a:pt x="15704" y="12291"/>
                    <a:pt x="15392" y="12091"/>
                  </a:cubicBezTo>
                  <a:cubicBezTo>
                    <a:pt x="15236" y="11991"/>
                    <a:pt x="15032" y="11941"/>
                    <a:pt x="14827" y="11941"/>
                  </a:cubicBezTo>
                  <a:close/>
                  <a:moveTo>
                    <a:pt x="6688" y="13158"/>
                  </a:moveTo>
                  <a:cubicBezTo>
                    <a:pt x="6484" y="13158"/>
                    <a:pt x="6279" y="13208"/>
                    <a:pt x="6123" y="13308"/>
                  </a:cubicBezTo>
                  <a:cubicBezTo>
                    <a:pt x="5811" y="13508"/>
                    <a:pt x="5811" y="13832"/>
                    <a:pt x="6123" y="14032"/>
                  </a:cubicBezTo>
                  <a:cubicBezTo>
                    <a:pt x="6436" y="14232"/>
                    <a:pt x="6941" y="14232"/>
                    <a:pt x="7254" y="14032"/>
                  </a:cubicBezTo>
                  <a:cubicBezTo>
                    <a:pt x="7566" y="13832"/>
                    <a:pt x="7566" y="13508"/>
                    <a:pt x="7254" y="13308"/>
                  </a:cubicBezTo>
                  <a:cubicBezTo>
                    <a:pt x="7097" y="13208"/>
                    <a:pt x="6893" y="13158"/>
                    <a:pt x="6688" y="13158"/>
                  </a:cubicBezTo>
                  <a:close/>
                  <a:moveTo>
                    <a:pt x="8723" y="13158"/>
                  </a:moveTo>
                  <a:cubicBezTo>
                    <a:pt x="8518" y="13158"/>
                    <a:pt x="8314" y="13208"/>
                    <a:pt x="8158" y="13308"/>
                  </a:cubicBezTo>
                  <a:cubicBezTo>
                    <a:pt x="7845" y="13508"/>
                    <a:pt x="7845" y="13832"/>
                    <a:pt x="8158" y="14032"/>
                  </a:cubicBezTo>
                  <a:cubicBezTo>
                    <a:pt x="8470" y="14232"/>
                    <a:pt x="8976" y="14232"/>
                    <a:pt x="9288" y="14032"/>
                  </a:cubicBezTo>
                  <a:cubicBezTo>
                    <a:pt x="9601" y="13832"/>
                    <a:pt x="9601" y="13508"/>
                    <a:pt x="9288" y="13308"/>
                  </a:cubicBezTo>
                  <a:cubicBezTo>
                    <a:pt x="9132" y="13208"/>
                    <a:pt x="8928" y="13158"/>
                    <a:pt x="8723" y="13158"/>
                  </a:cubicBezTo>
                  <a:close/>
                  <a:moveTo>
                    <a:pt x="10758" y="13158"/>
                  </a:moveTo>
                  <a:cubicBezTo>
                    <a:pt x="10553" y="13158"/>
                    <a:pt x="10349" y="13208"/>
                    <a:pt x="10192" y="13308"/>
                  </a:cubicBezTo>
                  <a:cubicBezTo>
                    <a:pt x="9880" y="13508"/>
                    <a:pt x="9880" y="13832"/>
                    <a:pt x="10192" y="14032"/>
                  </a:cubicBezTo>
                  <a:cubicBezTo>
                    <a:pt x="10505" y="14232"/>
                    <a:pt x="11010" y="14232"/>
                    <a:pt x="11323" y="14032"/>
                  </a:cubicBezTo>
                  <a:cubicBezTo>
                    <a:pt x="11635" y="13832"/>
                    <a:pt x="11635" y="13508"/>
                    <a:pt x="11323" y="13308"/>
                  </a:cubicBezTo>
                  <a:cubicBezTo>
                    <a:pt x="11167" y="13208"/>
                    <a:pt x="10962" y="13158"/>
                    <a:pt x="10758" y="13158"/>
                  </a:cubicBezTo>
                  <a:close/>
                  <a:moveTo>
                    <a:pt x="14827" y="13158"/>
                  </a:moveTo>
                  <a:cubicBezTo>
                    <a:pt x="14622" y="13158"/>
                    <a:pt x="14418" y="13208"/>
                    <a:pt x="14262" y="13308"/>
                  </a:cubicBezTo>
                  <a:cubicBezTo>
                    <a:pt x="13949" y="13508"/>
                    <a:pt x="13949" y="13832"/>
                    <a:pt x="14262" y="14032"/>
                  </a:cubicBezTo>
                  <a:cubicBezTo>
                    <a:pt x="14574" y="14232"/>
                    <a:pt x="15080" y="14232"/>
                    <a:pt x="15392" y="14032"/>
                  </a:cubicBezTo>
                  <a:cubicBezTo>
                    <a:pt x="15704" y="13832"/>
                    <a:pt x="15704" y="13508"/>
                    <a:pt x="15392" y="13308"/>
                  </a:cubicBezTo>
                  <a:cubicBezTo>
                    <a:pt x="15236" y="13208"/>
                    <a:pt x="15032" y="13158"/>
                    <a:pt x="14827" y="13158"/>
                  </a:cubicBezTo>
                  <a:close/>
                  <a:moveTo>
                    <a:pt x="12792" y="13170"/>
                  </a:moveTo>
                  <a:cubicBezTo>
                    <a:pt x="12588" y="13170"/>
                    <a:pt x="12383" y="13220"/>
                    <a:pt x="12227" y="13320"/>
                  </a:cubicBezTo>
                  <a:cubicBezTo>
                    <a:pt x="11915" y="13520"/>
                    <a:pt x="11915" y="13844"/>
                    <a:pt x="12227" y="14044"/>
                  </a:cubicBezTo>
                  <a:cubicBezTo>
                    <a:pt x="12539" y="14244"/>
                    <a:pt x="13045" y="14244"/>
                    <a:pt x="13357" y="14044"/>
                  </a:cubicBezTo>
                  <a:cubicBezTo>
                    <a:pt x="13670" y="13844"/>
                    <a:pt x="13670" y="13520"/>
                    <a:pt x="13357" y="13320"/>
                  </a:cubicBezTo>
                  <a:cubicBezTo>
                    <a:pt x="13201" y="13220"/>
                    <a:pt x="12997" y="13170"/>
                    <a:pt x="12792" y="13170"/>
                  </a:cubicBezTo>
                  <a:close/>
                  <a:moveTo>
                    <a:pt x="6688" y="14376"/>
                  </a:moveTo>
                  <a:cubicBezTo>
                    <a:pt x="6484" y="14376"/>
                    <a:pt x="6279" y="14425"/>
                    <a:pt x="6123" y="14525"/>
                  </a:cubicBezTo>
                  <a:cubicBezTo>
                    <a:pt x="5811" y="14725"/>
                    <a:pt x="5811" y="15049"/>
                    <a:pt x="6123" y="15249"/>
                  </a:cubicBezTo>
                  <a:cubicBezTo>
                    <a:pt x="6436" y="15449"/>
                    <a:pt x="6941" y="15449"/>
                    <a:pt x="7254" y="15249"/>
                  </a:cubicBezTo>
                  <a:cubicBezTo>
                    <a:pt x="7566" y="15049"/>
                    <a:pt x="7566" y="14725"/>
                    <a:pt x="7254" y="14525"/>
                  </a:cubicBezTo>
                  <a:cubicBezTo>
                    <a:pt x="7097" y="14425"/>
                    <a:pt x="6893" y="14376"/>
                    <a:pt x="6688" y="14376"/>
                  </a:cubicBezTo>
                  <a:close/>
                  <a:moveTo>
                    <a:pt x="8723" y="14376"/>
                  </a:moveTo>
                  <a:cubicBezTo>
                    <a:pt x="8518" y="14376"/>
                    <a:pt x="8314" y="14425"/>
                    <a:pt x="8158" y="14525"/>
                  </a:cubicBezTo>
                  <a:cubicBezTo>
                    <a:pt x="7845" y="14725"/>
                    <a:pt x="7845" y="15049"/>
                    <a:pt x="8158" y="15249"/>
                  </a:cubicBezTo>
                  <a:cubicBezTo>
                    <a:pt x="8470" y="15449"/>
                    <a:pt x="8976" y="15449"/>
                    <a:pt x="9288" y="15249"/>
                  </a:cubicBezTo>
                  <a:cubicBezTo>
                    <a:pt x="9601" y="15049"/>
                    <a:pt x="9601" y="14725"/>
                    <a:pt x="9288" y="14525"/>
                  </a:cubicBezTo>
                  <a:cubicBezTo>
                    <a:pt x="9132" y="14425"/>
                    <a:pt x="8928" y="14376"/>
                    <a:pt x="8723" y="14376"/>
                  </a:cubicBezTo>
                  <a:close/>
                  <a:moveTo>
                    <a:pt x="10758" y="14376"/>
                  </a:moveTo>
                  <a:cubicBezTo>
                    <a:pt x="10553" y="14376"/>
                    <a:pt x="10349" y="14425"/>
                    <a:pt x="10192" y="14525"/>
                  </a:cubicBezTo>
                  <a:cubicBezTo>
                    <a:pt x="9880" y="14725"/>
                    <a:pt x="9880" y="15049"/>
                    <a:pt x="10192" y="15249"/>
                  </a:cubicBezTo>
                  <a:cubicBezTo>
                    <a:pt x="10505" y="15449"/>
                    <a:pt x="11010" y="15449"/>
                    <a:pt x="11323" y="15249"/>
                  </a:cubicBezTo>
                  <a:cubicBezTo>
                    <a:pt x="11635" y="15049"/>
                    <a:pt x="11635" y="14725"/>
                    <a:pt x="11323" y="14525"/>
                  </a:cubicBezTo>
                  <a:cubicBezTo>
                    <a:pt x="11167" y="14425"/>
                    <a:pt x="10962" y="14376"/>
                    <a:pt x="10758" y="14376"/>
                  </a:cubicBezTo>
                  <a:close/>
                  <a:moveTo>
                    <a:pt x="12792" y="14376"/>
                  </a:moveTo>
                  <a:cubicBezTo>
                    <a:pt x="12588" y="14376"/>
                    <a:pt x="12383" y="14425"/>
                    <a:pt x="12227" y="14525"/>
                  </a:cubicBezTo>
                  <a:cubicBezTo>
                    <a:pt x="11915" y="14725"/>
                    <a:pt x="11915" y="15049"/>
                    <a:pt x="12227" y="15249"/>
                  </a:cubicBezTo>
                  <a:cubicBezTo>
                    <a:pt x="12539" y="15449"/>
                    <a:pt x="13045" y="15449"/>
                    <a:pt x="13357" y="15249"/>
                  </a:cubicBezTo>
                  <a:cubicBezTo>
                    <a:pt x="13670" y="15049"/>
                    <a:pt x="13670" y="14725"/>
                    <a:pt x="13357" y="14525"/>
                  </a:cubicBezTo>
                  <a:cubicBezTo>
                    <a:pt x="13201" y="14425"/>
                    <a:pt x="12997" y="14376"/>
                    <a:pt x="12792" y="14376"/>
                  </a:cubicBezTo>
                  <a:close/>
                  <a:moveTo>
                    <a:pt x="14827" y="14376"/>
                  </a:moveTo>
                  <a:cubicBezTo>
                    <a:pt x="14622" y="14376"/>
                    <a:pt x="14418" y="14425"/>
                    <a:pt x="14262" y="14525"/>
                  </a:cubicBezTo>
                  <a:cubicBezTo>
                    <a:pt x="13949" y="14725"/>
                    <a:pt x="13949" y="15049"/>
                    <a:pt x="14262" y="15249"/>
                  </a:cubicBezTo>
                  <a:cubicBezTo>
                    <a:pt x="14574" y="15449"/>
                    <a:pt x="15080" y="15449"/>
                    <a:pt x="15392" y="15249"/>
                  </a:cubicBezTo>
                  <a:cubicBezTo>
                    <a:pt x="15704" y="15049"/>
                    <a:pt x="15704" y="14725"/>
                    <a:pt x="15392" y="14525"/>
                  </a:cubicBezTo>
                  <a:cubicBezTo>
                    <a:pt x="15236" y="14425"/>
                    <a:pt x="15032" y="14376"/>
                    <a:pt x="14827" y="14376"/>
                  </a:cubicBezTo>
                  <a:close/>
                  <a:moveTo>
                    <a:pt x="4673" y="14441"/>
                  </a:moveTo>
                  <a:cubicBezTo>
                    <a:pt x="4494" y="14441"/>
                    <a:pt x="4315" y="14485"/>
                    <a:pt x="4179" y="14572"/>
                  </a:cubicBezTo>
                  <a:cubicBezTo>
                    <a:pt x="3907" y="14746"/>
                    <a:pt x="3907" y="15029"/>
                    <a:pt x="4179" y="15203"/>
                  </a:cubicBezTo>
                  <a:cubicBezTo>
                    <a:pt x="4452" y="15378"/>
                    <a:pt x="4893" y="15378"/>
                    <a:pt x="5166" y="15203"/>
                  </a:cubicBezTo>
                  <a:cubicBezTo>
                    <a:pt x="5438" y="15029"/>
                    <a:pt x="5438" y="14746"/>
                    <a:pt x="5166" y="14572"/>
                  </a:cubicBezTo>
                  <a:cubicBezTo>
                    <a:pt x="5030" y="14485"/>
                    <a:pt x="4851" y="14441"/>
                    <a:pt x="4673" y="14441"/>
                  </a:cubicBezTo>
                  <a:close/>
                  <a:moveTo>
                    <a:pt x="16861" y="14441"/>
                  </a:moveTo>
                  <a:cubicBezTo>
                    <a:pt x="16683" y="14441"/>
                    <a:pt x="16504" y="14485"/>
                    <a:pt x="16368" y="14572"/>
                  </a:cubicBezTo>
                  <a:cubicBezTo>
                    <a:pt x="16096" y="14746"/>
                    <a:pt x="16096" y="15029"/>
                    <a:pt x="16368" y="15203"/>
                  </a:cubicBezTo>
                  <a:cubicBezTo>
                    <a:pt x="16641" y="15378"/>
                    <a:pt x="17082" y="15378"/>
                    <a:pt x="17355" y="15203"/>
                  </a:cubicBezTo>
                  <a:cubicBezTo>
                    <a:pt x="17627" y="15029"/>
                    <a:pt x="17627" y="14746"/>
                    <a:pt x="17355" y="14572"/>
                  </a:cubicBezTo>
                  <a:cubicBezTo>
                    <a:pt x="17219" y="14485"/>
                    <a:pt x="17040" y="14441"/>
                    <a:pt x="16861" y="14441"/>
                  </a:cubicBezTo>
                  <a:close/>
                  <a:moveTo>
                    <a:pt x="2657" y="14489"/>
                  </a:moveTo>
                  <a:cubicBezTo>
                    <a:pt x="2498" y="14489"/>
                    <a:pt x="2338" y="14528"/>
                    <a:pt x="2216" y="14606"/>
                  </a:cubicBezTo>
                  <a:cubicBezTo>
                    <a:pt x="1973" y="14761"/>
                    <a:pt x="1973" y="15013"/>
                    <a:pt x="2216" y="15169"/>
                  </a:cubicBezTo>
                  <a:cubicBezTo>
                    <a:pt x="2459" y="15324"/>
                    <a:pt x="2854" y="15324"/>
                    <a:pt x="3097" y="15169"/>
                  </a:cubicBezTo>
                  <a:cubicBezTo>
                    <a:pt x="3340" y="15013"/>
                    <a:pt x="3340" y="14761"/>
                    <a:pt x="3097" y="14606"/>
                  </a:cubicBezTo>
                  <a:cubicBezTo>
                    <a:pt x="2976" y="14528"/>
                    <a:pt x="2816" y="14489"/>
                    <a:pt x="2657" y="14489"/>
                  </a:cubicBezTo>
                  <a:close/>
                  <a:moveTo>
                    <a:pt x="18858" y="14489"/>
                  </a:moveTo>
                  <a:cubicBezTo>
                    <a:pt x="18699" y="14489"/>
                    <a:pt x="18540" y="14528"/>
                    <a:pt x="18418" y="14606"/>
                  </a:cubicBezTo>
                  <a:cubicBezTo>
                    <a:pt x="18175" y="14761"/>
                    <a:pt x="18175" y="15013"/>
                    <a:pt x="18418" y="15169"/>
                  </a:cubicBezTo>
                  <a:cubicBezTo>
                    <a:pt x="18661" y="15324"/>
                    <a:pt x="19056" y="15324"/>
                    <a:pt x="19299" y="15169"/>
                  </a:cubicBezTo>
                  <a:cubicBezTo>
                    <a:pt x="19542" y="15013"/>
                    <a:pt x="19542" y="14761"/>
                    <a:pt x="19299" y="14606"/>
                  </a:cubicBezTo>
                  <a:cubicBezTo>
                    <a:pt x="19177" y="14528"/>
                    <a:pt x="19018" y="14489"/>
                    <a:pt x="18858" y="14489"/>
                  </a:cubicBezTo>
                  <a:close/>
                  <a:moveTo>
                    <a:pt x="544" y="14540"/>
                  </a:moveTo>
                  <a:cubicBezTo>
                    <a:pt x="405" y="14540"/>
                    <a:pt x="266" y="14573"/>
                    <a:pt x="159" y="14641"/>
                  </a:cubicBezTo>
                  <a:cubicBezTo>
                    <a:pt x="-53" y="14777"/>
                    <a:pt x="-53" y="14998"/>
                    <a:pt x="159" y="15134"/>
                  </a:cubicBezTo>
                  <a:cubicBezTo>
                    <a:pt x="372" y="15270"/>
                    <a:pt x="716" y="15270"/>
                    <a:pt x="928" y="15134"/>
                  </a:cubicBezTo>
                  <a:cubicBezTo>
                    <a:pt x="1141" y="14998"/>
                    <a:pt x="1141" y="14777"/>
                    <a:pt x="928" y="14641"/>
                  </a:cubicBezTo>
                  <a:cubicBezTo>
                    <a:pt x="822" y="14573"/>
                    <a:pt x="684" y="14540"/>
                    <a:pt x="544" y="14540"/>
                  </a:cubicBezTo>
                  <a:close/>
                  <a:moveTo>
                    <a:pt x="20950" y="14540"/>
                  </a:moveTo>
                  <a:cubicBezTo>
                    <a:pt x="20810" y="14540"/>
                    <a:pt x="20671" y="14573"/>
                    <a:pt x="20565" y="14641"/>
                  </a:cubicBezTo>
                  <a:cubicBezTo>
                    <a:pt x="20352" y="14777"/>
                    <a:pt x="20352" y="14998"/>
                    <a:pt x="20565" y="15134"/>
                  </a:cubicBezTo>
                  <a:cubicBezTo>
                    <a:pt x="20777" y="15270"/>
                    <a:pt x="21122" y="15270"/>
                    <a:pt x="21335" y="15134"/>
                  </a:cubicBezTo>
                  <a:cubicBezTo>
                    <a:pt x="21547" y="14998"/>
                    <a:pt x="21547" y="14777"/>
                    <a:pt x="21335" y="14641"/>
                  </a:cubicBezTo>
                  <a:cubicBezTo>
                    <a:pt x="21228" y="14573"/>
                    <a:pt x="21089" y="14540"/>
                    <a:pt x="20950" y="14540"/>
                  </a:cubicBezTo>
                  <a:close/>
                  <a:moveTo>
                    <a:pt x="6688" y="15593"/>
                  </a:moveTo>
                  <a:cubicBezTo>
                    <a:pt x="6484" y="15593"/>
                    <a:pt x="6279" y="15643"/>
                    <a:pt x="6123" y="15742"/>
                  </a:cubicBezTo>
                  <a:cubicBezTo>
                    <a:pt x="5811" y="15942"/>
                    <a:pt x="5811" y="16266"/>
                    <a:pt x="6123" y="16466"/>
                  </a:cubicBezTo>
                  <a:cubicBezTo>
                    <a:pt x="6436" y="16666"/>
                    <a:pt x="6941" y="16666"/>
                    <a:pt x="7254" y="16466"/>
                  </a:cubicBezTo>
                  <a:cubicBezTo>
                    <a:pt x="7566" y="16266"/>
                    <a:pt x="7566" y="15942"/>
                    <a:pt x="7254" y="15742"/>
                  </a:cubicBezTo>
                  <a:cubicBezTo>
                    <a:pt x="7097" y="15643"/>
                    <a:pt x="6893" y="15593"/>
                    <a:pt x="6688" y="15593"/>
                  </a:cubicBezTo>
                  <a:close/>
                  <a:moveTo>
                    <a:pt x="8723" y="15593"/>
                  </a:moveTo>
                  <a:cubicBezTo>
                    <a:pt x="8518" y="15593"/>
                    <a:pt x="8314" y="15643"/>
                    <a:pt x="8158" y="15742"/>
                  </a:cubicBezTo>
                  <a:cubicBezTo>
                    <a:pt x="7845" y="15942"/>
                    <a:pt x="7845" y="16266"/>
                    <a:pt x="8158" y="16466"/>
                  </a:cubicBezTo>
                  <a:cubicBezTo>
                    <a:pt x="8470" y="16666"/>
                    <a:pt x="8976" y="16666"/>
                    <a:pt x="9288" y="16466"/>
                  </a:cubicBezTo>
                  <a:cubicBezTo>
                    <a:pt x="9601" y="16266"/>
                    <a:pt x="9601" y="15942"/>
                    <a:pt x="9288" y="15742"/>
                  </a:cubicBezTo>
                  <a:cubicBezTo>
                    <a:pt x="9132" y="15643"/>
                    <a:pt x="8928" y="15593"/>
                    <a:pt x="8723" y="15593"/>
                  </a:cubicBezTo>
                  <a:close/>
                  <a:moveTo>
                    <a:pt x="10758" y="15593"/>
                  </a:moveTo>
                  <a:cubicBezTo>
                    <a:pt x="10553" y="15593"/>
                    <a:pt x="10349" y="15643"/>
                    <a:pt x="10192" y="15742"/>
                  </a:cubicBezTo>
                  <a:cubicBezTo>
                    <a:pt x="9880" y="15942"/>
                    <a:pt x="9880" y="16266"/>
                    <a:pt x="10192" y="16466"/>
                  </a:cubicBezTo>
                  <a:cubicBezTo>
                    <a:pt x="10505" y="16666"/>
                    <a:pt x="11010" y="16666"/>
                    <a:pt x="11323" y="16466"/>
                  </a:cubicBezTo>
                  <a:cubicBezTo>
                    <a:pt x="11635" y="16266"/>
                    <a:pt x="11635" y="15942"/>
                    <a:pt x="11323" y="15742"/>
                  </a:cubicBezTo>
                  <a:cubicBezTo>
                    <a:pt x="11167" y="15643"/>
                    <a:pt x="10962" y="15593"/>
                    <a:pt x="10758" y="15593"/>
                  </a:cubicBezTo>
                  <a:close/>
                  <a:moveTo>
                    <a:pt x="12792" y="15593"/>
                  </a:moveTo>
                  <a:cubicBezTo>
                    <a:pt x="12588" y="15593"/>
                    <a:pt x="12383" y="15643"/>
                    <a:pt x="12227" y="15742"/>
                  </a:cubicBezTo>
                  <a:cubicBezTo>
                    <a:pt x="11915" y="15942"/>
                    <a:pt x="11915" y="16266"/>
                    <a:pt x="12227" y="16466"/>
                  </a:cubicBezTo>
                  <a:cubicBezTo>
                    <a:pt x="12539" y="16666"/>
                    <a:pt x="13045" y="16666"/>
                    <a:pt x="13357" y="16466"/>
                  </a:cubicBezTo>
                  <a:cubicBezTo>
                    <a:pt x="13670" y="16266"/>
                    <a:pt x="13670" y="15942"/>
                    <a:pt x="13357" y="15742"/>
                  </a:cubicBezTo>
                  <a:cubicBezTo>
                    <a:pt x="13201" y="15643"/>
                    <a:pt x="12997" y="15593"/>
                    <a:pt x="12792" y="15593"/>
                  </a:cubicBezTo>
                  <a:close/>
                  <a:moveTo>
                    <a:pt x="14827" y="15593"/>
                  </a:moveTo>
                  <a:cubicBezTo>
                    <a:pt x="14622" y="15593"/>
                    <a:pt x="14418" y="15643"/>
                    <a:pt x="14262" y="15742"/>
                  </a:cubicBezTo>
                  <a:cubicBezTo>
                    <a:pt x="13949" y="15942"/>
                    <a:pt x="13949" y="16266"/>
                    <a:pt x="14262" y="16466"/>
                  </a:cubicBezTo>
                  <a:cubicBezTo>
                    <a:pt x="14574" y="16666"/>
                    <a:pt x="15080" y="16666"/>
                    <a:pt x="15392" y="16466"/>
                  </a:cubicBezTo>
                  <a:cubicBezTo>
                    <a:pt x="15704" y="16266"/>
                    <a:pt x="15704" y="15942"/>
                    <a:pt x="15392" y="15742"/>
                  </a:cubicBezTo>
                  <a:cubicBezTo>
                    <a:pt x="15236" y="15643"/>
                    <a:pt x="15032" y="15593"/>
                    <a:pt x="14827" y="15593"/>
                  </a:cubicBezTo>
                  <a:close/>
                  <a:moveTo>
                    <a:pt x="4673" y="15658"/>
                  </a:moveTo>
                  <a:cubicBezTo>
                    <a:pt x="4494" y="15658"/>
                    <a:pt x="4315" y="15702"/>
                    <a:pt x="4179" y="15789"/>
                  </a:cubicBezTo>
                  <a:cubicBezTo>
                    <a:pt x="3907" y="15963"/>
                    <a:pt x="3907" y="16246"/>
                    <a:pt x="4179" y="16420"/>
                  </a:cubicBezTo>
                  <a:cubicBezTo>
                    <a:pt x="4452" y="16595"/>
                    <a:pt x="4893" y="16595"/>
                    <a:pt x="5166" y="16420"/>
                  </a:cubicBezTo>
                  <a:cubicBezTo>
                    <a:pt x="5438" y="16246"/>
                    <a:pt x="5438" y="15963"/>
                    <a:pt x="5166" y="15789"/>
                  </a:cubicBezTo>
                  <a:cubicBezTo>
                    <a:pt x="5030" y="15702"/>
                    <a:pt x="4851" y="15658"/>
                    <a:pt x="4673" y="15658"/>
                  </a:cubicBezTo>
                  <a:close/>
                  <a:moveTo>
                    <a:pt x="16861" y="15658"/>
                  </a:moveTo>
                  <a:cubicBezTo>
                    <a:pt x="16683" y="15658"/>
                    <a:pt x="16504" y="15702"/>
                    <a:pt x="16368" y="15789"/>
                  </a:cubicBezTo>
                  <a:cubicBezTo>
                    <a:pt x="16096" y="15963"/>
                    <a:pt x="16096" y="16246"/>
                    <a:pt x="16368" y="16420"/>
                  </a:cubicBezTo>
                  <a:cubicBezTo>
                    <a:pt x="16641" y="16595"/>
                    <a:pt x="17082" y="16595"/>
                    <a:pt x="17355" y="16420"/>
                  </a:cubicBezTo>
                  <a:cubicBezTo>
                    <a:pt x="17627" y="16246"/>
                    <a:pt x="17627" y="15963"/>
                    <a:pt x="17355" y="15789"/>
                  </a:cubicBezTo>
                  <a:cubicBezTo>
                    <a:pt x="17219" y="15702"/>
                    <a:pt x="17040" y="15658"/>
                    <a:pt x="16861" y="15658"/>
                  </a:cubicBezTo>
                  <a:close/>
                  <a:moveTo>
                    <a:pt x="2646" y="15706"/>
                  </a:moveTo>
                  <a:cubicBezTo>
                    <a:pt x="2487" y="15706"/>
                    <a:pt x="2327" y="15745"/>
                    <a:pt x="2206" y="15823"/>
                  </a:cubicBezTo>
                  <a:cubicBezTo>
                    <a:pt x="1963" y="15978"/>
                    <a:pt x="1963" y="16230"/>
                    <a:pt x="2206" y="16386"/>
                  </a:cubicBezTo>
                  <a:cubicBezTo>
                    <a:pt x="2329" y="16464"/>
                    <a:pt x="2491" y="16503"/>
                    <a:pt x="2652" y="16502"/>
                  </a:cubicBezTo>
                  <a:cubicBezTo>
                    <a:pt x="2813" y="16503"/>
                    <a:pt x="2974" y="16464"/>
                    <a:pt x="3097" y="16386"/>
                  </a:cubicBezTo>
                  <a:cubicBezTo>
                    <a:pt x="3340" y="16230"/>
                    <a:pt x="3340" y="15978"/>
                    <a:pt x="3097" y="15823"/>
                  </a:cubicBezTo>
                  <a:cubicBezTo>
                    <a:pt x="2974" y="15745"/>
                    <a:pt x="2813" y="15706"/>
                    <a:pt x="2652" y="15706"/>
                  </a:cubicBezTo>
                  <a:cubicBezTo>
                    <a:pt x="2650" y="15706"/>
                    <a:pt x="2648" y="15706"/>
                    <a:pt x="2646" y="15706"/>
                  </a:cubicBezTo>
                  <a:close/>
                  <a:moveTo>
                    <a:pt x="18858" y="15706"/>
                  </a:moveTo>
                  <a:cubicBezTo>
                    <a:pt x="18699" y="15706"/>
                    <a:pt x="18540" y="15745"/>
                    <a:pt x="18418" y="15823"/>
                  </a:cubicBezTo>
                  <a:cubicBezTo>
                    <a:pt x="18175" y="15978"/>
                    <a:pt x="18175" y="16230"/>
                    <a:pt x="18418" y="16386"/>
                  </a:cubicBezTo>
                  <a:cubicBezTo>
                    <a:pt x="18661" y="16541"/>
                    <a:pt x="19056" y="16541"/>
                    <a:pt x="19299" y="16386"/>
                  </a:cubicBezTo>
                  <a:cubicBezTo>
                    <a:pt x="19542" y="16230"/>
                    <a:pt x="19542" y="15978"/>
                    <a:pt x="19299" y="15823"/>
                  </a:cubicBezTo>
                  <a:cubicBezTo>
                    <a:pt x="19177" y="15745"/>
                    <a:pt x="19018" y="15706"/>
                    <a:pt x="18858" y="15706"/>
                  </a:cubicBezTo>
                  <a:close/>
                  <a:moveTo>
                    <a:pt x="6678" y="16810"/>
                  </a:moveTo>
                  <a:cubicBezTo>
                    <a:pt x="6473" y="16810"/>
                    <a:pt x="6268" y="16860"/>
                    <a:pt x="6111" y="16960"/>
                  </a:cubicBezTo>
                  <a:cubicBezTo>
                    <a:pt x="5799" y="17159"/>
                    <a:pt x="5799" y="17484"/>
                    <a:pt x="6111" y="17683"/>
                  </a:cubicBezTo>
                  <a:cubicBezTo>
                    <a:pt x="6424" y="17883"/>
                    <a:pt x="6931" y="17883"/>
                    <a:pt x="7243" y="17683"/>
                  </a:cubicBezTo>
                  <a:cubicBezTo>
                    <a:pt x="7555" y="17484"/>
                    <a:pt x="7555" y="17159"/>
                    <a:pt x="7243" y="16960"/>
                  </a:cubicBezTo>
                  <a:cubicBezTo>
                    <a:pt x="7087" y="16860"/>
                    <a:pt x="6882" y="16810"/>
                    <a:pt x="6678" y="16810"/>
                  </a:cubicBezTo>
                  <a:close/>
                  <a:moveTo>
                    <a:pt x="8712" y="16810"/>
                  </a:moveTo>
                  <a:cubicBezTo>
                    <a:pt x="8508" y="16810"/>
                    <a:pt x="8302" y="16860"/>
                    <a:pt x="8146" y="16960"/>
                  </a:cubicBezTo>
                  <a:cubicBezTo>
                    <a:pt x="7834" y="17159"/>
                    <a:pt x="7834" y="17484"/>
                    <a:pt x="8146" y="17683"/>
                  </a:cubicBezTo>
                  <a:cubicBezTo>
                    <a:pt x="8458" y="17883"/>
                    <a:pt x="8965" y="17883"/>
                    <a:pt x="9278" y="17683"/>
                  </a:cubicBezTo>
                  <a:cubicBezTo>
                    <a:pt x="9590" y="17484"/>
                    <a:pt x="9590" y="17159"/>
                    <a:pt x="9278" y="16960"/>
                  </a:cubicBezTo>
                  <a:cubicBezTo>
                    <a:pt x="9121" y="16860"/>
                    <a:pt x="8917" y="16810"/>
                    <a:pt x="8712" y="16810"/>
                  </a:cubicBezTo>
                  <a:close/>
                  <a:moveTo>
                    <a:pt x="10747" y="16810"/>
                  </a:moveTo>
                  <a:cubicBezTo>
                    <a:pt x="10542" y="16810"/>
                    <a:pt x="10337" y="16860"/>
                    <a:pt x="10181" y="16960"/>
                  </a:cubicBezTo>
                  <a:cubicBezTo>
                    <a:pt x="9868" y="17159"/>
                    <a:pt x="9868" y="17484"/>
                    <a:pt x="10181" y="17683"/>
                  </a:cubicBezTo>
                  <a:cubicBezTo>
                    <a:pt x="10493" y="17883"/>
                    <a:pt x="11000" y="17883"/>
                    <a:pt x="11312" y="17683"/>
                  </a:cubicBezTo>
                  <a:cubicBezTo>
                    <a:pt x="11625" y="17484"/>
                    <a:pt x="11625" y="17159"/>
                    <a:pt x="11312" y="16960"/>
                  </a:cubicBezTo>
                  <a:cubicBezTo>
                    <a:pt x="11156" y="16860"/>
                    <a:pt x="10952" y="16810"/>
                    <a:pt x="10747" y="16810"/>
                  </a:cubicBezTo>
                  <a:close/>
                  <a:moveTo>
                    <a:pt x="12782" y="16810"/>
                  </a:moveTo>
                  <a:cubicBezTo>
                    <a:pt x="12577" y="16810"/>
                    <a:pt x="12371" y="16860"/>
                    <a:pt x="12215" y="16960"/>
                  </a:cubicBezTo>
                  <a:cubicBezTo>
                    <a:pt x="11903" y="17159"/>
                    <a:pt x="11903" y="17484"/>
                    <a:pt x="12215" y="17683"/>
                  </a:cubicBezTo>
                  <a:cubicBezTo>
                    <a:pt x="12528" y="17883"/>
                    <a:pt x="13034" y="17883"/>
                    <a:pt x="13347" y="17683"/>
                  </a:cubicBezTo>
                  <a:cubicBezTo>
                    <a:pt x="13659" y="17484"/>
                    <a:pt x="13659" y="17159"/>
                    <a:pt x="13347" y="16960"/>
                  </a:cubicBezTo>
                  <a:cubicBezTo>
                    <a:pt x="13191" y="16860"/>
                    <a:pt x="12986" y="16810"/>
                    <a:pt x="12782" y="16810"/>
                  </a:cubicBezTo>
                  <a:close/>
                  <a:moveTo>
                    <a:pt x="14816" y="16810"/>
                  </a:moveTo>
                  <a:cubicBezTo>
                    <a:pt x="14612" y="16810"/>
                    <a:pt x="14406" y="16860"/>
                    <a:pt x="14250" y="16960"/>
                  </a:cubicBezTo>
                  <a:cubicBezTo>
                    <a:pt x="13938" y="17159"/>
                    <a:pt x="13938" y="17484"/>
                    <a:pt x="14250" y="17683"/>
                  </a:cubicBezTo>
                  <a:cubicBezTo>
                    <a:pt x="14562" y="17883"/>
                    <a:pt x="15069" y="17883"/>
                    <a:pt x="15381" y="17683"/>
                  </a:cubicBezTo>
                  <a:cubicBezTo>
                    <a:pt x="15694" y="17484"/>
                    <a:pt x="15694" y="17159"/>
                    <a:pt x="15381" y="16960"/>
                  </a:cubicBezTo>
                  <a:cubicBezTo>
                    <a:pt x="15225" y="16860"/>
                    <a:pt x="15021" y="16810"/>
                    <a:pt x="14816" y="16810"/>
                  </a:cubicBezTo>
                  <a:close/>
                  <a:moveTo>
                    <a:pt x="4662" y="16875"/>
                  </a:moveTo>
                  <a:cubicBezTo>
                    <a:pt x="4483" y="16875"/>
                    <a:pt x="4305" y="16919"/>
                    <a:pt x="4169" y="17006"/>
                  </a:cubicBezTo>
                  <a:cubicBezTo>
                    <a:pt x="3896" y="17181"/>
                    <a:pt x="3896" y="17463"/>
                    <a:pt x="4169" y="17637"/>
                  </a:cubicBezTo>
                  <a:cubicBezTo>
                    <a:pt x="4441" y="17812"/>
                    <a:pt x="4883" y="17812"/>
                    <a:pt x="5155" y="17637"/>
                  </a:cubicBezTo>
                  <a:cubicBezTo>
                    <a:pt x="5428" y="17463"/>
                    <a:pt x="5428" y="17181"/>
                    <a:pt x="5155" y="17006"/>
                  </a:cubicBezTo>
                  <a:cubicBezTo>
                    <a:pt x="5019" y="16919"/>
                    <a:pt x="4841" y="16875"/>
                    <a:pt x="4662" y="16875"/>
                  </a:cubicBezTo>
                  <a:close/>
                  <a:moveTo>
                    <a:pt x="16851" y="16875"/>
                  </a:moveTo>
                  <a:cubicBezTo>
                    <a:pt x="16672" y="16875"/>
                    <a:pt x="16494" y="16919"/>
                    <a:pt x="16358" y="17006"/>
                  </a:cubicBezTo>
                  <a:cubicBezTo>
                    <a:pt x="16085" y="17181"/>
                    <a:pt x="16085" y="17463"/>
                    <a:pt x="16358" y="17637"/>
                  </a:cubicBezTo>
                  <a:cubicBezTo>
                    <a:pt x="16630" y="17812"/>
                    <a:pt x="17072" y="17812"/>
                    <a:pt x="17344" y="17637"/>
                  </a:cubicBezTo>
                  <a:cubicBezTo>
                    <a:pt x="17617" y="17463"/>
                    <a:pt x="17617" y="17181"/>
                    <a:pt x="17344" y="17006"/>
                  </a:cubicBezTo>
                  <a:cubicBezTo>
                    <a:pt x="17208" y="16919"/>
                    <a:pt x="17029" y="16875"/>
                    <a:pt x="16851" y="16875"/>
                  </a:cubicBezTo>
                  <a:close/>
                  <a:moveTo>
                    <a:pt x="6678" y="18092"/>
                  </a:moveTo>
                  <a:cubicBezTo>
                    <a:pt x="6473" y="18092"/>
                    <a:pt x="6268" y="18142"/>
                    <a:pt x="6111" y="18242"/>
                  </a:cubicBezTo>
                  <a:cubicBezTo>
                    <a:pt x="5799" y="18442"/>
                    <a:pt x="5799" y="18766"/>
                    <a:pt x="6111" y="18966"/>
                  </a:cubicBezTo>
                  <a:cubicBezTo>
                    <a:pt x="6424" y="19166"/>
                    <a:pt x="6931" y="19166"/>
                    <a:pt x="7243" y="18966"/>
                  </a:cubicBezTo>
                  <a:cubicBezTo>
                    <a:pt x="7555" y="18766"/>
                    <a:pt x="7555" y="18442"/>
                    <a:pt x="7243" y="18242"/>
                  </a:cubicBezTo>
                  <a:cubicBezTo>
                    <a:pt x="7087" y="18142"/>
                    <a:pt x="6882" y="18092"/>
                    <a:pt x="6678" y="18092"/>
                  </a:cubicBezTo>
                  <a:close/>
                  <a:moveTo>
                    <a:pt x="8712" y="18092"/>
                  </a:moveTo>
                  <a:cubicBezTo>
                    <a:pt x="8508" y="18092"/>
                    <a:pt x="8302" y="18142"/>
                    <a:pt x="8146" y="18242"/>
                  </a:cubicBezTo>
                  <a:cubicBezTo>
                    <a:pt x="7834" y="18442"/>
                    <a:pt x="7834" y="18766"/>
                    <a:pt x="8146" y="18966"/>
                  </a:cubicBezTo>
                  <a:cubicBezTo>
                    <a:pt x="8458" y="19166"/>
                    <a:pt x="8965" y="19166"/>
                    <a:pt x="9278" y="18966"/>
                  </a:cubicBezTo>
                  <a:cubicBezTo>
                    <a:pt x="9590" y="18766"/>
                    <a:pt x="9590" y="18442"/>
                    <a:pt x="9278" y="18242"/>
                  </a:cubicBezTo>
                  <a:cubicBezTo>
                    <a:pt x="9121" y="18142"/>
                    <a:pt x="8917" y="18092"/>
                    <a:pt x="8712" y="18092"/>
                  </a:cubicBezTo>
                  <a:close/>
                  <a:moveTo>
                    <a:pt x="10747" y="18092"/>
                  </a:moveTo>
                  <a:cubicBezTo>
                    <a:pt x="10542" y="18092"/>
                    <a:pt x="10337" y="18142"/>
                    <a:pt x="10181" y="18242"/>
                  </a:cubicBezTo>
                  <a:cubicBezTo>
                    <a:pt x="9868" y="18442"/>
                    <a:pt x="9868" y="18766"/>
                    <a:pt x="10181" y="18966"/>
                  </a:cubicBezTo>
                  <a:cubicBezTo>
                    <a:pt x="10493" y="19166"/>
                    <a:pt x="11000" y="19166"/>
                    <a:pt x="11312" y="18966"/>
                  </a:cubicBezTo>
                  <a:cubicBezTo>
                    <a:pt x="11625" y="18766"/>
                    <a:pt x="11625" y="18442"/>
                    <a:pt x="11312" y="18242"/>
                  </a:cubicBezTo>
                  <a:cubicBezTo>
                    <a:pt x="11156" y="18142"/>
                    <a:pt x="10952" y="18092"/>
                    <a:pt x="10747" y="18092"/>
                  </a:cubicBezTo>
                  <a:close/>
                  <a:moveTo>
                    <a:pt x="12782" y="18092"/>
                  </a:moveTo>
                  <a:cubicBezTo>
                    <a:pt x="12577" y="18092"/>
                    <a:pt x="12371" y="18142"/>
                    <a:pt x="12215" y="18242"/>
                  </a:cubicBezTo>
                  <a:cubicBezTo>
                    <a:pt x="11903" y="18442"/>
                    <a:pt x="11903" y="18766"/>
                    <a:pt x="12215" y="18966"/>
                  </a:cubicBezTo>
                  <a:cubicBezTo>
                    <a:pt x="12528" y="19166"/>
                    <a:pt x="13034" y="19166"/>
                    <a:pt x="13347" y="18966"/>
                  </a:cubicBezTo>
                  <a:cubicBezTo>
                    <a:pt x="13659" y="18766"/>
                    <a:pt x="13659" y="18442"/>
                    <a:pt x="13347" y="18242"/>
                  </a:cubicBezTo>
                  <a:cubicBezTo>
                    <a:pt x="13191" y="18142"/>
                    <a:pt x="12986" y="18092"/>
                    <a:pt x="12782" y="18092"/>
                  </a:cubicBezTo>
                  <a:close/>
                  <a:moveTo>
                    <a:pt x="14827" y="18092"/>
                  </a:moveTo>
                  <a:cubicBezTo>
                    <a:pt x="14622" y="18092"/>
                    <a:pt x="14418" y="18142"/>
                    <a:pt x="14262" y="18242"/>
                  </a:cubicBezTo>
                  <a:cubicBezTo>
                    <a:pt x="13949" y="18442"/>
                    <a:pt x="13949" y="18766"/>
                    <a:pt x="14262" y="18966"/>
                  </a:cubicBezTo>
                  <a:cubicBezTo>
                    <a:pt x="14574" y="19166"/>
                    <a:pt x="15080" y="19166"/>
                    <a:pt x="15392" y="18966"/>
                  </a:cubicBezTo>
                  <a:cubicBezTo>
                    <a:pt x="15704" y="18766"/>
                    <a:pt x="15704" y="18442"/>
                    <a:pt x="15392" y="18242"/>
                  </a:cubicBezTo>
                  <a:cubicBezTo>
                    <a:pt x="15236" y="18142"/>
                    <a:pt x="15032" y="18092"/>
                    <a:pt x="14827" y="18092"/>
                  </a:cubicBezTo>
                  <a:close/>
                  <a:moveTo>
                    <a:pt x="8723" y="19280"/>
                  </a:moveTo>
                  <a:cubicBezTo>
                    <a:pt x="8518" y="19280"/>
                    <a:pt x="8314" y="19330"/>
                    <a:pt x="8158" y="19430"/>
                  </a:cubicBezTo>
                  <a:cubicBezTo>
                    <a:pt x="7845" y="19630"/>
                    <a:pt x="7845" y="19954"/>
                    <a:pt x="8158" y="20154"/>
                  </a:cubicBezTo>
                  <a:cubicBezTo>
                    <a:pt x="8470" y="20354"/>
                    <a:pt x="8976" y="20354"/>
                    <a:pt x="9288" y="20154"/>
                  </a:cubicBezTo>
                  <a:cubicBezTo>
                    <a:pt x="9601" y="19954"/>
                    <a:pt x="9601" y="19630"/>
                    <a:pt x="9288" y="19430"/>
                  </a:cubicBezTo>
                  <a:cubicBezTo>
                    <a:pt x="9132" y="19330"/>
                    <a:pt x="8928" y="19280"/>
                    <a:pt x="8723" y="19280"/>
                  </a:cubicBezTo>
                  <a:close/>
                  <a:moveTo>
                    <a:pt x="10758" y="19280"/>
                  </a:moveTo>
                  <a:cubicBezTo>
                    <a:pt x="10553" y="19280"/>
                    <a:pt x="10349" y="19330"/>
                    <a:pt x="10192" y="19430"/>
                  </a:cubicBezTo>
                  <a:cubicBezTo>
                    <a:pt x="9880" y="19630"/>
                    <a:pt x="9880" y="19954"/>
                    <a:pt x="10192" y="20154"/>
                  </a:cubicBezTo>
                  <a:cubicBezTo>
                    <a:pt x="10505" y="20354"/>
                    <a:pt x="11010" y="20354"/>
                    <a:pt x="11323" y="20154"/>
                  </a:cubicBezTo>
                  <a:cubicBezTo>
                    <a:pt x="11635" y="19954"/>
                    <a:pt x="11635" y="19630"/>
                    <a:pt x="11323" y="19430"/>
                  </a:cubicBezTo>
                  <a:cubicBezTo>
                    <a:pt x="11167" y="19330"/>
                    <a:pt x="10962" y="19280"/>
                    <a:pt x="10758" y="19280"/>
                  </a:cubicBezTo>
                  <a:close/>
                  <a:moveTo>
                    <a:pt x="12792" y="19280"/>
                  </a:moveTo>
                  <a:cubicBezTo>
                    <a:pt x="12588" y="19280"/>
                    <a:pt x="12383" y="19330"/>
                    <a:pt x="12227" y="19430"/>
                  </a:cubicBezTo>
                  <a:cubicBezTo>
                    <a:pt x="11915" y="19630"/>
                    <a:pt x="11915" y="19954"/>
                    <a:pt x="12227" y="20154"/>
                  </a:cubicBezTo>
                  <a:cubicBezTo>
                    <a:pt x="12539" y="20354"/>
                    <a:pt x="13045" y="20354"/>
                    <a:pt x="13357" y="20154"/>
                  </a:cubicBezTo>
                  <a:cubicBezTo>
                    <a:pt x="13670" y="19954"/>
                    <a:pt x="13670" y="19630"/>
                    <a:pt x="13357" y="19430"/>
                  </a:cubicBezTo>
                  <a:cubicBezTo>
                    <a:pt x="13201" y="19330"/>
                    <a:pt x="12997" y="19280"/>
                    <a:pt x="12792" y="19280"/>
                  </a:cubicBezTo>
                  <a:close/>
                  <a:moveTo>
                    <a:pt x="10766" y="20527"/>
                  </a:moveTo>
                  <a:cubicBezTo>
                    <a:pt x="10561" y="20527"/>
                    <a:pt x="10356" y="20577"/>
                    <a:pt x="10199" y="20676"/>
                  </a:cubicBezTo>
                  <a:cubicBezTo>
                    <a:pt x="9887" y="20876"/>
                    <a:pt x="9887" y="21200"/>
                    <a:pt x="10199" y="21400"/>
                  </a:cubicBezTo>
                  <a:cubicBezTo>
                    <a:pt x="10512" y="21600"/>
                    <a:pt x="11019" y="21600"/>
                    <a:pt x="11331" y="21400"/>
                  </a:cubicBezTo>
                  <a:cubicBezTo>
                    <a:pt x="11643" y="21200"/>
                    <a:pt x="11643" y="20876"/>
                    <a:pt x="11331" y="20676"/>
                  </a:cubicBezTo>
                  <a:cubicBezTo>
                    <a:pt x="11175" y="20577"/>
                    <a:pt x="10971" y="20527"/>
                    <a:pt x="10766" y="20527"/>
                  </a:cubicBezTo>
                  <a:close/>
                </a:path>
              </a:pathLst>
            </a:custGeom>
            <a:grpFill/>
            <a:ln w="12700"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 eaLnBrk="1" fontAlgn="auto">
                <a:spcBef>
                  <a:spcPts val="0"/>
                </a:spcBef>
                <a:spcAft>
                  <a:spcPts val="0"/>
                </a:spcAft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b="0" kern="0">
                <a:solidFill>
                  <a:srgbClr val="FFFFFF"/>
                </a:solidFill>
                <a:latin typeface="+mn-lt"/>
                <a:cs typeface="+mn-cs"/>
                <a:sym typeface="Helvetica Neue Medium"/>
              </a:endParaRPr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7809CB39-C915-49E6-BF6A-0DE9062D74FA}"/>
              </a:ext>
            </a:extLst>
          </p:cNvPr>
          <p:cNvSpPr/>
          <p:nvPr/>
        </p:nvSpPr>
        <p:spPr>
          <a:xfrm>
            <a:off x="2739313" y="1550315"/>
            <a:ext cx="3578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Увольнение</a:t>
            </a:r>
          </a:p>
          <a:p>
            <a:pPr algn="ctr"/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 в связи </a:t>
            </a:r>
          </a:p>
          <a:p>
            <a:pPr algn="ctr"/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с утратой доверия</a:t>
            </a:r>
            <a:endParaRPr lang="ru-RU" b="1" cap="all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542272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279" name="Прямоугольник 278">
            <a:extLst>
              <a:ext uri="{FF2B5EF4-FFF2-40B4-BE49-F238E27FC236}">
                <a16:creationId xmlns:a16="http://schemas.microsoft.com/office/drawing/2014/main" id="{6605A801-08A3-44BB-995F-F008204296A9}"/>
              </a:ext>
            </a:extLst>
          </p:cNvPr>
          <p:cNvSpPr/>
          <p:nvPr/>
        </p:nvSpPr>
        <p:spPr>
          <a:xfrm>
            <a:off x="5053734" y="1433711"/>
            <a:ext cx="5818224" cy="147732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/>
            <a:r>
              <a:rPr lang="ru-RU" sz="1500" b="1" cap="all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личная заинтересованность работника</a:t>
            </a:r>
          </a:p>
          <a:p>
            <a:pPr lvl="0"/>
            <a:endParaRPr lang="ru-RU" sz="1500" b="1" cap="all" dirty="0">
              <a:solidFill>
                <a:schemeClr val="accent2">
                  <a:lumMod val="75000"/>
                </a:schemeClr>
              </a:solidFill>
              <a:latin typeface="Candara" panose="020E0502030303020204" pitchFamily="34" charset="0"/>
            </a:endParaRPr>
          </a:p>
          <a:p>
            <a:pPr lvl="0"/>
            <a:r>
              <a:rPr lang="ru-RU" sz="1500" b="1" cap="all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наличие служебных полномочий </a:t>
            </a:r>
          </a:p>
          <a:p>
            <a:pPr lvl="0"/>
            <a:endParaRPr lang="ru-RU" sz="1500" b="1" cap="all" dirty="0">
              <a:solidFill>
                <a:schemeClr val="accent2">
                  <a:lumMod val="75000"/>
                </a:schemeClr>
              </a:solidFill>
              <a:latin typeface="Candara" panose="020E0502030303020204" pitchFamily="34" charset="0"/>
            </a:endParaRPr>
          </a:p>
          <a:p>
            <a:pPr lvl="0"/>
            <a:r>
              <a:rPr lang="ru-RU" sz="1500" b="1" cap="all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в конкретной ситуации для получения выгоды</a:t>
            </a:r>
          </a:p>
          <a:p>
            <a:pPr lvl="0"/>
            <a:r>
              <a:rPr lang="ru-RU" sz="1500" b="1" cap="all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 причинная связь между ними</a:t>
            </a: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203264" y="555542"/>
            <a:ext cx="7469729" cy="34445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Конфликт интересов </a:t>
            </a:r>
          </a:p>
          <a:p>
            <a:pPr marL="180000" lvl="0" algn="just" defTabSz="914400">
              <a:lnSpc>
                <a:spcPts val="1700"/>
              </a:lnSpc>
              <a:defRPr/>
            </a:pPr>
            <a:endParaRPr lang="ru-RU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lvl="0" algn="just" defTabSz="914400">
              <a:lnSpc>
                <a:spcPts val="1700"/>
              </a:lnSpc>
              <a:defRPr/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           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47AF9A59-C5A4-44ED-9BE2-9267F018051F}"/>
              </a:ext>
            </a:extLst>
          </p:cNvPr>
          <p:cNvSpPr/>
          <p:nvPr/>
        </p:nvSpPr>
        <p:spPr>
          <a:xfrm>
            <a:off x="429647" y="1617502"/>
            <a:ext cx="3224313" cy="1015663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r>
              <a:rPr lang="ru-RU" sz="30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Конфликт</a:t>
            </a:r>
          </a:p>
          <a:p>
            <a:pPr lvl="0" algn="ctr">
              <a:defRPr/>
            </a:pPr>
            <a:r>
              <a:rPr lang="ru-RU" sz="30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интересов</a:t>
            </a:r>
          </a:p>
        </p:txBody>
      </p: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F9F9B745-1D70-4E2D-8657-E6DF0941E02D}"/>
              </a:ext>
            </a:extLst>
          </p:cNvPr>
          <p:cNvGrpSpPr/>
          <p:nvPr/>
        </p:nvGrpSpPr>
        <p:grpSpPr>
          <a:xfrm>
            <a:off x="3548613" y="2025583"/>
            <a:ext cx="1142349" cy="344457"/>
            <a:chOff x="1079855" y="1946082"/>
            <a:chExt cx="1142349" cy="344457"/>
          </a:xfrm>
          <a:solidFill>
            <a:srgbClr val="FF5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33" name="Фигура">
              <a:extLst>
                <a:ext uri="{FF2B5EF4-FFF2-40B4-BE49-F238E27FC236}">
                  <a16:creationId xmlns:a16="http://schemas.microsoft.com/office/drawing/2014/main" id="{BD643E2D-0A1B-48AD-9E93-4F13EC8DF44A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177626" y="1848311"/>
              <a:ext cx="344457" cy="54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50" extrusionOk="0">
                  <a:moveTo>
                    <a:pt x="6688" y="0"/>
                  </a:moveTo>
                  <a:cubicBezTo>
                    <a:pt x="6599" y="0"/>
                    <a:pt x="6510" y="21"/>
                    <a:pt x="6442" y="65"/>
                  </a:cubicBezTo>
                  <a:cubicBezTo>
                    <a:pt x="6306" y="152"/>
                    <a:pt x="6306" y="293"/>
                    <a:pt x="6442" y="380"/>
                  </a:cubicBezTo>
                  <a:cubicBezTo>
                    <a:pt x="6578" y="466"/>
                    <a:pt x="6799" y="466"/>
                    <a:pt x="6934" y="380"/>
                  </a:cubicBezTo>
                  <a:cubicBezTo>
                    <a:pt x="7070" y="293"/>
                    <a:pt x="7070" y="152"/>
                    <a:pt x="6934" y="65"/>
                  </a:cubicBezTo>
                  <a:cubicBezTo>
                    <a:pt x="6867" y="21"/>
                    <a:pt x="6777" y="0"/>
                    <a:pt x="6688" y="0"/>
                  </a:cubicBezTo>
                  <a:close/>
                  <a:moveTo>
                    <a:pt x="8723" y="0"/>
                  </a:moveTo>
                  <a:cubicBezTo>
                    <a:pt x="8634" y="0"/>
                    <a:pt x="8545" y="21"/>
                    <a:pt x="8477" y="65"/>
                  </a:cubicBezTo>
                  <a:cubicBezTo>
                    <a:pt x="8341" y="152"/>
                    <a:pt x="8341" y="293"/>
                    <a:pt x="8477" y="380"/>
                  </a:cubicBezTo>
                  <a:cubicBezTo>
                    <a:pt x="8613" y="466"/>
                    <a:pt x="8833" y="466"/>
                    <a:pt x="8969" y="380"/>
                  </a:cubicBezTo>
                  <a:cubicBezTo>
                    <a:pt x="9105" y="293"/>
                    <a:pt x="9105" y="152"/>
                    <a:pt x="8969" y="65"/>
                  </a:cubicBezTo>
                  <a:cubicBezTo>
                    <a:pt x="8901" y="21"/>
                    <a:pt x="8812" y="0"/>
                    <a:pt x="8723" y="0"/>
                  </a:cubicBezTo>
                  <a:close/>
                  <a:moveTo>
                    <a:pt x="10758" y="0"/>
                  </a:moveTo>
                  <a:cubicBezTo>
                    <a:pt x="10669" y="0"/>
                    <a:pt x="10579" y="21"/>
                    <a:pt x="10512" y="65"/>
                  </a:cubicBezTo>
                  <a:cubicBezTo>
                    <a:pt x="10376" y="152"/>
                    <a:pt x="10376" y="293"/>
                    <a:pt x="10512" y="380"/>
                  </a:cubicBezTo>
                  <a:cubicBezTo>
                    <a:pt x="10647" y="466"/>
                    <a:pt x="10868" y="466"/>
                    <a:pt x="11004" y="380"/>
                  </a:cubicBezTo>
                  <a:cubicBezTo>
                    <a:pt x="11139" y="293"/>
                    <a:pt x="11139" y="152"/>
                    <a:pt x="11004" y="65"/>
                  </a:cubicBezTo>
                  <a:cubicBezTo>
                    <a:pt x="10936" y="21"/>
                    <a:pt x="10847" y="0"/>
                    <a:pt x="10758" y="0"/>
                  </a:cubicBezTo>
                  <a:close/>
                  <a:moveTo>
                    <a:pt x="12792" y="0"/>
                  </a:moveTo>
                  <a:cubicBezTo>
                    <a:pt x="12703" y="0"/>
                    <a:pt x="12614" y="21"/>
                    <a:pt x="12546" y="65"/>
                  </a:cubicBezTo>
                  <a:cubicBezTo>
                    <a:pt x="12410" y="152"/>
                    <a:pt x="12410" y="293"/>
                    <a:pt x="12546" y="380"/>
                  </a:cubicBezTo>
                  <a:cubicBezTo>
                    <a:pt x="12682" y="466"/>
                    <a:pt x="12903" y="466"/>
                    <a:pt x="13038" y="380"/>
                  </a:cubicBezTo>
                  <a:cubicBezTo>
                    <a:pt x="13174" y="293"/>
                    <a:pt x="13174" y="152"/>
                    <a:pt x="13038" y="65"/>
                  </a:cubicBezTo>
                  <a:cubicBezTo>
                    <a:pt x="12970" y="21"/>
                    <a:pt x="12881" y="0"/>
                    <a:pt x="12792" y="0"/>
                  </a:cubicBezTo>
                  <a:close/>
                  <a:moveTo>
                    <a:pt x="14827" y="0"/>
                  </a:moveTo>
                  <a:cubicBezTo>
                    <a:pt x="14738" y="0"/>
                    <a:pt x="14649" y="21"/>
                    <a:pt x="14581" y="65"/>
                  </a:cubicBezTo>
                  <a:cubicBezTo>
                    <a:pt x="14445" y="152"/>
                    <a:pt x="14445" y="293"/>
                    <a:pt x="14581" y="380"/>
                  </a:cubicBezTo>
                  <a:cubicBezTo>
                    <a:pt x="14717" y="466"/>
                    <a:pt x="14937" y="466"/>
                    <a:pt x="15073" y="380"/>
                  </a:cubicBezTo>
                  <a:cubicBezTo>
                    <a:pt x="15209" y="293"/>
                    <a:pt x="15209" y="152"/>
                    <a:pt x="15073" y="65"/>
                  </a:cubicBezTo>
                  <a:cubicBezTo>
                    <a:pt x="15005" y="21"/>
                    <a:pt x="14916" y="0"/>
                    <a:pt x="14827" y="0"/>
                  </a:cubicBezTo>
                  <a:close/>
                  <a:moveTo>
                    <a:pt x="6688" y="1091"/>
                  </a:moveTo>
                  <a:cubicBezTo>
                    <a:pt x="6549" y="1091"/>
                    <a:pt x="6410" y="1125"/>
                    <a:pt x="6303" y="1193"/>
                  </a:cubicBezTo>
                  <a:cubicBezTo>
                    <a:pt x="6091" y="1329"/>
                    <a:pt x="6091" y="1550"/>
                    <a:pt x="6303" y="1686"/>
                  </a:cubicBezTo>
                  <a:cubicBezTo>
                    <a:pt x="6516" y="1821"/>
                    <a:pt x="6861" y="1821"/>
                    <a:pt x="7073" y="1686"/>
                  </a:cubicBezTo>
                  <a:cubicBezTo>
                    <a:pt x="7286" y="1550"/>
                    <a:pt x="7286" y="1329"/>
                    <a:pt x="7073" y="1193"/>
                  </a:cubicBezTo>
                  <a:cubicBezTo>
                    <a:pt x="6967" y="1125"/>
                    <a:pt x="6828" y="1091"/>
                    <a:pt x="6688" y="1091"/>
                  </a:cubicBezTo>
                  <a:close/>
                  <a:moveTo>
                    <a:pt x="8723" y="1091"/>
                  </a:moveTo>
                  <a:cubicBezTo>
                    <a:pt x="8688" y="1091"/>
                    <a:pt x="8654" y="1093"/>
                    <a:pt x="8619" y="1097"/>
                  </a:cubicBezTo>
                  <a:cubicBezTo>
                    <a:pt x="8516" y="1110"/>
                    <a:pt x="8418" y="1142"/>
                    <a:pt x="8338" y="1193"/>
                  </a:cubicBezTo>
                  <a:cubicBezTo>
                    <a:pt x="8126" y="1329"/>
                    <a:pt x="8126" y="1550"/>
                    <a:pt x="8338" y="1686"/>
                  </a:cubicBezTo>
                  <a:cubicBezTo>
                    <a:pt x="8444" y="1754"/>
                    <a:pt x="8584" y="1787"/>
                    <a:pt x="8723" y="1787"/>
                  </a:cubicBezTo>
                  <a:cubicBezTo>
                    <a:pt x="8862" y="1787"/>
                    <a:pt x="9002" y="1754"/>
                    <a:pt x="9108" y="1686"/>
                  </a:cubicBezTo>
                  <a:cubicBezTo>
                    <a:pt x="9320" y="1550"/>
                    <a:pt x="9320" y="1329"/>
                    <a:pt x="9108" y="1193"/>
                  </a:cubicBezTo>
                  <a:cubicBezTo>
                    <a:pt x="9002" y="1125"/>
                    <a:pt x="8862" y="1091"/>
                    <a:pt x="8723" y="1091"/>
                  </a:cubicBezTo>
                  <a:close/>
                  <a:moveTo>
                    <a:pt x="10758" y="1091"/>
                  </a:moveTo>
                  <a:cubicBezTo>
                    <a:pt x="10723" y="1091"/>
                    <a:pt x="10688" y="1093"/>
                    <a:pt x="10654" y="1097"/>
                  </a:cubicBezTo>
                  <a:cubicBezTo>
                    <a:pt x="10551" y="1110"/>
                    <a:pt x="10452" y="1142"/>
                    <a:pt x="10373" y="1193"/>
                  </a:cubicBezTo>
                  <a:cubicBezTo>
                    <a:pt x="10160" y="1329"/>
                    <a:pt x="10160" y="1550"/>
                    <a:pt x="10373" y="1686"/>
                  </a:cubicBezTo>
                  <a:cubicBezTo>
                    <a:pt x="10479" y="1754"/>
                    <a:pt x="10618" y="1787"/>
                    <a:pt x="10758" y="1787"/>
                  </a:cubicBezTo>
                  <a:cubicBezTo>
                    <a:pt x="10897" y="1787"/>
                    <a:pt x="11036" y="1754"/>
                    <a:pt x="11143" y="1686"/>
                  </a:cubicBezTo>
                  <a:cubicBezTo>
                    <a:pt x="11355" y="1550"/>
                    <a:pt x="11355" y="1329"/>
                    <a:pt x="11143" y="1193"/>
                  </a:cubicBezTo>
                  <a:cubicBezTo>
                    <a:pt x="11036" y="1125"/>
                    <a:pt x="10897" y="1091"/>
                    <a:pt x="10758" y="1091"/>
                  </a:cubicBezTo>
                  <a:close/>
                  <a:moveTo>
                    <a:pt x="12792" y="1091"/>
                  </a:moveTo>
                  <a:cubicBezTo>
                    <a:pt x="12757" y="1091"/>
                    <a:pt x="12723" y="1093"/>
                    <a:pt x="12689" y="1097"/>
                  </a:cubicBezTo>
                  <a:cubicBezTo>
                    <a:pt x="12586" y="1110"/>
                    <a:pt x="12487" y="1142"/>
                    <a:pt x="12407" y="1193"/>
                  </a:cubicBezTo>
                  <a:cubicBezTo>
                    <a:pt x="12195" y="1329"/>
                    <a:pt x="12195" y="1550"/>
                    <a:pt x="12407" y="1686"/>
                  </a:cubicBezTo>
                  <a:cubicBezTo>
                    <a:pt x="12513" y="1754"/>
                    <a:pt x="12653" y="1787"/>
                    <a:pt x="12792" y="1787"/>
                  </a:cubicBezTo>
                  <a:cubicBezTo>
                    <a:pt x="12931" y="1787"/>
                    <a:pt x="13071" y="1754"/>
                    <a:pt x="13177" y="1686"/>
                  </a:cubicBezTo>
                  <a:cubicBezTo>
                    <a:pt x="13390" y="1550"/>
                    <a:pt x="13390" y="1329"/>
                    <a:pt x="13177" y="1193"/>
                  </a:cubicBezTo>
                  <a:cubicBezTo>
                    <a:pt x="13071" y="1125"/>
                    <a:pt x="12931" y="1091"/>
                    <a:pt x="12792" y="1091"/>
                  </a:cubicBezTo>
                  <a:close/>
                  <a:moveTo>
                    <a:pt x="14827" y="1091"/>
                  </a:moveTo>
                  <a:cubicBezTo>
                    <a:pt x="14792" y="1091"/>
                    <a:pt x="14758" y="1093"/>
                    <a:pt x="14723" y="1097"/>
                  </a:cubicBezTo>
                  <a:cubicBezTo>
                    <a:pt x="14620" y="1110"/>
                    <a:pt x="14521" y="1142"/>
                    <a:pt x="14442" y="1193"/>
                  </a:cubicBezTo>
                  <a:cubicBezTo>
                    <a:pt x="14229" y="1329"/>
                    <a:pt x="14229" y="1550"/>
                    <a:pt x="14442" y="1686"/>
                  </a:cubicBezTo>
                  <a:cubicBezTo>
                    <a:pt x="14548" y="1754"/>
                    <a:pt x="14688" y="1787"/>
                    <a:pt x="14827" y="1787"/>
                  </a:cubicBezTo>
                  <a:cubicBezTo>
                    <a:pt x="14966" y="1787"/>
                    <a:pt x="15106" y="1754"/>
                    <a:pt x="15212" y="1686"/>
                  </a:cubicBezTo>
                  <a:cubicBezTo>
                    <a:pt x="15424" y="1550"/>
                    <a:pt x="15424" y="1329"/>
                    <a:pt x="15212" y="1193"/>
                  </a:cubicBezTo>
                  <a:cubicBezTo>
                    <a:pt x="15106" y="1125"/>
                    <a:pt x="14966" y="1091"/>
                    <a:pt x="14827" y="1091"/>
                  </a:cubicBezTo>
                  <a:close/>
                  <a:moveTo>
                    <a:pt x="6688" y="2258"/>
                  </a:moveTo>
                  <a:cubicBezTo>
                    <a:pt x="6529" y="2258"/>
                    <a:pt x="6369" y="2297"/>
                    <a:pt x="6248" y="2375"/>
                  </a:cubicBezTo>
                  <a:cubicBezTo>
                    <a:pt x="6005" y="2530"/>
                    <a:pt x="6005" y="2782"/>
                    <a:pt x="6248" y="2937"/>
                  </a:cubicBezTo>
                  <a:cubicBezTo>
                    <a:pt x="6491" y="3093"/>
                    <a:pt x="6886" y="3093"/>
                    <a:pt x="7129" y="2937"/>
                  </a:cubicBezTo>
                  <a:cubicBezTo>
                    <a:pt x="7372" y="2782"/>
                    <a:pt x="7372" y="2530"/>
                    <a:pt x="7129" y="2375"/>
                  </a:cubicBezTo>
                  <a:cubicBezTo>
                    <a:pt x="7007" y="2297"/>
                    <a:pt x="6848" y="2258"/>
                    <a:pt x="6688" y="2258"/>
                  </a:cubicBezTo>
                  <a:close/>
                  <a:moveTo>
                    <a:pt x="8723" y="2258"/>
                  </a:moveTo>
                  <a:cubicBezTo>
                    <a:pt x="8564" y="2258"/>
                    <a:pt x="8404" y="2297"/>
                    <a:pt x="8283" y="2375"/>
                  </a:cubicBezTo>
                  <a:cubicBezTo>
                    <a:pt x="8040" y="2530"/>
                    <a:pt x="8040" y="2782"/>
                    <a:pt x="8283" y="2937"/>
                  </a:cubicBezTo>
                  <a:cubicBezTo>
                    <a:pt x="8526" y="3093"/>
                    <a:pt x="8920" y="3093"/>
                    <a:pt x="9163" y="2937"/>
                  </a:cubicBezTo>
                  <a:cubicBezTo>
                    <a:pt x="9406" y="2782"/>
                    <a:pt x="9406" y="2530"/>
                    <a:pt x="9163" y="2375"/>
                  </a:cubicBezTo>
                  <a:cubicBezTo>
                    <a:pt x="9042" y="2297"/>
                    <a:pt x="8882" y="2258"/>
                    <a:pt x="8723" y="2258"/>
                  </a:cubicBezTo>
                  <a:close/>
                  <a:moveTo>
                    <a:pt x="10758" y="2258"/>
                  </a:moveTo>
                  <a:cubicBezTo>
                    <a:pt x="10598" y="2258"/>
                    <a:pt x="10439" y="2297"/>
                    <a:pt x="10317" y="2375"/>
                  </a:cubicBezTo>
                  <a:cubicBezTo>
                    <a:pt x="10074" y="2530"/>
                    <a:pt x="10074" y="2782"/>
                    <a:pt x="10317" y="2937"/>
                  </a:cubicBezTo>
                  <a:cubicBezTo>
                    <a:pt x="10560" y="3093"/>
                    <a:pt x="10955" y="3093"/>
                    <a:pt x="11198" y="2937"/>
                  </a:cubicBezTo>
                  <a:cubicBezTo>
                    <a:pt x="11441" y="2782"/>
                    <a:pt x="11441" y="2530"/>
                    <a:pt x="11198" y="2375"/>
                  </a:cubicBezTo>
                  <a:cubicBezTo>
                    <a:pt x="11076" y="2297"/>
                    <a:pt x="10917" y="2258"/>
                    <a:pt x="10758" y="2258"/>
                  </a:cubicBezTo>
                  <a:close/>
                  <a:moveTo>
                    <a:pt x="12792" y="2258"/>
                  </a:moveTo>
                  <a:cubicBezTo>
                    <a:pt x="12633" y="2258"/>
                    <a:pt x="12473" y="2297"/>
                    <a:pt x="12352" y="2375"/>
                  </a:cubicBezTo>
                  <a:cubicBezTo>
                    <a:pt x="12109" y="2530"/>
                    <a:pt x="12109" y="2782"/>
                    <a:pt x="12352" y="2937"/>
                  </a:cubicBezTo>
                  <a:cubicBezTo>
                    <a:pt x="12595" y="3093"/>
                    <a:pt x="12990" y="3093"/>
                    <a:pt x="13233" y="2937"/>
                  </a:cubicBezTo>
                  <a:cubicBezTo>
                    <a:pt x="13476" y="2782"/>
                    <a:pt x="13476" y="2530"/>
                    <a:pt x="13233" y="2375"/>
                  </a:cubicBezTo>
                  <a:cubicBezTo>
                    <a:pt x="13111" y="2297"/>
                    <a:pt x="12951" y="2258"/>
                    <a:pt x="12792" y="2258"/>
                  </a:cubicBezTo>
                  <a:close/>
                  <a:moveTo>
                    <a:pt x="14827" y="2258"/>
                  </a:moveTo>
                  <a:cubicBezTo>
                    <a:pt x="14668" y="2258"/>
                    <a:pt x="14508" y="2297"/>
                    <a:pt x="14386" y="2375"/>
                  </a:cubicBezTo>
                  <a:cubicBezTo>
                    <a:pt x="14143" y="2530"/>
                    <a:pt x="14143" y="2782"/>
                    <a:pt x="14386" y="2937"/>
                  </a:cubicBezTo>
                  <a:cubicBezTo>
                    <a:pt x="14629" y="3093"/>
                    <a:pt x="15024" y="3093"/>
                    <a:pt x="15267" y="2937"/>
                  </a:cubicBezTo>
                  <a:cubicBezTo>
                    <a:pt x="15510" y="2782"/>
                    <a:pt x="15510" y="2530"/>
                    <a:pt x="15267" y="2375"/>
                  </a:cubicBezTo>
                  <a:cubicBezTo>
                    <a:pt x="15146" y="2297"/>
                    <a:pt x="14986" y="2258"/>
                    <a:pt x="14827" y="2258"/>
                  </a:cubicBezTo>
                  <a:close/>
                  <a:moveTo>
                    <a:pt x="6707" y="3439"/>
                  </a:moveTo>
                  <a:cubicBezTo>
                    <a:pt x="6529" y="3439"/>
                    <a:pt x="6350" y="3483"/>
                    <a:pt x="6214" y="3570"/>
                  </a:cubicBezTo>
                  <a:cubicBezTo>
                    <a:pt x="5941" y="3744"/>
                    <a:pt x="5941" y="4027"/>
                    <a:pt x="6214" y="4201"/>
                  </a:cubicBezTo>
                  <a:cubicBezTo>
                    <a:pt x="6486" y="4375"/>
                    <a:pt x="6928" y="4375"/>
                    <a:pt x="7201" y="4201"/>
                  </a:cubicBezTo>
                  <a:cubicBezTo>
                    <a:pt x="7473" y="4027"/>
                    <a:pt x="7473" y="3744"/>
                    <a:pt x="7201" y="3570"/>
                  </a:cubicBezTo>
                  <a:cubicBezTo>
                    <a:pt x="7064" y="3483"/>
                    <a:pt x="6886" y="3439"/>
                    <a:pt x="6707" y="3439"/>
                  </a:cubicBezTo>
                  <a:close/>
                  <a:moveTo>
                    <a:pt x="8742" y="3439"/>
                  </a:moveTo>
                  <a:cubicBezTo>
                    <a:pt x="8563" y="3439"/>
                    <a:pt x="8385" y="3483"/>
                    <a:pt x="8248" y="3570"/>
                  </a:cubicBezTo>
                  <a:cubicBezTo>
                    <a:pt x="7976" y="3744"/>
                    <a:pt x="7976" y="4027"/>
                    <a:pt x="8248" y="4201"/>
                  </a:cubicBezTo>
                  <a:cubicBezTo>
                    <a:pt x="8521" y="4375"/>
                    <a:pt x="8963" y="4375"/>
                    <a:pt x="9235" y="4201"/>
                  </a:cubicBezTo>
                  <a:cubicBezTo>
                    <a:pt x="9508" y="4027"/>
                    <a:pt x="9508" y="3744"/>
                    <a:pt x="9235" y="3570"/>
                  </a:cubicBezTo>
                  <a:cubicBezTo>
                    <a:pt x="9099" y="3483"/>
                    <a:pt x="8920" y="3439"/>
                    <a:pt x="8742" y="3439"/>
                  </a:cubicBezTo>
                  <a:close/>
                  <a:moveTo>
                    <a:pt x="10776" y="3439"/>
                  </a:moveTo>
                  <a:cubicBezTo>
                    <a:pt x="10598" y="3439"/>
                    <a:pt x="10419" y="3483"/>
                    <a:pt x="10283" y="3570"/>
                  </a:cubicBezTo>
                  <a:cubicBezTo>
                    <a:pt x="10011" y="3744"/>
                    <a:pt x="10011" y="4027"/>
                    <a:pt x="10283" y="4201"/>
                  </a:cubicBezTo>
                  <a:cubicBezTo>
                    <a:pt x="10556" y="4375"/>
                    <a:pt x="10997" y="4375"/>
                    <a:pt x="11270" y="4201"/>
                  </a:cubicBezTo>
                  <a:cubicBezTo>
                    <a:pt x="11542" y="4027"/>
                    <a:pt x="11542" y="3744"/>
                    <a:pt x="11270" y="3570"/>
                  </a:cubicBezTo>
                  <a:cubicBezTo>
                    <a:pt x="11134" y="3483"/>
                    <a:pt x="10955" y="3439"/>
                    <a:pt x="10776" y="3439"/>
                  </a:cubicBezTo>
                  <a:close/>
                  <a:moveTo>
                    <a:pt x="12792" y="3439"/>
                  </a:moveTo>
                  <a:cubicBezTo>
                    <a:pt x="12614" y="3439"/>
                    <a:pt x="12435" y="3483"/>
                    <a:pt x="12299" y="3570"/>
                  </a:cubicBezTo>
                  <a:cubicBezTo>
                    <a:pt x="12026" y="3744"/>
                    <a:pt x="12026" y="4027"/>
                    <a:pt x="12299" y="4201"/>
                  </a:cubicBezTo>
                  <a:cubicBezTo>
                    <a:pt x="12571" y="4375"/>
                    <a:pt x="13013" y="4375"/>
                    <a:pt x="13286" y="4201"/>
                  </a:cubicBezTo>
                  <a:cubicBezTo>
                    <a:pt x="13558" y="4027"/>
                    <a:pt x="13558" y="3744"/>
                    <a:pt x="13286" y="3570"/>
                  </a:cubicBezTo>
                  <a:cubicBezTo>
                    <a:pt x="13149" y="3483"/>
                    <a:pt x="12971" y="3439"/>
                    <a:pt x="12792" y="3439"/>
                  </a:cubicBezTo>
                  <a:close/>
                  <a:moveTo>
                    <a:pt x="14827" y="3439"/>
                  </a:moveTo>
                  <a:cubicBezTo>
                    <a:pt x="14648" y="3439"/>
                    <a:pt x="14470" y="3483"/>
                    <a:pt x="14333" y="3570"/>
                  </a:cubicBezTo>
                  <a:cubicBezTo>
                    <a:pt x="14061" y="3744"/>
                    <a:pt x="14061" y="4027"/>
                    <a:pt x="14333" y="4201"/>
                  </a:cubicBezTo>
                  <a:cubicBezTo>
                    <a:pt x="14606" y="4375"/>
                    <a:pt x="15048" y="4375"/>
                    <a:pt x="15320" y="4201"/>
                  </a:cubicBezTo>
                  <a:cubicBezTo>
                    <a:pt x="15593" y="4027"/>
                    <a:pt x="15593" y="3744"/>
                    <a:pt x="15320" y="3570"/>
                  </a:cubicBezTo>
                  <a:cubicBezTo>
                    <a:pt x="15184" y="3483"/>
                    <a:pt x="15005" y="3439"/>
                    <a:pt x="14827" y="3439"/>
                  </a:cubicBezTo>
                  <a:close/>
                  <a:moveTo>
                    <a:pt x="6688" y="4603"/>
                  </a:moveTo>
                  <a:cubicBezTo>
                    <a:pt x="6484" y="4603"/>
                    <a:pt x="6279" y="4653"/>
                    <a:pt x="6123" y="4752"/>
                  </a:cubicBezTo>
                  <a:cubicBezTo>
                    <a:pt x="5811" y="4952"/>
                    <a:pt x="5811" y="5276"/>
                    <a:pt x="6123" y="5476"/>
                  </a:cubicBezTo>
                  <a:cubicBezTo>
                    <a:pt x="6436" y="5676"/>
                    <a:pt x="6941" y="5676"/>
                    <a:pt x="7254" y="5476"/>
                  </a:cubicBezTo>
                  <a:cubicBezTo>
                    <a:pt x="7566" y="5276"/>
                    <a:pt x="7566" y="4952"/>
                    <a:pt x="7254" y="4752"/>
                  </a:cubicBezTo>
                  <a:cubicBezTo>
                    <a:pt x="7097" y="4653"/>
                    <a:pt x="6893" y="4603"/>
                    <a:pt x="6688" y="4603"/>
                  </a:cubicBezTo>
                  <a:close/>
                  <a:moveTo>
                    <a:pt x="8723" y="4603"/>
                  </a:moveTo>
                  <a:cubicBezTo>
                    <a:pt x="8518" y="4603"/>
                    <a:pt x="8314" y="4653"/>
                    <a:pt x="8158" y="4752"/>
                  </a:cubicBezTo>
                  <a:cubicBezTo>
                    <a:pt x="7845" y="4952"/>
                    <a:pt x="7845" y="5276"/>
                    <a:pt x="8158" y="5476"/>
                  </a:cubicBezTo>
                  <a:cubicBezTo>
                    <a:pt x="8470" y="5676"/>
                    <a:pt x="8976" y="5676"/>
                    <a:pt x="9288" y="5476"/>
                  </a:cubicBezTo>
                  <a:cubicBezTo>
                    <a:pt x="9601" y="5276"/>
                    <a:pt x="9601" y="4952"/>
                    <a:pt x="9288" y="4752"/>
                  </a:cubicBezTo>
                  <a:cubicBezTo>
                    <a:pt x="9132" y="4653"/>
                    <a:pt x="8928" y="4603"/>
                    <a:pt x="8723" y="4603"/>
                  </a:cubicBezTo>
                  <a:close/>
                  <a:moveTo>
                    <a:pt x="10758" y="4603"/>
                  </a:moveTo>
                  <a:cubicBezTo>
                    <a:pt x="10553" y="4603"/>
                    <a:pt x="10349" y="4653"/>
                    <a:pt x="10192" y="4752"/>
                  </a:cubicBezTo>
                  <a:cubicBezTo>
                    <a:pt x="9880" y="4952"/>
                    <a:pt x="9880" y="5276"/>
                    <a:pt x="10192" y="5476"/>
                  </a:cubicBezTo>
                  <a:cubicBezTo>
                    <a:pt x="10505" y="5676"/>
                    <a:pt x="11010" y="5676"/>
                    <a:pt x="11323" y="5476"/>
                  </a:cubicBezTo>
                  <a:cubicBezTo>
                    <a:pt x="11635" y="5276"/>
                    <a:pt x="11635" y="4952"/>
                    <a:pt x="11323" y="4752"/>
                  </a:cubicBezTo>
                  <a:cubicBezTo>
                    <a:pt x="11167" y="4653"/>
                    <a:pt x="10962" y="4603"/>
                    <a:pt x="10758" y="4603"/>
                  </a:cubicBezTo>
                  <a:close/>
                  <a:moveTo>
                    <a:pt x="12792" y="4603"/>
                  </a:moveTo>
                  <a:cubicBezTo>
                    <a:pt x="12588" y="4603"/>
                    <a:pt x="12383" y="4653"/>
                    <a:pt x="12227" y="4752"/>
                  </a:cubicBezTo>
                  <a:cubicBezTo>
                    <a:pt x="11915" y="4952"/>
                    <a:pt x="11915" y="5276"/>
                    <a:pt x="12227" y="5476"/>
                  </a:cubicBezTo>
                  <a:cubicBezTo>
                    <a:pt x="12539" y="5676"/>
                    <a:pt x="13045" y="5676"/>
                    <a:pt x="13357" y="5476"/>
                  </a:cubicBezTo>
                  <a:cubicBezTo>
                    <a:pt x="13670" y="5276"/>
                    <a:pt x="13670" y="4952"/>
                    <a:pt x="13357" y="4752"/>
                  </a:cubicBezTo>
                  <a:cubicBezTo>
                    <a:pt x="13201" y="4653"/>
                    <a:pt x="12997" y="4603"/>
                    <a:pt x="12792" y="4603"/>
                  </a:cubicBezTo>
                  <a:close/>
                  <a:moveTo>
                    <a:pt x="14827" y="4603"/>
                  </a:moveTo>
                  <a:cubicBezTo>
                    <a:pt x="14622" y="4603"/>
                    <a:pt x="14418" y="4653"/>
                    <a:pt x="14262" y="4752"/>
                  </a:cubicBezTo>
                  <a:cubicBezTo>
                    <a:pt x="13949" y="4952"/>
                    <a:pt x="13949" y="5276"/>
                    <a:pt x="14262" y="5476"/>
                  </a:cubicBezTo>
                  <a:cubicBezTo>
                    <a:pt x="14574" y="5676"/>
                    <a:pt x="15080" y="5676"/>
                    <a:pt x="15392" y="5476"/>
                  </a:cubicBezTo>
                  <a:cubicBezTo>
                    <a:pt x="15704" y="5276"/>
                    <a:pt x="15704" y="4952"/>
                    <a:pt x="15392" y="4752"/>
                  </a:cubicBezTo>
                  <a:cubicBezTo>
                    <a:pt x="15236" y="4653"/>
                    <a:pt x="15032" y="4603"/>
                    <a:pt x="14827" y="4603"/>
                  </a:cubicBezTo>
                  <a:close/>
                  <a:moveTo>
                    <a:pt x="6688" y="5832"/>
                  </a:moveTo>
                  <a:cubicBezTo>
                    <a:pt x="6484" y="5832"/>
                    <a:pt x="6279" y="5882"/>
                    <a:pt x="6123" y="5982"/>
                  </a:cubicBezTo>
                  <a:cubicBezTo>
                    <a:pt x="5811" y="6181"/>
                    <a:pt x="5811" y="6506"/>
                    <a:pt x="6123" y="6705"/>
                  </a:cubicBezTo>
                  <a:cubicBezTo>
                    <a:pt x="6436" y="6905"/>
                    <a:pt x="6941" y="6905"/>
                    <a:pt x="7254" y="6705"/>
                  </a:cubicBezTo>
                  <a:cubicBezTo>
                    <a:pt x="7566" y="6506"/>
                    <a:pt x="7566" y="6181"/>
                    <a:pt x="7254" y="5982"/>
                  </a:cubicBezTo>
                  <a:cubicBezTo>
                    <a:pt x="7097" y="5882"/>
                    <a:pt x="6893" y="5832"/>
                    <a:pt x="6688" y="5832"/>
                  </a:cubicBezTo>
                  <a:close/>
                  <a:moveTo>
                    <a:pt x="8723" y="5832"/>
                  </a:moveTo>
                  <a:cubicBezTo>
                    <a:pt x="8672" y="5832"/>
                    <a:pt x="8620" y="5835"/>
                    <a:pt x="8570" y="5841"/>
                  </a:cubicBezTo>
                  <a:cubicBezTo>
                    <a:pt x="8419" y="5860"/>
                    <a:pt x="8275" y="5907"/>
                    <a:pt x="8158" y="5982"/>
                  </a:cubicBezTo>
                  <a:cubicBezTo>
                    <a:pt x="7845" y="6181"/>
                    <a:pt x="7845" y="6506"/>
                    <a:pt x="8158" y="6705"/>
                  </a:cubicBezTo>
                  <a:cubicBezTo>
                    <a:pt x="8314" y="6805"/>
                    <a:pt x="8518" y="6855"/>
                    <a:pt x="8723" y="6855"/>
                  </a:cubicBezTo>
                  <a:cubicBezTo>
                    <a:pt x="8928" y="6855"/>
                    <a:pt x="9132" y="6805"/>
                    <a:pt x="9288" y="6705"/>
                  </a:cubicBezTo>
                  <a:cubicBezTo>
                    <a:pt x="9601" y="6506"/>
                    <a:pt x="9601" y="6181"/>
                    <a:pt x="9288" y="5982"/>
                  </a:cubicBezTo>
                  <a:cubicBezTo>
                    <a:pt x="9132" y="5882"/>
                    <a:pt x="8928" y="5832"/>
                    <a:pt x="8723" y="5832"/>
                  </a:cubicBezTo>
                  <a:close/>
                  <a:moveTo>
                    <a:pt x="10758" y="5832"/>
                  </a:moveTo>
                  <a:cubicBezTo>
                    <a:pt x="10706" y="5832"/>
                    <a:pt x="10655" y="5835"/>
                    <a:pt x="10605" y="5841"/>
                  </a:cubicBezTo>
                  <a:cubicBezTo>
                    <a:pt x="10453" y="5860"/>
                    <a:pt x="10310" y="5907"/>
                    <a:pt x="10192" y="5982"/>
                  </a:cubicBezTo>
                  <a:cubicBezTo>
                    <a:pt x="9880" y="6181"/>
                    <a:pt x="9880" y="6506"/>
                    <a:pt x="10192" y="6705"/>
                  </a:cubicBezTo>
                  <a:cubicBezTo>
                    <a:pt x="10349" y="6805"/>
                    <a:pt x="10553" y="6855"/>
                    <a:pt x="10758" y="6855"/>
                  </a:cubicBezTo>
                  <a:cubicBezTo>
                    <a:pt x="10962" y="6855"/>
                    <a:pt x="11167" y="6805"/>
                    <a:pt x="11323" y="6705"/>
                  </a:cubicBezTo>
                  <a:cubicBezTo>
                    <a:pt x="11635" y="6506"/>
                    <a:pt x="11635" y="6181"/>
                    <a:pt x="11323" y="5982"/>
                  </a:cubicBezTo>
                  <a:cubicBezTo>
                    <a:pt x="11167" y="5882"/>
                    <a:pt x="10962" y="5832"/>
                    <a:pt x="10758" y="5832"/>
                  </a:cubicBezTo>
                  <a:close/>
                  <a:moveTo>
                    <a:pt x="12792" y="5832"/>
                  </a:moveTo>
                  <a:cubicBezTo>
                    <a:pt x="12741" y="5832"/>
                    <a:pt x="12690" y="5835"/>
                    <a:pt x="12639" y="5841"/>
                  </a:cubicBezTo>
                  <a:cubicBezTo>
                    <a:pt x="12488" y="5860"/>
                    <a:pt x="12344" y="5907"/>
                    <a:pt x="12227" y="5982"/>
                  </a:cubicBezTo>
                  <a:cubicBezTo>
                    <a:pt x="11915" y="6181"/>
                    <a:pt x="11915" y="6506"/>
                    <a:pt x="12227" y="6705"/>
                  </a:cubicBezTo>
                  <a:cubicBezTo>
                    <a:pt x="12383" y="6805"/>
                    <a:pt x="12588" y="6855"/>
                    <a:pt x="12792" y="6855"/>
                  </a:cubicBezTo>
                  <a:cubicBezTo>
                    <a:pt x="12997" y="6855"/>
                    <a:pt x="13201" y="6805"/>
                    <a:pt x="13357" y="6705"/>
                  </a:cubicBezTo>
                  <a:cubicBezTo>
                    <a:pt x="13670" y="6506"/>
                    <a:pt x="13670" y="6181"/>
                    <a:pt x="13357" y="5982"/>
                  </a:cubicBezTo>
                  <a:cubicBezTo>
                    <a:pt x="13201" y="5882"/>
                    <a:pt x="12997" y="5832"/>
                    <a:pt x="12792" y="5832"/>
                  </a:cubicBezTo>
                  <a:close/>
                  <a:moveTo>
                    <a:pt x="14827" y="5832"/>
                  </a:moveTo>
                  <a:cubicBezTo>
                    <a:pt x="14776" y="5832"/>
                    <a:pt x="14724" y="5835"/>
                    <a:pt x="14674" y="5841"/>
                  </a:cubicBezTo>
                  <a:cubicBezTo>
                    <a:pt x="14523" y="5860"/>
                    <a:pt x="14379" y="5907"/>
                    <a:pt x="14262" y="5982"/>
                  </a:cubicBezTo>
                  <a:cubicBezTo>
                    <a:pt x="13949" y="6181"/>
                    <a:pt x="13949" y="6506"/>
                    <a:pt x="14262" y="6705"/>
                  </a:cubicBezTo>
                  <a:cubicBezTo>
                    <a:pt x="14418" y="6805"/>
                    <a:pt x="14622" y="6855"/>
                    <a:pt x="14827" y="6855"/>
                  </a:cubicBezTo>
                  <a:cubicBezTo>
                    <a:pt x="15032" y="6855"/>
                    <a:pt x="15236" y="6805"/>
                    <a:pt x="15392" y="6705"/>
                  </a:cubicBezTo>
                  <a:cubicBezTo>
                    <a:pt x="15704" y="6506"/>
                    <a:pt x="15704" y="6181"/>
                    <a:pt x="15392" y="5982"/>
                  </a:cubicBezTo>
                  <a:cubicBezTo>
                    <a:pt x="15236" y="5882"/>
                    <a:pt x="15032" y="5832"/>
                    <a:pt x="14827" y="5832"/>
                  </a:cubicBezTo>
                  <a:close/>
                  <a:moveTo>
                    <a:pt x="6688" y="11941"/>
                  </a:moveTo>
                  <a:cubicBezTo>
                    <a:pt x="6484" y="11941"/>
                    <a:pt x="6279" y="11991"/>
                    <a:pt x="6123" y="12091"/>
                  </a:cubicBezTo>
                  <a:cubicBezTo>
                    <a:pt x="5811" y="12291"/>
                    <a:pt x="5811" y="12615"/>
                    <a:pt x="6123" y="12815"/>
                  </a:cubicBezTo>
                  <a:cubicBezTo>
                    <a:pt x="6436" y="13015"/>
                    <a:pt x="6941" y="13015"/>
                    <a:pt x="7254" y="12815"/>
                  </a:cubicBezTo>
                  <a:cubicBezTo>
                    <a:pt x="7566" y="12615"/>
                    <a:pt x="7566" y="12291"/>
                    <a:pt x="7254" y="12091"/>
                  </a:cubicBezTo>
                  <a:cubicBezTo>
                    <a:pt x="7097" y="11991"/>
                    <a:pt x="6893" y="11941"/>
                    <a:pt x="6688" y="11941"/>
                  </a:cubicBezTo>
                  <a:close/>
                  <a:moveTo>
                    <a:pt x="8723" y="11941"/>
                  </a:moveTo>
                  <a:cubicBezTo>
                    <a:pt x="8518" y="11941"/>
                    <a:pt x="8314" y="11991"/>
                    <a:pt x="8158" y="12091"/>
                  </a:cubicBezTo>
                  <a:cubicBezTo>
                    <a:pt x="7845" y="12291"/>
                    <a:pt x="7845" y="12615"/>
                    <a:pt x="8158" y="12815"/>
                  </a:cubicBezTo>
                  <a:cubicBezTo>
                    <a:pt x="8470" y="13015"/>
                    <a:pt x="8976" y="13015"/>
                    <a:pt x="9288" y="12815"/>
                  </a:cubicBezTo>
                  <a:cubicBezTo>
                    <a:pt x="9601" y="12615"/>
                    <a:pt x="9601" y="12291"/>
                    <a:pt x="9288" y="12091"/>
                  </a:cubicBezTo>
                  <a:cubicBezTo>
                    <a:pt x="9132" y="11991"/>
                    <a:pt x="8928" y="11941"/>
                    <a:pt x="8723" y="11941"/>
                  </a:cubicBezTo>
                  <a:close/>
                  <a:moveTo>
                    <a:pt x="10758" y="11941"/>
                  </a:moveTo>
                  <a:cubicBezTo>
                    <a:pt x="10553" y="11941"/>
                    <a:pt x="10349" y="11991"/>
                    <a:pt x="10192" y="12091"/>
                  </a:cubicBezTo>
                  <a:cubicBezTo>
                    <a:pt x="9880" y="12291"/>
                    <a:pt x="9880" y="12615"/>
                    <a:pt x="10192" y="12815"/>
                  </a:cubicBezTo>
                  <a:cubicBezTo>
                    <a:pt x="10505" y="13015"/>
                    <a:pt x="11010" y="13015"/>
                    <a:pt x="11323" y="12815"/>
                  </a:cubicBezTo>
                  <a:cubicBezTo>
                    <a:pt x="11635" y="12615"/>
                    <a:pt x="11635" y="12291"/>
                    <a:pt x="11323" y="12091"/>
                  </a:cubicBezTo>
                  <a:cubicBezTo>
                    <a:pt x="11167" y="11991"/>
                    <a:pt x="10962" y="11941"/>
                    <a:pt x="10758" y="11941"/>
                  </a:cubicBezTo>
                  <a:close/>
                  <a:moveTo>
                    <a:pt x="12792" y="11941"/>
                  </a:moveTo>
                  <a:cubicBezTo>
                    <a:pt x="12588" y="11941"/>
                    <a:pt x="12383" y="11991"/>
                    <a:pt x="12227" y="12091"/>
                  </a:cubicBezTo>
                  <a:cubicBezTo>
                    <a:pt x="11915" y="12291"/>
                    <a:pt x="11915" y="12615"/>
                    <a:pt x="12227" y="12815"/>
                  </a:cubicBezTo>
                  <a:cubicBezTo>
                    <a:pt x="12539" y="13015"/>
                    <a:pt x="13045" y="13015"/>
                    <a:pt x="13357" y="12815"/>
                  </a:cubicBezTo>
                  <a:cubicBezTo>
                    <a:pt x="13670" y="12615"/>
                    <a:pt x="13670" y="12291"/>
                    <a:pt x="13357" y="12091"/>
                  </a:cubicBezTo>
                  <a:cubicBezTo>
                    <a:pt x="13201" y="11991"/>
                    <a:pt x="12997" y="11941"/>
                    <a:pt x="12792" y="11941"/>
                  </a:cubicBezTo>
                  <a:close/>
                  <a:moveTo>
                    <a:pt x="14827" y="11941"/>
                  </a:moveTo>
                  <a:cubicBezTo>
                    <a:pt x="14622" y="11941"/>
                    <a:pt x="14418" y="11991"/>
                    <a:pt x="14262" y="12091"/>
                  </a:cubicBezTo>
                  <a:cubicBezTo>
                    <a:pt x="13949" y="12291"/>
                    <a:pt x="13949" y="12615"/>
                    <a:pt x="14262" y="12815"/>
                  </a:cubicBezTo>
                  <a:cubicBezTo>
                    <a:pt x="14574" y="13015"/>
                    <a:pt x="15080" y="13015"/>
                    <a:pt x="15392" y="12815"/>
                  </a:cubicBezTo>
                  <a:cubicBezTo>
                    <a:pt x="15704" y="12615"/>
                    <a:pt x="15704" y="12291"/>
                    <a:pt x="15392" y="12091"/>
                  </a:cubicBezTo>
                  <a:cubicBezTo>
                    <a:pt x="15236" y="11991"/>
                    <a:pt x="15032" y="11941"/>
                    <a:pt x="14827" y="11941"/>
                  </a:cubicBezTo>
                  <a:close/>
                  <a:moveTo>
                    <a:pt x="6688" y="13158"/>
                  </a:moveTo>
                  <a:cubicBezTo>
                    <a:pt x="6484" y="13158"/>
                    <a:pt x="6279" y="13208"/>
                    <a:pt x="6123" y="13308"/>
                  </a:cubicBezTo>
                  <a:cubicBezTo>
                    <a:pt x="5811" y="13508"/>
                    <a:pt x="5811" y="13832"/>
                    <a:pt x="6123" y="14032"/>
                  </a:cubicBezTo>
                  <a:cubicBezTo>
                    <a:pt x="6436" y="14232"/>
                    <a:pt x="6941" y="14232"/>
                    <a:pt x="7254" y="14032"/>
                  </a:cubicBezTo>
                  <a:cubicBezTo>
                    <a:pt x="7566" y="13832"/>
                    <a:pt x="7566" y="13508"/>
                    <a:pt x="7254" y="13308"/>
                  </a:cubicBezTo>
                  <a:cubicBezTo>
                    <a:pt x="7097" y="13208"/>
                    <a:pt x="6893" y="13158"/>
                    <a:pt x="6688" y="13158"/>
                  </a:cubicBezTo>
                  <a:close/>
                  <a:moveTo>
                    <a:pt x="8723" y="13158"/>
                  </a:moveTo>
                  <a:cubicBezTo>
                    <a:pt x="8518" y="13158"/>
                    <a:pt x="8314" y="13208"/>
                    <a:pt x="8158" y="13308"/>
                  </a:cubicBezTo>
                  <a:cubicBezTo>
                    <a:pt x="7845" y="13508"/>
                    <a:pt x="7845" y="13832"/>
                    <a:pt x="8158" y="14032"/>
                  </a:cubicBezTo>
                  <a:cubicBezTo>
                    <a:pt x="8470" y="14232"/>
                    <a:pt x="8976" y="14232"/>
                    <a:pt x="9288" y="14032"/>
                  </a:cubicBezTo>
                  <a:cubicBezTo>
                    <a:pt x="9601" y="13832"/>
                    <a:pt x="9601" y="13508"/>
                    <a:pt x="9288" y="13308"/>
                  </a:cubicBezTo>
                  <a:cubicBezTo>
                    <a:pt x="9132" y="13208"/>
                    <a:pt x="8928" y="13158"/>
                    <a:pt x="8723" y="13158"/>
                  </a:cubicBezTo>
                  <a:close/>
                  <a:moveTo>
                    <a:pt x="10758" y="13158"/>
                  </a:moveTo>
                  <a:cubicBezTo>
                    <a:pt x="10553" y="13158"/>
                    <a:pt x="10349" y="13208"/>
                    <a:pt x="10192" y="13308"/>
                  </a:cubicBezTo>
                  <a:cubicBezTo>
                    <a:pt x="9880" y="13508"/>
                    <a:pt x="9880" y="13832"/>
                    <a:pt x="10192" y="14032"/>
                  </a:cubicBezTo>
                  <a:cubicBezTo>
                    <a:pt x="10505" y="14232"/>
                    <a:pt x="11010" y="14232"/>
                    <a:pt x="11323" y="14032"/>
                  </a:cubicBezTo>
                  <a:cubicBezTo>
                    <a:pt x="11635" y="13832"/>
                    <a:pt x="11635" y="13508"/>
                    <a:pt x="11323" y="13308"/>
                  </a:cubicBezTo>
                  <a:cubicBezTo>
                    <a:pt x="11167" y="13208"/>
                    <a:pt x="10962" y="13158"/>
                    <a:pt x="10758" y="13158"/>
                  </a:cubicBezTo>
                  <a:close/>
                  <a:moveTo>
                    <a:pt x="14827" y="13158"/>
                  </a:moveTo>
                  <a:cubicBezTo>
                    <a:pt x="14622" y="13158"/>
                    <a:pt x="14418" y="13208"/>
                    <a:pt x="14262" y="13308"/>
                  </a:cubicBezTo>
                  <a:cubicBezTo>
                    <a:pt x="13949" y="13508"/>
                    <a:pt x="13949" y="13832"/>
                    <a:pt x="14262" y="14032"/>
                  </a:cubicBezTo>
                  <a:cubicBezTo>
                    <a:pt x="14574" y="14232"/>
                    <a:pt x="15080" y="14232"/>
                    <a:pt x="15392" y="14032"/>
                  </a:cubicBezTo>
                  <a:cubicBezTo>
                    <a:pt x="15704" y="13832"/>
                    <a:pt x="15704" y="13508"/>
                    <a:pt x="15392" y="13308"/>
                  </a:cubicBezTo>
                  <a:cubicBezTo>
                    <a:pt x="15236" y="13208"/>
                    <a:pt x="15032" y="13158"/>
                    <a:pt x="14827" y="13158"/>
                  </a:cubicBezTo>
                  <a:close/>
                  <a:moveTo>
                    <a:pt x="12792" y="13170"/>
                  </a:moveTo>
                  <a:cubicBezTo>
                    <a:pt x="12588" y="13170"/>
                    <a:pt x="12383" y="13220"/>
                    <a:pt x="12227" y="13320"/>
                  </a:cubicBezTo>
                  <a:cubicBezTo>
                    <a:pt x="11915" y="13520"/>
                    <a:pt x="11915" y="13844"/>
                    <a:pt x="12227" y="14044"/>
                  </a:cubicBezTo>
                  <a:cubicBezTo>
                    <a:pt x="12539" y="14244"/>
                    <a:pt x="13045" y="14244"/>
                    <a:pt x="13357" y="14044"/>
                  </a:cubicBezTo>
                  <a:cubicBezTo>
                    <a:pt x="13670" y="13844"/>
                    <a:pt x="13670" y="13520"/>
                    <a:pt x="13357" y="13320"/>
                  </a:cubicBezTo>
                  <a:cubicBezTo>
                    <a:pt x="13201" y="13220"/>
                    <a:pt x="12997" y="13170"/>
                    <a:pt x="12792" y="13170"/>
                  </a:cubicBezTo>
                  <a:close/>
                  <a:moveTo>
                    <a:pt x="6688" y="14376"/>
                  </a:moveTo>
                  <a:cubicBezTo>
                    <a:pt x="6484" y="14376"/>
                    <a:pt x="6279" y="14425"/>
                    <a:pt x="6123" y="14525"/>
                  </a:cubicBezTo>
                  <a:cubicBezTo>
                    <a:pt x="5811" y="14725"/>
                    <a:pt x="5811" y="15049"/>
                    <a:pt x="6123" y="15249"/>
                  </a:cubicBezTo>
                  <a:cubicBezTo>
                    <a:pt x="6436" y="15449"/>
                    <a:pt x="6941" y="15449"/>
                    <a:pt x="7254" y="15249"/>
                  </a:cubicBezTo>
                  <a:cubicBezTo>
                    <a:pt x="7566" y="15049"/>
                    <a:pt x="7566" y="14725"/>
                    <a:pt x="7254" y="14525"/>
                  </a:cubicBezTo>
                  <a:cubicBezTo>
                    <a:pt x="7097" y="14425"/>
                    <a:pt x="6893" y="14376"/>
                    <a:pt x="6688" y="14376"/>
                  </a:cubicBezTo>
                  <a:close/>
                  <a:moveTo>
                    <a:pt x="8723" y="14376"/>
                  </a:moveTo>
                  <a:cubicBezTo>
                    <a:pt x="8518" y="14376"/>
                    <a:pt x="8314" y="14425"/>
                    <a:pt x="8158" y="14525"/>
                  </a:cubicBezTo>
                  <a:cubicBezTo>
                    <a:pt x="7845" y="14725"/>
                    <a:pt x="7845" y="15049"/>
                    <a:pt x="8158" y="15249"/>
                  </a:cubicBezTo>
                  <a:cubicBezTo>
                    <a:pt x="8470" y="15449"/>
                    <a:pt x="8976" y="15449"/>
                    <a:pt x="9288" y="15249"/>
                  </a:cubicBezTo>
                  <a:cubicBezTo>
                    <a:pt x="9601" y="15049"/>
                    <a:pt x="9601" y="14725"/>
                    <a:pt x="9288" y="14525"/>
                  </a:cubicBezTo>
                  <a:cubicBezTo>
                    <a:pt x="9132" y="14425"/>
                    <a:pt x="8928" y="14376"/>
                    <a:pt x="8723" y="14376"/>
                  </a:cubicBezTo>
                  <a:close/>
                  <a:moveTo>
                    <a:pt x="10758" y="14376"/>
                  </a:moveTo>
                  <a:cubicBezTo>
                    <a:pt x="10553" y="14376"/>
                    <a:pt x="10349" y="14425"/>
                    <a:pt x="10192" y="14525"/>
                  </a:cubicBezTo>
                  <a:cubicBezTo>
                    <a:pt x="9880" y="14725"/>
                    <a:pt x="9880" y="15049"/>
                    <a:pt x="10192" y="15249"/>
                  </a:cubicBezTo>
                  <a:cubicBezTo>
                    <a:pt x="10505" y="15449"/>
                    <a:pt x="11010" y="15449"/>
                    <a:pt x="11323" y="15249"/>
                  </a:cubicBezTo>
                  <a:cubicBezTo>
                    <a:pt x="11635" y="15049"/>
                    <a:pt x="11635" y="14725"/>
                    <a:pt x="11323" y="14525"/>
                  </a:cubicBezTo>
                  <a:cubicBezTo>
                    <a:pt x="11167" y="14425"/>
                    <a:pt x="10962" y="14376"/>
                    <a:pt x="10758" y="14376"/>
                  </a:cubicBezTo>
                  <a:close/>
                  <a:moveTo>
                    <a:pt x="12792" y="14376"/>
                  </a:moveTo>
                  <a:cubicBezTo>
                    <a:pt x="12588" y="14376"/>
                    <a:pt x="12383" y="14425"/>
                    <a:pt x="12227" y="14525"/>
                  </a:cubicBezTo>
                  <a:cubicBezTo>
                    <a:pt x="11915" y="14725"/>
                    <a:pt x="11915" y="15049"/>
                    <a:pt x="12227" y="15249"/>
                  </a:cubicBezTo>
                  <a:cubicBezTo>
                    <a:pt x="12539" y="15449"/>
                    <a:pt x="13045" y="15449"/>
                    <a:pt x="13357" y="15249"/>
                  </a:cubicBezTo>
                  <a:cubicBezTo>
                    <a:pt x="13670" y="15049"/>
                    <a:pt x="13670" y="14725"/>
                    <a:pt x="13357" y="14525"/>
                  </a:cubicBezTo>
                  <a:cubicBezTo>
                    <a:pt x="13201" y="14425"/>
                    <a:pt x="12997" y="14376"/>
                    <a:pt x="12792" y="14376"/>
                  </a:cubicBezTo>
                  <a:close/>
                  <a:moveTo>
                    <a:pt x="14827" y="14376"/>
                  </a:moveTo>
                  <a:cubicBezTo>
                    <a:pt x="14622" y="14376"/>
                    <a:pt x="14418" y="14425"/>
                    <a:pt x="14262" y="14525"/>
                  </a:cubicBezTo>
                  <a:cubicBezTo>
                    <a:pt x="13949" y="14725"/>
                    <a:pt x="13949" y="15049"/>
                    <a:pt x="14262" y="15249"/>
                  </a:cubicBezTo>
                  <a:cubicBezTo>
                    <a:pt x="14574" y="15449"/>
                    <a:pt x="15080" y="15449"/>
                    <a:pt x="15392" y="15249"/>
                  </a:cubicBezTo>
                  <a:cubicBezTo>
                    <a:pt x="15704" y="15049"/>
                    <a:pt x="15704" y="14725"/>
                    <a:pt x="15392" y="14525"/>
                  </a:cubicBezTo>
                  <a:cubicBezTo>
                    <a:pt x="15236" y="14425"/>
                    <a:pt x="15032" y="14376"/>
                    <a:pt x="14827" y="14376"/>
                  </a:cubicBezTo>
                  <a:close/>
                  <a:moveTo>
                    <a:pt x="4673" y="14441"/>
                  </a:moveTo>
                  <a:cubicBezTo>
                    <a:pt x="4494" y="14441"/>
                    <a:pt x="4315" y="14485"/>
                    <a:pt x="4179" y="14572"/>
                  </a:cubicBezTo>
                  <a:cubicBezTo>
                    <a:pt x="3907" y="14746"/>
                    <a:pt x="3907" y="15029"/>
                    <a:pt x="4179" y="15203"/>
                  </a:cubicBezTo>
                  <a:cubicBezTo>
                    <a:pt x="4452" y="15378"/>
                    <a:pt x="4893" y="15378"/>
                    <a:pt x="5166" y="15203"/>
                  </a:cubicBezTo>
                  <a:cubicBezTo>
                    <a:pt x="5438" y="15029"/>
                    <a:pt x="5438" y="14746"/>
                    <a:pt x="5166" y="14572"/>
                  </a:cubicBezTo>
                  <a:cubicBezTo>
                    <a:pt x="5030" y="14485"/>
                    <a:pt x="4851" y="14441"/>
                    <a:pt x="4673" y="14441"/>
                  </a:cubicBezTo>
                  <a:close/>
                  <a:moveTo>
                    <a:pt x="16861" y="14441"/>
                  </a:moveTo>
                  <a:cubicBezTo>
                    <a:pt x="16683" y="14441"/>
                    <a:pt x="16504" y="14485"/>
                    <a:pt x="16368" y="14572"/>
                  </a:cubicBezTo>
                  <a:cubicBezTo>
                    <a:pt x="16096" y="14746"/>
                    <a:pt x="16096" y="15029"/>
                    <a:pt x="16368" y="15203"/>
                  </a:cubicBezTo>
                  <a:cubicBezTo>
                    <a:pt x="16641" y="15378"/>
                    <a:pt x="17082" y="15378"/>
                    <a:pt x="17355" y="15203"/>
                  </a:cubicBezTo>
                  <a:cubicBezTo>
                    <a:pt x="17627" y="15029"/>
                    <a:pt x="17627" y="14746"/>
                    <a:pt x="17355" y="14572"/>
                  </a:cubicBezTo>
                  <a:cubicBezTo>
                    <a:pt x="17219" y="14485"/>
                    <a:pt x="17040" y="14441"/>
                    <a:pt x="16861" y="14441"/>
                  </a:cubicBezTo>
                  <a:close/>
                  <a:moveTo>
                    <a:pt x="2657" y="14489"/>
                  </a:moveTo>
                  <a:cubicBezTo>
                    <a:pt x="2498" y="14489"/>
                    <a:pt x="2338" y="14528"/>
                    <a:pt x="2216" y="14606"/>
                  </a:cubicBezTo>
                  <a:cubicBezTo>
                    <a:pt x="1973" y="14761"/>
                    <a:pt x="1973" y="15013"/>
                    <a:pt x="2216" y="15169"/>
                  </a:cubicBezTo>
                  <a:cubicBezTo>
                    <a:pt x="2459" y="15324"/>
                    <a:pt x="2854" y="15324"/>
                    <a:pt x="3097" y="15169"/>
                  </a:cubicBezTo>
                  <a:cubicBezTo>
                    <a:pt x="3340" y="15013"/>
                    <a:pt x="3340" y="14761"/>
                    <a:pt x="3097" y="14606"/>
                  </a:cubicBezTo>
                  <a:cubicBezTo>
                    <a:pt x="2976" y="14528"/>
                    <a:pt x="2816" y="14489"/>
                    <a:pt x="2657" y="14489"/>
                  </a:cubicBezTo>
                  <a:close/>
                  <a:moveTo>
                    <a:pt x="18858" y="14489"/>
                  </a:moveTo>
                  <a:cubicBezTo>
                    <a:pt x="18699" y="14489"/>
                    <a:pt x="18540" y="14528"/>
                    <a:pt x="18418" y="14606"/>
                  </a:cubicBezTo>
                  <a:cubicBezTo>
                    <a:pt x="18175" y="14761"/>
                    <a:pt x="18175" y="15013"/>
                    <a:pt x="18418" y="15169"/>
                  </a:cubicBezTo>
                  <a:cubicBezTo>
                    <a:pt x="18661" y="15324"/>
                    <a:pt x="19056" y="15324"/>
                    <a:pt x="19299" y="15169"/>
                  </a:cubicBezTo>
                  <a:cubicBezTo>
                    <a:pt x="19542" y="15013"/>
                    <a:pt x="19542" y="14761"/>
                    <a:pt x="19299" y="14606"/>
                  </a:cubicBezTo>
                  <a:cubicBezTo>
                    <a:pt x="19177" y="14528"/>
                    <a:pt x="19018" y="14489"/>
                    <a:pt x="18858" y="14489"/>
                  </a:cubicBezTo>
                  <a:close/>
                  <a:moveTo>
                    <a:pt x="544" y="14540"/>
                  </a:moveTo>
                  <a:cubicBezTo>
                    <a:pt x="405" y="14540"/>
                    <a:pt x="266" y="14573"/>
                    <a:pt x="159" y="14641"/>
                  </a:cubicBezTo>
                  <a:cubicBezTo>
                    <a:pt x="-53" y="14777"/>
                    <a:pt x="-53" y="14998"/>
                    <a:pt x="159" y="15134"/>
                  </a:cubicBezTo>
                  <a:cubicBezTo>
                    <a:pt x="372" y="15270"/>
                    <a:pt x="716" y="15270"/>
                    <a:pt x="928" y="15134"/>
                  </a:cubicBezTo>
                  <a:cubicBezTo>
                    <a:pt x="1141" y="14998"/>
                    <a:pt x="1141" y="14777"/>
                    <a:pt x="928" y="14641"/>
                  </a:cubicBezTo>
                  <a:cubicBezTo>
                    <a:pt x="822" y="14573"/>
                    <a:pt x="684" y="14540"/>
                    <a:pt x="544" y="14540"/>
                  </a:cubicBezTo>
                  <a:close/>
                  <a:moveTo>
                    <a:pt x="20950" y="14540"/>
                  </a:moveTo>
                  <a:cubicBezTo>
                    <a:pt x="20810" y="14540"/>
                    <a:pt x="20671" y="14573"/>
                    <a:pt x="20565" y="14641"/>
                  </a:cubicBezTo>
                  <a:cubicBezTo>
                    <a:pt x="20352" y="14777"/>
                    <a:pt x="20352" y="14998"/>
                    <a:pt x="20565" y="15134"/>
                  </a:cubicBezTo>
                  <a:cubicBezTo>
                    <a:pt x="20777" y="15270"/>
                    <a:pt x="21122" y="15270"/>
                    <a:pt x="21335" y="15134"/>
                  </a:cubicBezTo>
                  <a:cubicBezTo>
                    <a:pt x="21547" y="14998"/>
                    <a:pt x="21547" y="14777"/>
                    <a:pt x="21335" y="14641"/>
                  </a:cubicBezTo>
                  <a:cubicBezTo>
                    <a:pt x="21228" y="14573"/>
                    <a:pt x="21089" y="14540"/>
                    <a:pt x="20950" y="14540"/>
                  </a:cubicBezTo>
                  <a:close/>
                  <a:moveTo>
                    <a:pt x="6688" y="15593"/>
                  </a:moveTo>
                  <a:cubicBezTo>
                    <a:pt x="6484" y="15593"/>
                    <a:pt x="6279" y="15643"/>
                    <a:pt x="6123" y="15742"/>
                  </a:cubicBezTo>
                  <a:cubicBezTo>
                    <a:pt x="5811" y="15942"/>
                    <a:pt x="5811" y="16266"/>
                    <a:pt x="6123" y="16466"/>
                  </a:cubicBezTo>
                  <a:cubicBezTo>
                    <a:pt x="6436" y="16666"/>
                    <a:pt x="6941" y="16666"/>
                    <a:pt x="7254" y="16466"/>
                  </a:cubicBezTo>
                  <a:cubicBezTo>
                    <a:pt x="7566" y="16266"/>
                    <a:pt x="7566" y="15942"/>
                    <a:pt x="7254" y="15742"/>
                  </a:cubicBezTo>
                  <a:cubicBezTo>
                    <a:pt x="7097" y="15643"/>
                    <a:pt x="6893" y="15593"/>
                    <a:pt x="6688" y="15593"/>
                  </a:cubicBezTo>
                  <a:close/>
                  <a:moveTo>
                    <a:pt x="8723" y="15593"/>
                  </a:moveTo>
                  <a:cubicBezTo>
                    <a:pt x="8518" y="15593"/>
                    <a:pt x="8314" y="15643"/>
                    <a:pt x="8158" y="15742"/>
                  </a:cubicBezTo>
                  <a:cubicBezTo>
                    <a:pt x="7845" y="15942"/>
                    <a:pt x="7845" y="16266"/>
                    <a:pt x="8158" y="16466"/>
                  </a:cubicBezTo>
                  <a:cubicBezTo>
                    <a:pt x="8470" y="16666"/>
                    <a:pt x="8976" y="16666"/>
                    <a:pt x="9288" y="16466"/>
                  </a:cubicBezTo>
                  <a:cubicBezTo>
                    <a:pt x="9601" y="16266"/>
                    <a:pt x="9601" y="15942"/>
                    <a:pt x="9288" y="15742"/>
                  </a:cubicBezTo>
                  <a:cubicBezTo>
                    <a:pt x="9132" y="15643"/>
                    <a:pt x="8928" y="15593"/>
                    <a:pt x="8723" y="15593"/>
                  </a:cubicBezTo>
                  <a:close/>
                  <a:moveTo>
                    <a:pt x="10758" y="15593"/>
                  </a:moveTo>
                  <a:cubicBezTo>
                    <a:pt x="10553" y="15593"/>
                    <a:pt x="10349" y="15643"/>
                    <a:pt x="10192" y="15742"/>
                  </a:cubicBezTo>
                  <a:cubicBezTo>
                    <a:pt x="9880" y="15942"/>
                    <a:pt x="9880" y="16266"/>
                    <a:pt x="10192" y="16466"/>
                  </a:cubicBezTo>
                  <a:cubicBezTo>
                    <a:pt x="10505" y="16666"/>
                    <a:pt x="11010" y="16666"/>
                    <a:pt x="11323" y="16466"/>
                  </a:cubicBezTo>
                  <a:cubicBezTo>
                    <a:pt x="11635" y="16266"/>
                    <a:pt x="11635" y="15942"/>
                    <a:pt x="11323" y="15742"/>
                  </a:cubicBezTo>
                  <a:cubicBezTo>
                    <a:pt x="11167" y="15643"/>
                    <a:pt x="10962" y="15593"/>
                    <a:pt x="10758" y="15593"/>
                  </a:cubicBezTo>
                  <a:close/>
                  <a:moveTo>
                    <a:pt x="12792" y="15593"/>
                  </a:moveTo>
                  <a:cubicBezTo>
                    <a:pt x="12588" y="15593"/>
                    <a:pt x="12383" y="15643"/>
                    <a:pt x="12227" y="15742"/>
                  </a:cubicBezTo>
                  <a:cubicBezTo>
                    <a:pt x="11915" y="15942"/>
                    <a:pt x="11915" y="16266"/>
                    <a:pt x="12227" y="16466"/>
                  </a:cubicBezTo>
                  <a:cubicBezTo>
                    <a:pt x="12539" y="16666"/>
                    <a:pt x="13045" y="16666"/>
                    <a:pt x="13357" y="16466"/>
                  </a:cubicBezTo>
                  <a:cubicBezTo>
                    <a:pt x="13670" y="16266"/>
                    <a:pt x="13670" y="15942"/>
                    <a:pt x="13357" y="15742"/>
                  </a:cubicBezTo>
                  <a:cubicBezTo>
                    <a:pt x="13201" y="15643"/>
                    <a:pt x="12997" y="15593"/>
                    <a:pt x="12792" y="15593"/>
                  </a:cubicBezTo>
                  <a:close/>
                  <a:moveTo>
                    <a:pt x="14827" y="15593"/>
                  </a:moveTo>
                  <a:cubicBezTo>
                    <a:pt x="14622" y="15593"/>
                    <a:pt x="14418" y="15643"/>
                    <a:pt x="14262" y="15742"/>
                  </a:cubicBezTo>
                  <a:cubicBezTo>
                    <a:pt x="13949" y="15942"/>
                    <a:pt x="13949" y="16266"/>
                    <a:pt x="14262" y="16466"/>
                  </a:cubicBezTo>
                  <a:cubicBezTo>
                    <a:pt x="14574" y="16666"/>
                    <a:pt x="15080" y="16666"/>
                    <a:pt x="15392" y="16466"/>
                  </a:cubicBezTo>
                  <a:cubicBezTo>
                    <a:pt x="15704" y="16266"/>
                    <a:pt x="15704" y="15942"/>
                    <a:pt x="15392" y="15742"/>
                  </a:cubicBezTo>
                  <a:cubicBezTo>
                    <a:pt x="15236" y="15643"/>
                    <a:pt x="15032" y="15593"/>
                    <a:pt x="14827" y="15593"/>
                  </a:cubicBezTo>
                  <a:close/>
                  <a:moveTo>
                    <a:pt x="4673" y="15658"/>
                  </a:moveTo>
                  <a:cubicBezTo>
                    <a:pt x="4494" y="15658"/>
                    <a:pt x="4315" y="15702"/>
                    <a:pt x="4179" y="15789"/>
                  </a:cubicBezTo>
                  <a:cubicBezTo>
                    <a:pt x="3907" y="15963"/>
                    <a:pt x="3907" y="16246"/>
                    <a:pt x="4179" y="16420"/>
                  </a:cubicBezTo>
                  <a:cubicBezTo>
                    <a:pt x="4452" y="16595"/>
                    <a:pt x="4893" y="16595"/>
                    <a:pt x="5166" y="16420"/>
                  </a:cubicBezTo>
                  <a:cubicBezTo>
                    <a:pt x="5438" y="16246"/>
                    <a:pt x="5438" y="15963"/>
                    <a:pt x="5166" y="15789"/>
                  </a:cubicBezTo>
                  <a:cubicBezTo>
                    <a:pt x="5030" y="15702"/>
                    <a:pt x="4851" y="15658"/>
                    <a:pt x="4673" y="15658"/>
                  </a:cubicBezTo>
                  <a:close/>
                  <a:moveTo>
                    <a:pt x="16861" y="15658"/>
                  </a:moveTo>
                  <a:cubicBezTo>
                    <a:pt x="16683" y="15658"/>
                    <a:pt x="16504" y="15702"/>
                    <a:pt x="16368" y="15789"/>
                  </a:cubicBezTo>
                  <a:cubicBezTo>
                    <a:pt x="16096" y="15963"/>
                    <a:pt x="16096" y="16246"/>
                    <a:pt x="16368" y="16420"/>
                  </a:cubicBezTo>
                  <a:cubicBezTo>
                    <a:pt x="16641" y="16595"/>
                    <a:pt x="17082" y="16595"/>
                    <a:pt x="17355" y="16420"/>
                  </a:cubicBezTo>
                  <a:cubicBezTo>
                    <a:pt x="17627" y="16246"/>
                    <a:pt x="17627" y="15963"/>
                    <a:pt x="17355" y="15789"/>
                  </a:cubicBezTo>
                  <a:cubicBezTo>
                    <a:pt x="17219" y="15702"/>
                    <a:pt x="17040" y="15658"/>
                    <a:pt x="16861" y="15658"/>
                  </a:cubicBezTo>
                  <a:close/>
                  <a:moveTo>
                    <a:pt x="2646" y="15706"/>
                  </a:moveTo>
                  <a:cubicBezTo>
                    <a:pt x="2487" y="15706"/>
                    <a:pt x="2327" y="15745"/>
                    <a:pt x="2206" y="15823"/>
                  </a:cubicBezTo>
                  <a:cubicBezTo>
                    <a:pt x="1963" y="15978"/>
                    <a:pt x="1963" y="16230"/>
                    <a:pt x="2206" y="16386"/>
                  </a:cubicBezTo>
                  <a:cubicBezTo>
                    <a:pt x="2329" y="16464"/>
                    <a:pt x="2491" y="16503"/>
                    <a:pt x="2652" y="16502"/>
                  </a:cubicBezTo>
                  <a:cubicBezTo>
                    <a:pt x="2813" y="16503"/>
                    <a:pt x="2974" y="16464"/>
                    <a:pt x="3097" y="16386"/>
                  </a:cubicBezTo>
                  <a:cubicBezTo>
                    <a:pt x="3340" y="16230"/>
                    <a:pt x="3340" y="15978"/>
                    <a:pt x="3097" y="15823"/>
                  </a:cubicBezTo>
                  <a:cubicBezTo>
                    <a:pt x="2974" y="15745"/>
                    <a:pt x="2813" y="15706"/>
                    <a:pt x="2652" y="15706"/>
                  </a:cubicBezTo>
                  <a:cubicBezTo>
                    <a:pt x="2650" y="15706"/>
                    <a:pt x="2648" y="15706"/>
                    <a:pt x="2646" y="15706"/>
                  </a:cubicBezTo>
                  <a:close/>
                  <a:moveTo>
                    <a:pt x="18858" y="15706"/>
                  </a:moveTo>
                  <a:cubicBezTo>
                    <a:pt x="18699" y="15706"/>
                    <a:pt x="18540" y="15745"/>
                    <a:pt x="18418" y="15823"/>
                  </a:cubicBezTo>
                  <a:cubicBezTo>
                    <a:pt x="18175" y="15978"/>
                    <a:pt x="18175" y="16230"/>
                    <a:pt x="18418" y="16386"/>
                  </a:cubicBezTo>
                  <a:cubicBezTo>
                    <a:pt x="18661" y="16541"/>
                    <a:pt x="19056" y="16541"/>
                    <a:pt x="19299" y="16386"/>
                  </a:cubicBezTo>
                  <a:cubicBezTo>
                    <a:pt x="19542" y="16230"/>
                    <a:pt x="19542" y="15978"/>
                    <a:pt x="19299" y="15823"/>
                  </a:cubicBezTo>
                  <a:cubicBezTo>
                    <a:pt x="19177" y="15745"/>
                    <a:pt x="19018" y="15706"/>
                    <a:pt x="18858" y="15706"/>
                  </a:cubicBezTo>
                  <a:close/>
                  <a:moveTo>
                    <a:pt x="6678" y="16810"/>
                  </a:moveTo>
                  <a:cubicBezTo>
                    <a:pt x="6473" y="16810"/>
                    <a:pt x="6268" y="16860"/>
                    <a:pt x="6111" y="16960"/>
                  </a:cubicBezTo>
                  <a:cubicBezTo>
                    <a:pt x="5799" y="17159"/>
                    <a:pt x="5799" y="17484"/>
                    <a:pt x="6111" y="17683"/>
                  </a:cubicBezTo>
                  <a:cubicBezTo>
                    <a:pt x="6424" y="17883"/>
                    <a:pt x="6931" y="17883"/>
                    <a:pt x="7243" y="17683"/>
                  </a:cubicBezTo>
                  <a:cubicBezTo>
                    <a:pt x="7555" y="17484"/>
                    <a:pt x="7555" y="17159"/>
                    <a:pt x="7243" y="16960"/>
                  </a:cubicBezTo>
                  <a:cubicBezTo>
                    <a:pt x="7087" y="16860"/>
                    <a:pt x="6882" y="16810"/>
                    <a:pt x="6678" y="16810"/>
                  </a:cubicBezTo>
                  <a:close/>
                  <a:moveTo>
                    <a:pt x="8712" y="16810"/>
                  </a:moveTo>
                  <a:cubicBezTo>
                    <a:pt x="8508" y="16810"/>
                    <a:pt x="8302" y="16860"/>
                    <a:pt x="8146" y="16960"/>
                  </a:cubicBezTo>
                  <a:cubicBezTo>
                    <a:pt x="7834" y="17159"/>
                    <a:pt x="7834" y="17484"/>
                    <a:pt x="8146" y="17683"/>
                  </a:cubicBezTo>
                  <a:cubicBezTo>
                    <a:pt x="8458" y="17883"/>
                    <a:pt x="8965" y="17883"/>
                    <a:pt x="9278" y="17683"/>
                  </a:cubicBezTo>
                  <a:cubicBezTo>
                    <a:pt x="9590" y="17484"/>
                    <a:pt x="9590" y="17159"/>
                    <a:pt x="9278" y="16960"/>
                  </a:cubicBezTo>
                  <a:cubicBezTo>
                    <a:pt x="9121" y="16860"/>
                    <a:pt x="8917" y="16810"/>
                    <a:pt x="8712" y="16810"/>
                  </a:cubicBezTo>
                  <a:close/>
                  <a:moveTo>
                    <a:pt x="10747" y="16810"/>
                  </a:moveTo>
                  <a:cubicBezTo>
                    <a:pt x="10542" y="16810"/>
                    <a:pt x="10337" y="16860"/>
                    <a:pt x="10181" y="16960"/>
                  </a:cubicBezTo>
                  <a:cubicBezTo>
                    <a:pt x="9868" y="17159"/>
                    <a:pt x="9868" y="17484"/>
                    <a:pt x="10181" y="17683"/>
                  </a:cubicBezTo>
                  <a:cubicBezTo>
                    <a:pt x="10493" y="17883"/>
                    <a:pt x="11000" y="17883"/>
                    <a:pt x="11312" y="17683"/>
                  </a:cubicBezTo>
                  <a:cubicBezTo>
                    <a:pt x="11625" y="17484"/>
                    <a:pt x="11625" y="17159"/>
                    <a:pt x="11312" y="16960"/>
                  </a:cubicBezTo>
                  <a:cubicBezTo>
                    <a:pt x="11156" y="16860"/>
                    <a:pt x="10952" y="16810"/>
                    <a:pt x="10747" y="16810"/>
                  </a:cubicBezTo>
                  <a:close/>
                  <a:moveTo>
                    <a:pt x="12782" y="16810"/>
                  </a:moveTo>
                  <a:cubicBezTo>
                    <a:pt x="12577" y="16810"/>
                    <a:pt x="12371" y="16860"/>
                    <a:pt x="12215" y="16960"/>
                  </a:cubicBezTo>
                  <a:cubicBezTo>
                    <a:pt x="11903" y="17159"/>
                    <a:pt x="11903" y="17484"/>
                    <a:pt x="12215" y="17683"/>
                  </a:cubicBezTo>
                  <a:cubicBezTo>
                    <a:pt x="12528" y="17883"/>
                    <a:pt x="13034" y="17883"/>
                    <a:pt x="13347" y="17683"/>
                  </a:cubicBezTo>
                  <a:cubicBezTo>
                    <a:pt x="13659" y="17484"/>
                    <a:pt x="13659" y="17159"/>
                    <a:pt x="13347" y="16960"/>
                  </a:cubicBezTo>
                  <a:cubicBezTo>
                    <a:pt x="13191" y="16860"/>
                    <a:pt x="12986" y="16810"/>
                    <a:pt x="12782" y="16810"/>
                  </a:cubicBezTo>
                  <a:close/>
                  <a:moveTo>
                    <a:pt x="14816" y="16810"/>
                  </a:moveTo>
                  <a:cubicBezTo>
                    <a:pt x="14612" y="16810"/>
                    <a:pt x="14406" y="16860"/>
                    <a:pt x="14250" y="16960"/>
                  </a:cubicBezTo>
                  <a:cubicBezTo>
                    <a:pt x="13938" y="17159"/>
                    <a:pt x="13938" y="17484"/>
                    <a:pt x="14250" y="17683"/>
                  </a:cubicBezTo>
                  <a:cubicBezTo>
                    <a:pt x="14562" y="17883"/>
                    <a:pt x="15069" y="17883"/>
                    <a:pt x="15381" y="17683"/>
                  </a:cubicBezTo>
                  <a:cubicBezTo>
                    <a:pt x="15694" y="17484"/>
                    <a:pt x="15694" y="17159"/>
                    <a:pt x="15381" y="16960"/>
                  </a:cubicBezTo>
                  <a:cubicBezTo>
                    <a:pt x="15225" y="16860"/>
                    <a:pt x="15021" y="16810"/>
                    <a:pt x="14816" y="16810"/>
                  </a:cubicBezTo>
                  <a:close/>
                  <a:moveTo>
                    <a:pt x="4662" y="16875"/>
                  </a:moveTo>
                  <a:cubicBezTo>
                    <a:pt x="4483" y="16875"/>
                    <a:pt x="4305" y="16919"/>
                    <a:pt x="4169" y="17006"/>
                  </a:cubicBezTo>
                  <a:cubicBezTo>
                    <a:pt x="3896" y="17181"/>
                    <a:pt x="3896" y="17463"/>
                    <a:pt x="4169" y="17637"/>
                  </a:cubicBezTo>
                  <a:cubicBezTo>
                    <a:pt x="4441" y="17812"/>
                    <a:pt x="4883" y="17812"/>
                    <a:pt x="5155" y="17637"/>
                  </a:cubicBezTo>
                  <a:cubicBezTo>
                    <a:pt x="5428" y="17463"/>
                    <a:pt x="5428" y="17181"/>
                    <a:pt x="5155" y="17006"/>
                  </a:cubicBezTo>
                  <a:cubicBezTo>
                    <a:pt x="5019" y="16919"/>
                    <a:pt x="4841" y="16875"/>
                    <a:pt x="4662" y="16875"/>
                  </a:cubicBezTo>
                  <a:close/>
                  <a:moveTo>
                    <a:pt x="16851" y="16875"/>
                  </a:moveTo>
                  <a:cubicBezTo>
                    <a:pt x="16672" y="16875"/>
                    <a:pt x="16494" y="16919"/>
                    <a:pt x="16358" y="17006"/>
                  </a:cubicBezTo>
                  <a:cubicBezTo>
                    <a:pt x="16085" y="17181"/>
                    <a:pt x="16085" y="17463"/>
                    <a:pt x="16358" y="17637"/>
                  </a:cubicBezTo>
                  <a:cubicBezTo>
                    <a:pt x="16630" y="17812"/>
                    <a:pt x="17072" y="17812"/>
                    <a:pt x="17344" y="17637"/>
                  </a:cubicBezTo>
                  <a:cubicBezTo>
                    <a:pt x="17617" y="17463"/>
                    <a:pt x="17617" y="17181"/>
                    <a:pt x="17344" y="17006"/>
                  </a:cubicBezTo>
                  <a:cubicBezTo>
                    <a:pt x="17208" y="16919"/>
                    <a:pt x="17029" y="16875"/>
                    <a:pt x="16851" y="16875"/>
                  </a:cubicBezTo>
                  <a:close/>
                  <a:moveTo>
                    <a:pt x="6678" y="18092"/>
                  </a:moveTo>
                  <a:cubicBezTo>
                    <a:pt x="6473" y="18092"/>
                    <a:pt x="6268" y="18142"/>
                    <a:pt x="6111" y="18242"/>
                  </a:cubicBezTo>
                  <a:cubicBezTo>
                    <a:pt x="5799" y="18442"/>
                    <a:pt x="5799" y="18766"/>
                    <a:pt x="6111" y="18966"/>
                  </a:cubicBezTo>
                  <a:cubicBezTo>
                    <a:pt x="6424" y="19166"/>
                    <a:pt x="6931" y="19166"/>
                    <a:pt x="7243" y="18966"/>
                  </a:cubicBezTo>
                  <a:cubicBezTo>
                    <a:pt x="7555" y="18766"/>
                    <a:pt x="7555" y="18442"/>
                    <a:pt x="7243" y="18242"/>
                  </a:cubicBezTo>
                  <a:cubicBezTo>
                    <a:pt x="7087" y="18142"/>
                    <a:pt x="6882" y="18092"/>
                    <a:pt x="6678" y="18092"/>
                  </a:cubicBezTo>
                  <a:close/>
                  <a:moveTo>
                    <a:pt x="8712" y="18092"/>
                  </a:moveTo>
                  <a:cubicBezTo>
                    <a:pt x="8508" y="18092"/>
                    <a:pt x="8302" y="18142"/>
                    <a:pt x="8146" y="18242"/>
                  </a:cubicBezTo>
                  <a:cubicBezTo>
                    <a:pt x="7834" y="18442"/>
                    <a:pt x="7834" y="18766"/>
                    <a:pt x="8146" y="18966"/>
                  </a:cubicBezTo>
                  <a:cubicBezTo>
                    <a:pt x="8458" y="19166"/>
                    <a:pt x="8965" y="19166"/>
                    <a:pt x="9278" y="18966"/>
                  </a:cubicBezTo>
                  <a:cubicBezTo>
                    <a:pt x="9590" y="18766"/>
                    <a:pt x="9590" y="18442"/>
                    <a:pt x="9278" y="18242"/>
                  </a:cubicBezTo>
                  <a:cubicBezTo>
                    <a:pt x="9121" y="18142"/>
                    <a:pt x="8917" y="18092"/>
                    <a:pt x="8712" y="18092"/>
                  </a:cubicBezTo>
                  <a:close/>
                  <a:moveTo>
                    <a:pt x="10747" y="18092"/>
                  </a:moveTo>
                  <a:cubicBezTo>
                    <a:pt x="10542" y="18092"/>
                    <a:pt x="10337" y="18142"/>
                    <a:pt x="10181" y="18242"/>
                  </a:cubicBezTo>
                  <a:cubicBezTo>
                    <a:pt x="9868" y="18442"/>
                    <a:pt x="9868" y="18766"/>
                    <a:pt x="10181" y="18966"/>
                  </a:cubicBezTo>
                  <a:cubicBezTo>
                    <a:pt x="10493" y="19166"/>
                    <a:pt x="11000" y="19166"/>
                    <a:pt x="11312" y="18966"/>
                  </a:cubicBezTo>
                  <a:cubicBezTo>
                    <a:pt x="11625" y="18766"/>
                    <a:pt x="11625" y="18442"/>
                    <a:pt x="11312" y="18242"/>
                  </a:cubicBezTo>
                  <a:cubicBezTo>
                    <a:pt x="11156" y="18142"/>
                    <a:pt x="10952" y="18092"/>
                    <a:pt x="10747" y="18092"/>
                  </a:cubicBezTo>
                  <a:close/>
                  <a:moveTo>
                    <a:pt x="12782" y="18092"/>
                  </a:moveTo>
                  <a:cubicBezTo>
                    <a:pt x="12577" y="18092"/>
                    <a:pt x="12371" y="18142"/>
                    <a:pt x="12215" y="18242"/>
                  </a:cubicBezTo>
                  <a:cubicBezTo>
                    <a:pt x="11903" y="18442"/>
                    <a:pt x="11903" y="18766"/>
                    <a:pt x="12215" y="18966"/>
                  </a:cubicBezTo>
                  <a:cubicBezTo>
                    <a:pt x="12528" y="19166"/>
                    <a:pt x="13034" y="19166"/>
                    <a:pt x="13347" y="18966"/>
                  </a:cubicBezTo>
                  <a:cubicBezTo>
                    <a:pt x="13659" y="18766"/>
                    <a:pt x="13659" y="18442"/>
                    <a:pt x="13347" y="18242"/>
                  </a:cubicBezTo>
                  <a:cubicBezTo>
                    <a:pt x="13191" y="18142"/>
                    <a:pt x="12986" y="18092"/>
                    <a:pt x="12782" y="18092"/>
                  </a:cubicBezTo>
                  <a:close/>
                  <a:moveTo>
                    <a:pt x="14827" y="18092"/>
                  </a:moveTo>
                  <a:cubicBezTo>
                    <a:pt x="14622" y="18092"/>
                    <a:pt x="14418" y="18142"/>
                    <a:pt x="14262" y="18242"/>
                  </a:cubicBezTo>
                  <a:cubicBezTo>
                    <a:pt x="13949" y="18442"/>
                    <a:pt x="13949" y="18766"/>
                    <a:pt x="14262" y="18966"/>
                  </a:cubicBezTo>
                  <a:cubicBezTo>
                    <a:pt x="14574" y="19166"/>
                    <a:pt x="15080" y="19166"/>
                    <a:pt x="15392" y="18966"/>
                  </a:cubicBezTo>
                  <a:cubicBezTo>
                    <a:pt x="15704" y="18766"/>
                    <a:pt x="15704" y="18442"/>
                    <a:pt x="15392" y="18242"/>
                  </a:cubicBezTo>
                  <a:cubicBezTo>
                    <a:pt x="15236" y="18142"/>
                    <a:pt x="15032" y="18092"/>
                    <a:pt x="14827" y="18092"/>
                  </a:cubicBezTo>
                  <a:close/>
                  <a:moveTo>
                    <a:pt x="8723" y="19280"/>
                  </a:moveTo>
                  <a:cubicBezTo>
                    <a:pt x="8518" y="19280"/>
                    <a:pt x="8314" y="19330"/>
                    <a:pt x="8158" y="19430"/>
                  </a:cubicBezTo>
                  <a:cubicBezTo>
                    <a:pt x="7845" y="19630"/>
                    <a:pt x="7845" y="19954"/>
                    <a:pt x="8158" y="20154"/>
                  </a:cubicBezTo>
                  <a:cubicBezTo>
                    <a:pt x="8470" y="20354"/>
                    <a:pt x="8976" y="20354"/>
                    <a:pt x="9288" y="20154"/>
                  </a:cubicBezTo>
                  <a:cubicBezTo>
                    <a:pt x="9601" y="19954"/>
                    <a:pt x="9601" y="19630"/>
                    <a:pt x="9288" y="19430"/>
                  </a:cubicBezTo>
                  <a:cubicBezTo>
                    <a:pt x="9132" y="19330"/>
                    <a:pt x="8928" y="19280"/>
                    <a:pt x="8723" y="19280"/>
                  </a:cubicBezTo>
                  <a:close/>
                  <a:moveTo>
                    <a:pt x="10758" y="19280"/>
                  </a:moveTo>
                  <a:cubicBezTo>
                    <a:pt x="10553" y="19280"/>
                    <a:pt x="10349" y="19330"/>
                    <a:pt x="10192" y="19430"/>
                  </a:cubicBezTo>
                  <a:cubicBezTo>
                    <a:pt x="9880" y="19630"/>
                    <a:pt x="9880" y="19954"/>
                    <a:pt x="10192" y="20154"/>
                  </a:cubicBezTo>
                  <a:cubicBezTo>
                    <a:pt x="10505" y="20354"/>
                    <a:pt x="11010" y="20354"/>
                    <a:pt x="11323" y="20154"/>
                  </a:cubicBezTo>
                  <a:cubicBezTo>
                    <a:pt x="11635" y="19954"/>
                    <a:pt x="11635" y="19630"/>
                    <a:pt x="11323" y="19430"/>
                  </a:cubicBezTo>
                  <a:cubicBezTo>
                    <a:pt x="11167" y="19330"/>
                    <a:pt x="10962" y="19280"/>
                    <a:pt x="10758" y="19280"/>
                  </a:cubicBezTo>
                  <a:close/>
                  <a:moveTo>
                    <a:pt x="12792" y="19280"/>
                  </a:moveTo>
                  <a:cubicBezTo>
                    <a:pt x="12588" y="19280"/>
                    <a:pt x="12383" y="19330"/>
                    <a:pt x="12227" y="19430"/>
                  </a:cubicBezTo>
                  <a:cubicBezTo>
                    <a:pt x="11915" y="19630"/>
                    <a:pt x="11915" y="19954"/>
                    <a:pt x="12227" y="20154"/>
                  </a:cubicBezTo>
                  <a:cubicBezTo>
                    <a:pt x="12539" y="20354"/>
                    <a:pt x="13045" y="20354"/>
                    <a:pt x="13357" y="20154"/>
                  </a:cubicBezTo>
                  <a:cubicBezTo>
                    <a:pt x="13670" y="19954"/>
                    <a:pt x="13670" y="19630"/>
                    <a:pt x="13357" y="19430"/>
                  </a:cubicBezTo>
                  <a:cubicBezTo>
                    <a:pt x="13201" y="19330"/>
                    <a:pt x="12997" y="19280"/>
                    <a:pt x="12792" y="19280"/>
                  </a:cubicBezTo>
                  <a:close/>
                  <a:moveTo>
                    <a:pt x="10766" y="20527"/>
                  </a:moveTo>
                  <a:cubicBezTo>
                    <a:pt x="10561" y="20527"/>
                    <a:pt x="10356" y="20577"/>
                    <a:pt x="10199" y="20676"/>
                  </a:cubicBezTo>
                  <a:cubicBezTo>
                    <a:pt x="9887" y="20876"/>
                    <a:pt x="9887" y="21200"/>
                    <a:pt x="10199" y="21400"/>
                  </a:cubicBezTo>
                  <a:cubicBezTo>
                    <a:pt x="10512" y="21600"/>
                    <a:pt x="11019" y="21600"/>
                    <a:pt x="11331" y="21400"/>
                  </a:cubicBezTo>
                  <a:cubicBezTo>
                    <a:pt x="11643" y="21200"/>
                    <a:pt x="11643" y="20876"/>
                    <a:pt x="11331" y="20676"/>
                  </a:cubicBezTo>
                  <a:cubicBezTo>
                    <a:pt x="11175" y="20577"/>
                    <a:pt x="10971" y="20527"/>
                    <a:pt x="10766" y="20527"/>
                  </a:cubicBezTo>
                  <a:close/>
                </a:path>
              </a:pathLst>
            </a:custGeom>
            <a:grpFill/>
            <a:ln w="12700"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 eaLnBrk="1" fontAlgn="auto">
                <a:spcBef>
                  <a:spcPts val="0"/>
                </a:spcBef>
                <a:spcAft>
                  <a:spcPts val="0"/>
                </a:spcAft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b="0" kern="0">
                <a:solidFill>
                  <a:srgbClr val="FFFFFF"/>
                </a:solidFill>
                <a:latin typeface="+mn-lt"/>
                <a:cs typeface="+mn-cs"/>
                <a:sym typeface="Helvetica Neue Medium"/>
              </a:endParaRPr>
            </a:p>
          </p:txBody>
        </p:sp>
        <p:sp>
          <p:nvSpPr>
            <p:cNvPr id="35" name="Фигура">
              <a:extLst>
                <a:ext uri="{FF2B5EF4-FFF2-40B4-BE49-F238E27FC236}">
                  <a16:creationId xmlns:a16="http://schemas.microsoft.com/office/drawing/2014/main" id="{3C9D10CB-0967-46BF-89B8-9FD3F8959FE4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779975" y="1848311"/>
              <a:ext cx="344457" cy="54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50" extrusionOk="0">
                  <a:moveTo>
                    <a:pt x="6688" y="0"/>
                  </a:moveTo>
                  <a:cubicBezTo>
                    <a:pt x="6599" y="0"/>
                    <a:pt x="6510" y="21"/>
                    <a:pt x="6442" y="65"/>
                  </a:cubicBezTo>
                  <a:cubicBezTo>
                    <a:pt x="6306" y="152"/>
                    <a:pt x="6306" y="293"/>
                    <a:pt x="6442" y="380"/>
                  </a:cubicBezTo>
                  <a:cubicBezTo>
                    <a:pt x="6578" y="466"/>
                    <a:pt x="6799" y="466"/>
                    <a:pt x="6934" y="380"/>
                  </a:cubicBezTo>
                  <a:cubicBezTo>
                    <a:pt x="7070" y="293"/>
                    <a:pt x="7070" y="152"/>
                    <a:pt x="6934" y="65"/>
                  </a:cubicBezTo>
                  <a:cubicBezTo>
                    <a:pt x="6867" y="21"/>
                    <a:pt x="6777" y="0"/>
                    <a:pt x="6688" y="0"/>
                  </a:cubicBezTo>
                  <a:close/>
                  <a:moveTo>
                    <a:pt x="8723" y="0"/>
                  </a:moveTo>
                  <a:cubicBezTo>
                    <a:pt x="8634" y="0"/>
                    <a:pt x="8545" y="21"/>
                    <a:pt x="8477" y="65"/>
                  </a:cubicBezTo>
                  <a:cubicBezTo>
                    <a:pt x="8341" y="152"/>
                    <a:pt x="8341" y="293"/>
                    <a:pt x="8477" y="380"/>
                  </a:cubicBezTo>
                  <a:cubicBezTo>
                    <a:pt x="8613" y="466"/>
                    <a:pt x="8833" y="466"/>
                    <a:pt x="8969" y="380"/>
                  </a:cubicBezTo>
                  <a:cubicBezTo>
                    <a:pt x="9105" y="293"/>
                    <a:pt x="9105" y="152"/>
                    <a:pt x="8969" y="65"/>
                  </a:cubicBezTo>
                  <a:cubicBezTo>
                    <a:pt x="8901" y="21"/>
                    <a:pt x="8812" y="0"/>
                    <a:pt x="8723" y="0"/>
                  </a:cubicBezTo>
                  <a:close/>
                  <a:moveTo>
                    <a:pt x="10758" y="0"/>
                  </a:moveTo>
                  <a:cubicBezTo>
                    <a:pt x="10669" y="0"/>
                    <a:pt x="10579" y="21"/>
                    <a:pt x="10512" y="65"/>
                  </a:cubicBezTo>
                  <a:cubicBezTo>
                    <a:pt x="10376" y="152"/>
                    <a:pt x="10376" y="293"/>
                    <a:pt x="10512" y="380"/>
                  </a:cubicBezTo>
                  <a:cubicBezTo>
                    <a:pt x="10647" y="466"/>
                    <a:pt x="10868" y="466"/>
                    <a:pt x="11004" y="380"/>
                  </a:cubicBezTo>
                  <a:cubicBezTo>
                    <a:pt x="11139" y="293"/>
                    <a:pt x="11139" y="152"/>
                    <a:pt x="11004" y="65"/>
                  </a:cubicBezTo>
                  <a:cubicBezTo>
                    <a:pt x="10936" y="21"/>
                    <a:pt x="10847" y="0"/>
                    <a:pt x="10758" y="0"/>
                  </a:cubicBezTo>
                  <a:close/>
                  <a:moveTo>
                    <a:pt x="12792" y="0"/>
                  </a:moveTo>
                  <a:cubicBezTo>
                    <a:pt x="12703" y="0"/>
                    <a:pt x="12614" y="21"/>
                    <a:pt x="12546" y="65"/>
                  </a:cubicBezTo>
                  <a:cubicBezTo>
                    <a:pt x="12410" y="152"/>
                    <a:pt x="12410" y="293"/>
                    <a:pt x="12546" y="380"/>
                  </a:cubicBezTo>
                  <a:cubicBezTo>
                    <a:pt x="12682" y="466"/>
                    <a:pt x="12903" y="466"/>
                    <a:pt x="13038" y="380"/>
                  </a:cubicBezTo>
                  <a:cubicBezTo>
                    <a:pt x="13174" y="293"/>
                    <a:pt x="13174" y="152"/>
                    <a:pt x="13038" y="65"/>
                  </a:cubicBezTo>
                  <a:cubicBezTo>
                    <a:pt x="12970" y="21"/>
                    <a:pt x="12881" y="0"/>
                    <a:pt x="12792" y="0"/>
                  </a:cubicBezTo>
                  <a:close/>
                  <a:moveTo>
                    <a:pt x="14827" y="0"/>
                  </a:moveTo>
                  <a:cubicBezTo>
                    <a:pt x="14738" y="0"/>
                    <a:pt x="14649" y="21"/>
                    <a:pt x="14581" y="65"/>
                  </a:cubicBezTo>
                  <a:cubicBezTo>
                    <a:pt x="14445" y="152"/>
                    <a:pt x="14445" y="293"/>
                    <a:pt x="14581" y="380"/>
                  </a:cubicBezTo>
                  <a:cubicBezTo>
                    <a:pt x="14717" y="466"/>
                    <a:pt x="14937" y="466"/>
                    <a:pt x="15073" y="380"/>
                  </a:cubicBezTo>
                  <a:cubicBezTo>
                    <a:pt x="15209" y="293"/>
                    <a:pt x="15209" y="152"/>
                    <a:pt x="15073" y="65"/>
                  </a:cubicBezTo>
                  <a:cubicBezTo>
                    <a:pt x="15005" y="21"/>
                    <a:pt x="14916" y="0"/>
                    <a:pt x="14827" y="0"/>
                  </a:cubicBezTo>
                  <a:close/>
                  <a:moveTo>
                    <a:pt x="6688" y="1091"/>
                  </a:moveTo>
                  <a:cubicBezTo>
                    <a:pt x="6549" y="1091"/>
                    <a:pt x="6410" y="1125"/>
                    <a:pt x="6303" y="1193"/>
                  </a:cubicBezTo>
                  <a:cubicBezTo>
                    <a:pt x="6091" y="1329"/>
                    <a:pt x="6091" y="1550"/>
                    <a:pt x="6303" y="1686"/>
                  </a:cubicBezTo>
                  <a:cubicBezTo>
                    <a:pt x="6516" y="1821"/>
                    <a:pt x="6861" y="1821"/>
                    <a:pt x="7073" y="1686"/>
                  </a:cubicBezTo>
                  <a:cubicBezTo>
                    <a:pt x="7286" y="1550"/>
                    <a:pt x="7286" y="1329"/>
                    <a:pt x="7073" y="1193"/>
                  </a:cubicBezTo>
                  <a:cubicBezTo>
                    <a:pt x="6967" y="1125"/>
                    <a:pt x="6828" y="1091"/>
                    <a:pt x="6688" y="1091"/>
                  </a:cubicBezTo>
                  <a:close/>
                  <a:moveTo>
                    <a:pt x="8723" y="1091"/>
                  </a:moveTo>
                  <a:cubicBezTo>
                    <a:pt x="8688" y="1091"/>
                    <a:pt x="8654" y="1093"/>
                    <a:pt x="8619" y="1097"/>
                  </a:cubicBezTo>
                  <a:cubicBezTo>
                    <a:pt x="8516" y="1110"/>
                    <a:pt x="8418" y="1142"/>
                    <a:pt x="8338" y="1193"/>
                  </a:cubicBezTo>
                  <a:cubicBezTo>
                    <a:pt x="8126" y="1329"/>
                    <a:pt x="8126" y="1550"/>
                    <a:pt x="8338" y="1686"/>
                  </a:cubicBezTo>
                  <a:cubicBezTo>
                    <a:pt x="8444" y="1754"/>
                    <a:pt x="8584" y="1787"/>
                    <a:pt x="8723" y="1787"/>
                  </a:cubicBezTo>
                  <a:cubicBezTo>
                    <a:pt x="8862" y="1787"/>
                    <a:pt x="9002" y="1754"/>
                    <a:pt x="9108" y="1686"/>
                  </a:cubicBezTo>
                  <a:cubicBezTo>
                    <a:pt x="9320" y="1550"/>
                    <a:pt x="9320" y="1329"/>
                    <a:pt x="9108" y="1193"/>
                  </a:cubicBezTo>
                  <a:cubicBezTo>
                    <a:pt x="9002" y="1125"/>
                    <a:pt x="8862" y="1091"/>
                    <a:pt x="8723" y="1091"/>
                  </a:cubicBezTo>
                  <a:close/>
                  <a:moveTo>
                    <a:pt x="10758" y="1091"/>
                  </a:moveTo>
                  <a:cubicBezTo>
                    <a:pt x="10723" y="1091"/>
                    <a:pt x="10688" y="1093"/>
                    <a:pt x="10654" y="1097"/>
                  </a:cubicBezTo>
                  <a:cubicBezTo>
                    <a:pt x="10551" y="1110"/>
                    <a:pt x="10452" y="1142"/>
                    <a:pt x="10373" y="1193"/>
                  </a:cubicBezTo>
                  <a:cubicBezTo>
                    <a:pt x="10160" y="1329"/>
                    <a:pt x="10160" y="1550"/>
                    <a:pt x="10373" y="1686"/>
                  </a:cubicBezTo>
                  <a:cubicBezTo>
                    <a:pt x="10479" y="1754"/>
                    <a:pt x="10618" y="1787"/>
                    <a:pt x="10758" y="1787"/>
                  </a:cubicBezTo>
                  <a:cubicBezTo>
                    <a:pt x="10897" y="1787"/>
                    <a:pt x="11036" y="1754"/>
                    <a:pt x="11143" y="1686"/>
                  </a:cubicBezTo>
                  <a:cubicBezTo>
                    <a:pt x="11355" y="1550"/>
                    <a:pt x="11355" y="1329"/>
                    <a:pt x="11143" y="1193"/>
                  </a:cubicBezTo>
                  <a:cubicBezTo>
                    <a:pt x="11036" y="1125"/>
                    <a:pt x="10897" y="1091"/>
                    <a:pt x="10758" y="1091"/>
                  </a:cubicBezTo>
                  <a:close/>
                  <a:moveTo>
                    <a:pt x="12792" y="1091"/>
                  </a:moveTo>
                  <a:cubicBezTo>
                    <a:pt x="12757" y="1091"/>
                    <a:pt x="12723" y="1093"/>
                    <a:pt x="12689" y="1097"/>
                  </a:cubicBezTo>
                  <a:cubicBezTo>
                    <a:pt x="12586" y="1110"/>
                    <a:pt x="12487" y="1142"/>
                    <a:pt x="12407" y="1193"/>
                  </a:cubicBezTo>
                  <a:cubicBezTo>
                    <a:pt x="12195" y="1329"/>
                    <a:pt x="12195" y="1550"/>
                    <a:pt x="12407" y="1686"/>
                  </a:cubicBezTo>
                  <a:cubicBezTo>
                    <a:pt x="12513" y="1754"/>
                    <a:pt x="12653" y="1787"/>
                    <a:pt x="12792" y="1787"/>
                  </a:cubicBezTo>
                  <a:cubicBezTo>
                    <a:pt x="12931" y="1787"/>
                    <a:pt x="13071" y="1754"/>
                    <a:pt x="13177" y="1686"/>
                  </a:cubicBezTo>
                  <a:cubicBezTo>
                    <a:pt x="13390" y="1550"/>
                    <a:pt x="13390" y="1329"/>
                    <a:pt x="13177" y="1193"/>
                  </a:cubicBezTo>
                  <a:cubicBezTo>
                    <a:pt x="13071" y="1125"/>
                    <a:pt x="12931" y="1091"/>
                    <a:pt x="12792" y="1091"/>
                  </a:cubicBezTo>
                  <a:close/>
                  <a:moveTo>
                    <a:pt x="14827" y="1091"/>
                  </a:moveTo>
                  <a:cubicBezTo>
                    <a:pt x="14792" y="1091"/>
                    <a:pt x="14758" y="1093"/>
                    <a:pt x="14723" y="1097"/>
                  </a:cubicBezTo>
                  <a:cubicBezTo>
                    <a:pt x="14620" y="1110"/>
                    <a:pt x="14521" y="1142"/>
                    <a:pt x="14442" y="1193"/>
                  </a:cubicBezTo>
                  <a:cubicBezTo>
                    <a:pt x="14229" y="1329"/>
                    <a:pt x="14229" y="1550"/>
                    <a:pt x="14442" y="1686"/>
                  </a:cubicBezTo>
                  <a:cubicBezTo>
                    <a:pt x="14548" y="1754"/>
                    <a:pt x="14688" y="1787"/>
                    <a:pt x="14827" y="1787"/>
                  </a:cubicBezTo>
                  <a:cubicBezTo>
                    <a:pt x="14966" y="1787"/>
                    <a:pt x="15106" y="1754"/>
                    <a:pt x="15212" y="1686"/>
                  </a:cubicBezTo>
                  <a:cubicBezTo>
                    <a:pt x="15424" y="1550"/>
                    <a:pt x="15424" y="1329"/>
                    <a:pt x="15212" y="1193"/>
                  </a:cubicBezTo>
                  <a:cubicBezTo>
                    <a:pt x="15106" y="1125"/>
                    <a:pt x="14966" y="1091"/>
                    <a:pt x="14827" y="1091"/>
                  </a:cubicBezTo>
                  <a:close/>
                  <a:moveTo>
                    <a:pt x="6688" y="2258"/>
                  </a:moveTo>
                  <a:cubicBezTo>
                    <a:pt x="6529" y="2258"/>
                    <a:pt x="6369" y="2297"/>
                    <a:pt x="6248" y="2375"/>
                  </a:cubicBezTo>
                  <a:cubicBezTo>
                    <a:pt x="6005" y="2530"/>
                    <a:pt x="6005" y="2782"/>
                    <a:pt x="6248" y="2937"/>
                  </a:cubicBezTo>
                  <a:cubicBezTo>
                    <a:pt x="6491" y="3093"/>
                    <a:pt x="6886" y="3093"/>
                    <a:pt x="7129" y="2937"/>
                  </a:cubicBezTo>
                  <a:cubicBezTo>
                    <a:pt x="7372" y="2782"/>
                    <a:pt x="7372" y="2530"/>
                    <a:pt x="7129" y="2375"/>
                  </a:cubicBezTo>
                  <a:cubicBezTo>
                    <a:pt x="7007" y="2297"/>
                    <a:pt x="6848" y="2258"/>
                    <a:pt x="6688" y="2258"/>
                  </a:cubicBezTo>
                  <a:close/>
                  <a:moveTo>
                    <a:pt x="8723" y="2258"/>
                  </a:moveTo>
                  <a:cubicBezTo>
                    <a:pt x="8564" y="2258"/>
                    <a:pt x="8404" y="2297"/>
                    <a:pt x="8283" y="2375"/>
                  </a:cubicBezTo>
                  <a:cubicBezTo>
                    <a:pt x="8040" y="2530"/>
                    <a:pt x="8040" y="2782"/>
                    <a:pt x="8283" y="2937"/>
                  </a:cubicBezTo>
                  <a:cubicBezTo>
                    <a:pt x="8526" y="3093"/>
                    <a:pt x="8920" y="3093"/>
                    <a:pt x="9163" y="2937"/>
                  </a:cubicBezTo>
                  <a:cubicBezTo>
                    <a:pt x="9406" y="2782"/>
                    <a:pt x="9406" y="2530"/>
                    <a:pt x="9163" y="2375"/>
                  </a:cubicBezTo>
                  <a:cubicBezTo>
                    <a:pt x="9042" y="2297"/>
                    <a:pt x="8882" y="2258"/>
                    <a:pt x="8723" y="2258"/>
                  </a:cubicBezTo>
                  <a:close/>
                  <a:moveTo>
                    <a:pt x="10758" y="2258"/>
                  </a:moveTo>
                  <a:cubicBezTo>
                    <a:pt x="10598" y="2258"/>
                    <a:pt x="10439" y="2297"/>
                    <a:pt x="10317" y="2375"/>
                  </a:cubicBezTo>
                  <a:cubicBezTo>
                    <a:pt x="10074" y="2530"/>
                    <a:pt x="10074" y="2782"/>
                    <a:pt x="10317" y="2937"/>
                  </a:cubicBezTo>
                  <a:cubicBezTo>
                    <a:pt x="10560" y="3093"/>
                    <a:pt x="10955" y="3093"/>
                    <a:pt x="11198" y="2937"/>
                  </a:cubicBezTo>
                  <a:cubicBezTo>
                    <a:pt x="11441" y="2782"/>
                    <a:pt x="11441" y="2530"/>
                    <a:pt x="11198" y="2375"/>
                  </a:cubicBezTo>
                  <a:cubicBezTo>
                    <a:pt x="11076" y="2297"/>
                    <a:pt x="10917" y="2258"/>
                    <a:pt x="10758" y="2258"/>
                  </a:cubicBezTo>
                  <a:close/>
                  <a:moveTo>
                    <a:pt x="12792" y="2258"/>
                  </a:moveTo>
                  <a:cubicBezTo>
                    <a:pt x="12633" y="2258"/>
                    <a:pt x="12473" y="2297"/>
                    <a:pt x="12352" y="2375"/>
                  </a:cubicBezTo>
                  <a:cubicBezTo>
                    <a:pt x="12109" y="2530"/>
                    <a:pt x="12109" y="2782"/>
                    <a:pt x="12352" y="2937"/>
                  </a:cubicBezTo>
                  <a:cubicBezTo>
                    <a:pt x="12595" y="3093"/>
                    <a:pt x="12990" y="3093"/>
                    <a:pt x="13233" y="2937"/>
                  </a:cubicBezTo>
                  <a:cubicBezTo>
                    <a:pt x="13476" y="2782"/>
                    <a:pt x="13476" y="2530"/>
                    <a:pt x="13233" y="2375"/>
                  </a:cubicBezTo>
                  <a:cubicBezTo>
                    <a:pt x="13111" y="2297"/>
                    <a:pt x="12951" y="2258"/>
                    <a:pt x="12792" y="2258"/>
                  </a:cubicBezTo>
                  <a:close/>
                  <a:moveTo>
                    <a:pt x="14827" y="2258"/>
                  </a:moveTo>
                  <a:cubicBezTo>
                    <a:pt x="14668" y="2258"/>
                    <a:pt x="14508" y="2297"/>
                    <a:pt x="14386" y="2375"/>
                  </a:cubicBezTo>
                  <a:cubicBezTo>
                    <a:pt x="14143" y="2530"/>
                    <a:pt x="14143" y="2782"/>
                    <a:pt x="14386" y="2937"/>
                  </a:cubicBezTo>
                  <a:cubicBezTo>
                    <a:pt x="14629" y="3093"/>
                    <a:pt x="15024" y="3093"/>
                    <a:pt x="15267" y="2937"/>
                  </a:cubicBezTo>
                  <a:cubicBezTo>
                    <a:pt x="15510" y="2782"/>
                    <a:pt x="15510" y="2530"/>
                    <a:pt x="15267" y="2375"/>
                  </a:cubicBezTo>
                  <a:cubicBezTo>
                    <a:pt x="15146" y="2297"/>
                    <a:pt x="14986" y="2258"/>
                    <a:pt x="14827" y="2258"/>
                  </a:cubicBezTo>
                  <a:close/>
                  <a:moveTo>
                    <a:pt x="6707" y="3439"/>
                  </a:moveTo>
                  <a:cubicBezTo>
                    <a:pt x="6529" y="3439"/>
                    <a:pt x="6350" y="3483"/>
                    <a:pt x="6214" y="3570"/>
                  </a:cubicBezTo>
                  <a:cubicBezTo>
                    <a:pt x="5941" y="3744"/>
                    <a:pt x="5941" y="4027"/>
                    <a:pt x="6214" y="4201"/>
                  </a:cubicBezTo>
                  <a:cubicBezTo>
                    <a:pt x="6486" y="4375"/>
                    <a:pt x="6928" y="4375"/>
                    <a:pt x="7201" y="4201"/>
                  </a:cubicBezTo>
                  <a:cubicBezTo>
                    <a:pt x="7473" y="4027"/>
                    <a:pt x="7473" y="3744"/>
                    <a:pt x="7201" y="3570"/>
                  </a:cubicBezTo>
                  <a:cubicBezTo>
                    <a:pt x="7064" y="3483"/>
                    <a:pt x="6886" y="3439"/>
                    <a:pt x="6707" y="3439"/>
                  </a:cubicBezTo>
                  <a:close/>
                  <a:moveTo>
                    <a:pt x="8742" y="3439"/>
                  </a:moveTo>
                  <a:cubicBezTo>
                    <a:pt x="8563" y="3439"/>
                    <a:pt x="8385" y="3483"/>
                    <a:pt x="8248" y="3570"/>
                  </a:cubicBezTo>
                  <a:cubicBezTo>
                    <a:pt x="7976" y="3744"/>
                    <a:pt x="7976" y="4027"/>
                    <a:pt x="8248" y="4201"/>
                  </a:cubicBezTo>
                  <a:cubicBezTo>
                    <a:pt x="8521" y="4375"/>
                    <a:pt x="8963" y="4375"/>
                    <a:pt x="9235" y="4201"/>
                  </a:cubicBezTo>
                  <a:cubicBezTo>
                    <a:pt x="9508" y="4027"/>
                    <a:pt x="9508" y="3744"/>
                    <a:pt x="9235" y="3570"/>
                  </a:cubicBezTo>
                  <a:cubicBezTo>
                    <a:pt x="9099" y="3483"/>
                    <a:pt x="8920" y="3439"/>
                    <a:pt x="8742" y="3439"/>
                  </a:cubicBezTo>
                  <a:close/>
                  <a:moveTo>
                    <a:pt x="10776" y="3439"/>
                  </a:moveTo>
                  <a:cubicBezTo>
                    <a:pt x="10598" y="3439"/>
                    <a:pt x="10419" y="3483"/>
                    <a:pt x="10283" y="3570"/>
                  </a:cubicBezTo>
                  <a:cubicBezTo>
                    <a:pt x="10011" y="3744"/>
                    <a:pt x="10011" y="4027"/>
                    <a:pt x="10283" y="4201"/>
                  </a:cubicBezTo>
                  <a:cubicBezTo>
                    <a:pt x="10556" y="4375"/>
                    <a:pt x="10997" y="4375"/>
                    <a:pt x="11270" y="4201"/>
                  </a:cubicBezTo>
                  <a:cubicBezTo>
                    <a:pt x="11542" y="4027"/>
                    <a:pt x="11542" y="3744"/>
                    <a:pt x="11270" y="3570"/>
                  </a:cubicBezTo>
                  <a:cubicBezTo>
                    <a:pt x="11134" y="3483"/>
                    <a:pt x="10955" y="3439"/>
                    <a:pt x="10776" y="3439"/>
                  </a:cubicBezTo>
                  <a:close/>
                  <a:moveTo>
                    <a:pt x="12792" y="3439"/>
                  </a:moveTo>
                  <a:cubicBezTo>
                    <a:pt x="12614" y="3439"/>
                    <a:pt x="12435" y="3483"/>
                    <a:pt x="12299" y="3570"/>
                  </a:cubicBezTo>
                  <a:cubicBezTo>
                    <a:pt x="12026" y="3744"/>
                    <a:pt x="12026" y="4027"/>
                    <a:pt x="12299" y="4201"/>
                  </a:cubicBezTo>
                  <a:cubicBezTo>
                    <a:pt x="12571" y="4375"/>
                    <a:pt x="13013" y="4375"/>
                    <a:pt x="13286" y="4201"/>
                  </a:cubicBezTo>
                  <a:cubicBezTo>
                    <a:pt x="13558" y="4027"/>
                    <a:pt x="13558" y="3744"/>
                    <a:pt x="13286" y="3570"/>
                  </a:cubicBezTo>
                  <a:cubicBezTo>
                    <a:pt x="13149" y="3483"/>
                    <a:pt x="12971" y="3439"/>
                    <a:pt x="12792" y="3439"/>
                  </a:cubicBezTo>
                  <a:close/>
                  <a:moveTo>
                    <a:pt x="14827" y="3439"/>
                  </a:moveTo>
                  <a:cubicBezTo>
                    <a:pt x="14648" y="3439"/>
                    <a:pt x="14470" y="3483"/>
                    <a:pt x="14333" y="3570"/>
                  </a:cubicBezTo>
                  <a:cubicBezTo>
                    <a:pt x="14061" y="3744"/>
                    <a:pt x="14061" y="4027"/>
                    <a:pt x="14333" y="4201"/>
                  </a:cubicBezTo>
                  <a:cubicBezTo>
                    <a:pt x="14606" y="4375"/>
                    <a:pt x="15048" y="4375"/>
                    <a:pt x="15320" y="4201"/>
                  </a:cubicBezTo>
                  <a:cubicBezTo>
                    <a:pt x="15593" y="4027"/>
                    <a:pt x="15593" y="3744"/>
                    <a:pt x="15320" y="3570"/>
                  </a:cubicBezTo>
                  <a:cubicBezTo>
                    <a:pt x="15184" y="3483"/>
                    <a:pt x="15005" y="3439"/>
                    <a:pt x="14827" y="3439"/>
                  </a:cubicBezTo>
                  <a:close/>
                  <a:moveTo>
                    <a:pt x="6688" y="4603"/>
                  </a:moveTo>
                  <a:cubicBezTo>
                    <a:pt x="6484" y="4603"/>
                    <a:pt x="6279" y="4653"/>
                    <a:pt x="6123" y="4752"/>
                  </a:cubicBezTo>
                  <a:cubicBezTo>
                    <a:pt x="5811" y="4952"/>
                    <a:pt x="5811" y="5276"/>
                    <a:pt x="6123" y="5476"/>
                  </a:cubicBezTo>
                  <a:cubicBezTo>
                    <a:pt x="6436" y="5676"/>
                    <a:pt x="6941" y="5676"/>
                    <a:pt x="7254" y="5476"/>
                  </a:cubicBezTo>
                  <a:cubicBezTo>
                    <a:pt x="7566" y="5276"/>
                    <a:pt x="7566" y="4952"/>
                    <a:pt x="7254" y="4752"/>
                  </a:cubicBezTo>
                  <a:cubicBezTo>
                    <a:pt x="7097" y="4653"/>
                    <a:pt x="6893" y="4603"/>
                    <a:pt x="6688" y="4603"/>
                  </a:cubicBezTo>
                  <a:close/>
                  <a:moveTo>
                    <a:pt x="8723" y="4603"/>
                  </a:moveTo>
                  <a:cubicBezTo>
                    <a:pt x="8518" y="4603"/>
                    <a:pt x="8314" y="4653"/>
                    <a:pt x="8158" y="4752"/>
                  </a:cubicBezTo>
                  <a:cubicBezTo>
                    <a:pt x="7845" y="4952"/>
                    <a:pt x="7845" y="5276"/>
                    <a:pt x="8158" y="5476"/>
                  </a:cubicBezTo>
                  <a:cubicBezTo>
                    <a:pt x="8470" y="5676"/>
                    <a:pt x="8976" y="5676"/>
                    <a:pt x="9288" y="5476"/>
                  </a:cubicBezTo>
                  <a:cubicBezTo>
                    <a:pt x="9601" y="5276"/>
                    <a:pt x="9601" y="4952"/>
                    <a:pt x="9288" y="4752"/>
                  </a:cubicBezTo>
                  <a:cubicBezTo>
                    <a:pt x="9132" y="4653"/>
                    <a:pt x="8928" y="4603"/>
                    <a:pt x="8723" y="4603"/>
                  </a:cubicBezTo>
                  <a:close/>
                  <a:moveTo>
                    <a:pt x="10758" y="4603"/>
                  </a:moveTo>
                  <a:cubicBezTo>
                    <a:pt x="10553" y="4603"/>
                    <a:pt x="10349" y="4653"/>
                    <a:pt x="10192" y="4752"/>
                  </a:cubicBezTo>
                  <a:cubicBezTo>
                    <a:pt x="9880" y="4952"/>
                    <a:pt x="9880" y="5276"/>
                    <a:pt x="10192" y="5476"/>
                  </a:cubicBezTo>
                  <a:cubicBezTo>
                    <a:pt x="10505" y="5676"/>
                    <a:pt x="11010" y="5676"/>
                    <a:pt x="11323" y="5476"/>
                  </a:cubicBezTo>
                  <a:cubicBezTo>
                    <a:pt x="11635" y="5276"/>
                    <a:pt x="11635" y="4952"/>
                    <a:pt x="11323" y="4752"/>
                  </a:cubicBezTo>
                  <a:cubicBezTo>
                    <a:pt x="11167" y="4653"/>
                    <a:pt x="10962" y="4603"/>
                    <a:pt x="10758" y="4603"/>
                  </a:cubicBezTo>
                  <a:close/>
                  <a:moveTo>
                    <a:pt x="12792" y="4603"/>
                  </a:moveTo>
                  <a:cubicBezTo>
                    <a:pt x="12588" y="4603"/>
                    <a:pt x="12383" y="4653"/>
                    <a:pt x="12227" y="4752"/>
                  </a:cubicBezTo>
                  <a:cubicBezTo>
                    <a:pt x="11915" y="4952"/>
                    <a:pt x="11915" y="5276"/>
                    <a:pt x="12227" y="5476"/>
                  </a:cubicBezTo>
                  <a:cubicBezTo>
                    <a:pt x="12539" y="5676"/>
                    <a:pt x="13045" y="5676"/>
                    <a:pt x="13357" y="5476"/>
                  </a:cubicBezTo>
                  <a:cubicBezTo>
                    <a:pt x="13670" y="5276"/>
                    <a:pt x="13670" y="4952"/>
                    <a:pt x="13357" y="4752"/>
                  </a:cubicBezTo>
                  <a:cubicBezTo>
                    <a:pt x="13201" y="4653"/>
                    <a:pt x="12997" y="4603"/>
                    <a:pt x="12792" y="4603"/>
                  </a:cubicBezTo>
                  <a:close/>
                  <a:moveTo>
                    <a:pt x="14827" y="4603"/>
                  </a:moveTo>
                  <a:cubicBezTo>
                    <a:pt x="14622" y="4603"/>
                    <a:pt x="14418" y="4653"/>
                    <a:pt x="14262" y="4752"/>
                  </a:cubicBezTo>
                  <a:cubicBezTo>
                    <a:pt x="13949" y="4952"/>
                    <a:pt x="13949" y="5276"/>
                    <a:pt x="14262" y="5476"/>
                  </a:cubicBezTo>
                  <a:cubicBezTo>
                    <a:pt x="14574" y="5676"/>
                    <a:pt x="15080" y="5676"/>
                    <a:pt x="15392" y="5476"/>
                  </a:cubicBezTo>
                  <a:cubicBezTo>
                    <a:pt x="15704" y="5276"/>
                    <a:pt x="15704" y="4952"/>
                    <a:pt x="15392" y="4752"/>
                  </a:cubicBezTo>
                  <a:cubicBezTo>
                    <a:pt x="15236" y="4653"/>
                    <a:pt x="15032" y="4603"/>
                    <a:pt x="14827" y="4603"/>
                  </a:cubicBezTo>
                  <a:close/>
                  <a:moveTo>
                    <a:pt x="6688" y="5832"/>
                  </a:moveTo>
                  <a:cubicBezTo>
                    <a:pt x="6484" y="5832"/>
                    <a:pt x="6279" y="5882"/>
                    <a:pt x="6123" y="5982"/>
                  </a:cubicBezTo>
                  <a:cubicBezTo>
                    <a:pt x="5811" y="6181"/>
                    <a:pt x="5811" y="6506"/>
                    <a:pt x="6123" y="6705"/>
                  </a:cubicBezTo>
                  <a:cubicBezTo>
                    <a:pt x="6436" y="6905"/>
                    <a:pt x="6941" y="6905"/>
                    <a:pt x="7254" y="6705"/>
                  </a:cubicBezTo>
                  <a:cubicBezTo>
                    <a:pt x="7566" y="6506"/>
                    <a:pt x="7566" y="6181"/>
                    <a:pt x="7254" y="5982"/>
                  </a:cubicBezTo>
                  <a:cubicBezTo>
                    <a:pt x="7097" y="5882"/>
                    <a:pt x="6893" y="5832"/>
                    <a:pt x="6688" y="5832"/>
                  </a:cubicBezTo>
                  <a:close/>
                  <a:moveTo>
                    <a:pt x="8723" y="5832"/>
                  </a:moveTo>
                  <a:cubicBezTo>
                    <a:pt x="8672" y="5832"/>
                    <a:pt x="8620" y="5835"/>
                    <a:pt x="8570" y="5841"/>
                  </a:cubicBezTo>
                  <a:cubicBezTo>
                    <a:pt x="8419" y="5860"/>
                    <a:pt x="8275" y="5907"/>
                    <a:pt x="8158" y="5982"/>
                  </a:cubicBezTo>
                  <a:cubicBezTo>
                    <a:pt x="7845" y="6181"/>
                    <a:pt x="7845" y="6506"/>
                    <a:pt x="8158" y="6705"/>
                  </a:cubicBezTo>
                  <a:cubicBezTo>
                    <a:pt x="8314" y="6805"/>
                    <a:pt x="8518" y="6855"/>
                    <a:pt x="8723" y="6855"/>
                  </a:cubicBezTo>
                  <a:cubicBezTo>
                    <a:pt x="8928" y="6855"/>
                    <a:pt x="9132" y="6805"/>
                    <a:pt x="9288" y="6705"/>
                  </a:cubicBezTo>
                  <a:cubicBezTo>
                    <a:pt x="9601" y="6506"/>
                    <a:pt x="9601" y="6181"/>
                    <a:pt x="9288" y="5982"/>
                  </a:cubicBezTo>
                  <a:cubicBezTo>
                    <a:pt x="9132" y="5882"/>
                    <a:pt x="8928" y="5832"/>
                    <a:pt x="8723" y="5832"/>
                  </a:cubicBezTo>
                  <a:close/>
                  <a:moveTo>
                    <a:pt x="10758" y="5832"/>
                  </a:moveTo>
                  <a:cubicBezTo>
                    <a:pt x="10706" y="5832"/>
                    <a:pt x="10655" y="5835"/>
                    <a:pt x="10605" y="5841"/>
                  </a:cubicBezTo>
                  <a:cubicBezTo>
                    <a:pt x="10453" y="5860"/>
                    <a:pt x="10310" y="5907"/>
                    <a:pt x="10192" y="5982"/>
                  </a:cubicBezTo>
                  <a:cubicBezTo>
                    <a:pt x="9880" y="6181"/>
                    <a:pt x="9880" y="6506"/>
                    <a:pt x="10192" y="6705"/>
                  </a:cubicBezTo>
                  <a:cubicBezTo>
                    <a:pt x="10349" y="6805"/>
                    <a:pt x="10553" y="6855"/>
                    <a:pt x="10758" y="6855"/>
                  </a:cubicBezTo>
                  <a:cubicBezTo>
                    <a:pt x="10962" y="6855"/>
                    <a:pt x="11167" y="6805"/>
                    <a:pt x="11323" y="6705"/>
                  </a:cubicBezTo>
                  <a:cubicBezTo>
                    <a:pt x="11635" y="6506"/>
                    <a:pt x="11635" y="6181"/>
                    <a:pt x="11323" y="5982"/>
                  </a:cubicBezTo>
                  <a:cubicBezTo>
                    <a:pt x="11167" y="5882"/>
                    <a:pt x="10962" y="5832"/>
                    <a:pt x="10758" y="5832"/>
                  </a:cubicBezTo>
                  <a:close/>
                  <a:moveTo>
                    <a:pt x="12792" y="5832"/>
                  </a:moveTo>
                  <a:cubicBezTo>
                    <a:pt x="12741" y="5832"/>
                    <a:pt x="12690" y="5835"/>
                    <a:pt x="12639" y="5841"/>
                  </a:cubicBezTo>
                  <a:cubicBezTo>
                    <a:pt x="12488" y="5860"/>
                    <a:pt x="12344" y="5907"/>
                    <a:pt x="12227" y="5982"/>
                  </a:cubicBezTo>
                  <a:cubicBezTo>
                    <a:pt x="11915" y="6181"/>
                    <a:pt x="11915" y="6506"/>
                    <a:pt x="12227" y="6705"/>
                  </a:cubicBezTo>
                  <a:cubicBezTo>
                    <a:pt x="12383" y="6805"/>
                    <a:pt x="12588" y="6855"/>
                    <a:pt x="12792" y="6855"/>
                  </a:cubicBezTo>
                  <a:cubicBezTo>
                    <a:pt x="12997" y="6855"/>
                    <a:pt x="13201" y="6805"/>
                    <a:pt x="13357" y="6705"/>
                  </a:cubicBezTo>
                  <a:cubicBezTo>
                    <a:pt x="13670" y="6506"/>
                    <a:pt x="13670" y="6181"/>
                    <a:pt x="13357" y="5982"/>
                  </a:cubicBezTo>
                  <a:cubicBezTo>
                    <a:pt x="13201" y="5882"/>
                    <a:pt x="12997" y="5832"/>
                    <a:pt x="12792" y="5832"/>
                  </a:cubicBezTo>
                  <a:close/>
                  <a:moveTo>
                    <a:pt x="14827" y="5832"/>
                  </a:moveTo>
                  <a:cubicBezTo>
                    <a:pt x="14776" y="5832"/>
                    <a:pt x="14724" y="5835"/>
                    <a:pt x="14674" y="5841"/>
                  </a:cubicBezTo>
                  <a:cubicBezTo>
                    <a:pt x="14523" y="5860"/>
                    <a:pt x="14379" y="5907"/>
                    <a:pt x="14262" y="5982"/>
                  </a:cubicBezTo>
                  <a:cubicBezTo>
                    <a:pt x="13949" y="6181"/>
                    <a:pt x="13949" y="6506"/>
                    <a:pt x="14262" y="6705"/>
                  </a:cubicBezTo>
                  <a:cubicBezTo>
                    <a:pt x="14418" y="6805"/>
                    <a:pt x="14622" y="6855"/>
                    <a:pt x="14827" y="6855"/>
                  </a:cubicBezTo>
                  <a:cubicBezTo>
                    <a:pt x="15032" y="6855"/>
                    <a:pt x="15236" y="6805"/>
                    <a:pt x="15392" y="6705"/>
                  </a:cubicBezTo>
                  <a:cubicBezTo>
                    <a:pt x="15704" y="6506"/>
                    <a:pt x="15704" y="6181"/>
                    <a:pt x="15392" y="5982"/>
                  </a:cubicBezTo>
                  <a:cubicBezTo>
                    <a:pt x="15236" y="5882"/>
                    <a:pt x="15032" y="5832"/>
                    <a:pt x="14827" y="5832"/>
                  </a:cubicBezTo>
                  <a:close/>
                  <a:moveTo>
                    <a:pt x="6688" y="11941"/>
                  </a:moveTo>
                  <a:cubicBezTo>
                    <a:pt x="6484" y="11941"/>
                    <a:pt x="6279" y="11991"/>
                    <a:pt x="6123" y="12091"/>
                  </a:cubicBezTo>
                  <a:cubicBezTo>
                    <a:pt x="5811" y="12291"/>
                    <a:pt x="5811" y="12615"/>
                    <a:pt x="6123" y="12815"/>
                  </a:cubicBezTo>
                  <a:cubicBezTo>
                    <a:pt x="6436" y="13015"/>
                    <a:pt x="6941" y="13015"/>
                    <a:pt x="7254" y="12815"/>
                  </a:cubicBezTo>
                  <a:cubicBezTo>
                    <a:pt x="7566" y="12615"/>
                    <a:pt x="7566" y="12291"/>
                    <a:pt x="7254" y="12091"/>
                  </a:cubicBezTo>
                  <a:cubicBezTo>
                    <a:pt x="7097" y="11991"/>
                    <a:pt x="6893" y="11941"/>
                    <a:pt x="6688" y="11941"/>
                  </a:cubicBezTo>
                  <a:close/>
                  <a:moveTo>
                    <a:pt x="8723" y="11941"/>
                  </a:moveTo>
                  <a:cubicBezTo>
                    <a:pt x="8518" y="11941"/>
                    <a:pt x="8314" y="11991"/>
                    <a:pt x="8158" y="12091"/>
                  </a:cubicBezTo>
                  <a:cubicBezTo>
                    <a:pt x="7845" y="12291"/>
                    <a:pt x="7845" y="12615"/>
                    <a:pt x="8158" y="12815"/>
                  </a:cubicBezTo>
                  <a:cubicBezTo>
                    <a:pt x="8470" y="13015"/>
                    <a:pt x="8976" y="13015"/>
                    <a:pt x="9288" y="12815"/>
                  </a:cubicBezTo>
                  <a:cubicBezTo>
                    <a:pt x="9601" y="12615"/>
                    <a:pt x="9601" y="12291"/>
                    <a:pt x="9288" y="12091"/>
                  </a:cubicBezTo>
                  <a:cubicBezTo>
                    <a:pt x="9132" y="11991"/>
                    <a:pt x="8928" y="11941"/>
                    <a:pt x="8723" y="11941"/>
                  </a:cubicBezTo>
                  <a:close/>
                  <a:moveTo>
                    <a:pt x="10758" y="11941"/>
                  </a:moveTo>
                  <a:cubicBezTo>
                    <a:pt x="10553" y="11941"/>
                    <a:pt x="10349" y="11991"/>
                    <a:pt x="10192" y="12091"/>
                  </a:cubicBezTo>
                  <a:cubicBezTo>
                    <a:pt x="9880" y="12291"/>
                    <a:pt x="9880" y="12615"/>
                    <a:pt x="10192" y="12815"/>
                  </a:cubicBezTo>
                  <a:cubicBezTo>
                    <a:pt x="10505" y="13015"/>
                    <a:pt x="11010" y="13015"/>
                    <a:pt x="11323" y="12815"/>
                  </a:cubicBezTo>
                  <a:cubicBezTo>
                    <a:pt x="11635" y="12615"/>
                    <a:pt x="11635" y="12291"/>
                    <a:pt x="11323" y="12091"/>
                  </a:cubicBezTo>
                  <a:cubicBezTo>
                    <a:pt x="11167" y="11991"/>
                    <a:pt x="10962" y="11941"/>
                    <a:pt x="10758" y="11941"/>
                  </a:cubicBezTo>
                  <a:close/>
                  <a:moveTo>
                    <a:pt x="12792" y="11941"/>
                  </a:moveTo>
                  <a:cubicBezTo>
                    <a:pt x="12588" y="11941"/>
                    <a:pt x="12383" y="11991"/>
                    <a:pt x="12227" y="12091"/>
                  </a:cubicBezTo>
                  <a:cubicBezTo>
                    <a:pt x="11915" y="12291"/>
                    <a:pt x="11915" y="12615"/>
                    <a:pt x="12227" y="12815"/>
                  </a:cubicBezTo>
                  <a:cubicBezTo>
                    <a:pt x="12539" y="13015"/>
                    <a:pt x="13045" y="13015"/>
                    <a:pt x="13357" y="12815"/>
                  </a:cubicBezTo>
                  <a:cubicBezTo>
                    <a:pt x="13670" y="12615"/>
                    <a:pt x="13670" y="12291"/>
                    <a:pt x="13357" y="12091"/>
                  </a:cubicBezTo>
                  <a:cubicBezTo>
                    <a:pt x="13201" y="11991"/>
                    <a:pt x="12997" y="11941"/>
                    <a:pt x="12792" y="11941"/>
                  </a:cubicBezTo>
                  <a:close/>
                  <a:moveTo>
                    <a:pt x="14827" y="11941"/>
                  </a:moveTo>
                  <a:cubicBezTo>
                    <a:pt x="14622" y="11941"/>
                    <a:pt x="14418" y="11991"/>
                    <a:pt x="14262" y="12091"/>
                  </a:cubicBezTo>
                  <a:cubicBezTo>
                    <a:pt x="13949" y="12291"/>
                    <a:pt x="13949" y="12615"/>
                    <a:pt x="14262" y="12815"/>
                  </a:cubicBezTo>
                  <a:cubicBezTo>
                    <a:pt x="14574" y="13015"/>
                    <a:pt x="15080" y="13015"/>
                    <a:pt x="15392" y="12815"/>
                  </a:cubicBezTo>
                  <a:cubicBezTo>
                    <a:pt x="15704" y="12615"/>
                    <a:pt x="15704" y="12291"/>
                    <a:pt x="15392" y="12091"/>
                  </a:cubicBezTo>
                  <a:cubicBezTo>
                    <a:pt x="15236" y="11991"/>
                    <a:pt x="15032" y="11941"/>
                    <a:pt x="14827" y="11941"/>
                  </a:cubicBezTo>
                  <a:close/>
                  <a:moveTo>
                    <a:pt x="6688" y="13158"/>
                  </a:moveTo>
                  <a:cubicBezTo>
                    <a:pt x="6484" y="13158"/>
                    <a:pt x="6279" y="13208"/>
                    <a:pt x="6123" y="13308"/>
                  </a:cubicBezTo>
                  <a:cubicBezTo>
                    <a:pt x="5811" y="13508"/>
                    <a:pt x="5811" y="13832"/>
                    <a:pt x="6123" y="14032"/>
                  </a:cubicBezTo>
                  <a:cubicBezTo>
                    <a:pt x="6436" y="14232"/>
                    <a:pt x="6941" y="14232"/>
                    <a:pt x="7254" y="14032"/>
                  </a:cubicBezTo>
                  <a:cubicBezTo>
                    <a:pt x="7566" y="13832"/>
                    <a:pt x="7566" y="13508"/>
                    <a:pt x="7254" y="13308"/>
                  </a:cubicBezTo>
                  <a:cubicBezTo>
                    <a:pt x="7097" y="13208"/>
                    <a:pt x="6893" y="13158"/>
                    <a:pt x="6688" y="13158"/>
                  </a:cubicBezTo>
                  <a:close/>
                  <a:moveTo>
                    <a:pt x="8723" y="13158"/>
                  </a:moveTo>
                  <a:cubicBezTo>
                    <a:pt x="8518" y="13158"/>
                    <a:pt x="8314" y="13208"/>
                    <a:pt x="8158" y="13308"/>
                  </a:cubicBezTo>
                  <a:cubicBezTo>
                    <a:pt x="7845" y="13508"/>
                    <a:pt x="7845" y="13832"/>
                    <a:pt x="8158" y="14032"/>
                  </a:cubicBezTo>
                  <a:cubicBezTo>
                    <a:pt x="8470" y="14232"/>
                    <a:pt x="8976" y="14232"/>
                    <a:pt x="9288" y="14032"/>
                  </a:cubicBezTo>
                  <a:cubicBezTo>
                    <a:pt x="9601" y="13832"/>
                    <a:pt x="9601" y="13508"/>
                    <a:pt x="9288" y="13308"/>
                  </a:cubicBezTo>
                  <a:cubicBezTo>
                    <a:pt x="9132" y="13208"/>
                    <a:pt x="8928" y="13158"/>
                    <a:pt x="8723" y="13158"/>
                  </a:cubicBezTo>
                  <a:close/>
                  <a:moveTo>
                    <a:pt x="10758" y="13158"/>
                  </a:moveTo>
                  <a:cubicBezTo>
                    <a:pt x="10553" y="13158"/>
                    <a:pt x="10349" y="13208"/>
                    <a:pt x="10192" y="13308"/>
                  </a:cubicBezTo>
                  <a:cubicBezTo>
                    <a:pt x="9880" y="13508"/>
                    <a:pt x="9880" y="13832"/>
                    <a:pt x="10192" y="14032"/>
                  </a:cubicBezTo>
                  <a:cubicBezTo>
                    <a:pt x="10505" y="14232"/>
                    <a:pt x="11010" y="14232"/>
                    <a:pt x="11323" y="14032"/>
                  </a:cubicBezTo>
                  <a:cubicBezTo>
                    <a:pt x="11635" y="13832"/>
                    <a:pt x="11635" y="13508"/>
                    <a:pt x="11323" y="13308"/>
                  </a:cubicBezTo>
                  <a:cubicBezTo>
                    <a:pt x="11167" y="13208"/>
                    <a:pt x="10962" y="13158"/>
                    <a:pt x="10758" y="13158"/>
                  </a:cubicBezTo>
                  <a:close/>
                  <a:moveTo>
                    <a:pt x="14827" y="13158"/>
                  </a:moveTo>
                  <a:cubicBezTo>
                    <a:pt x="14622" y="13158"/>
                    <a:pt x="14418" y="13208"/>
                    <a:pt x="14262" y="13308"/>
                  </a:cubicBezTo>
                  <a:cubicBezTo>
                    <a:pt x="13949" y="13508"/>
                    <a:pt x="13949" y="13832"/>
                    <a:pt x="14262" y="14032"/>
                  </a:cubicBezTo>
                  <a:cubicBezTo>
                    <a:pt x="14574" y="14232"/>
                    <a:pt x="15080" y="14232"/>
                    <a:pt x="15392" y="14032"/>
                  </a:cubicBezTo>
                  <a:cubicBezTo>
                    <a:pt x="15704" y="13832"/>
                    <a:pt x="15704" y="13508"/>
                    <a:pt x="15392" y="13308"/>
                  </a:cubicBezTo>
                  <a:cubicBezTo>
                    <a:pt x="15236" y="13208"/>
                    <a:pt x="15032" y="13158"/>
                    <a:pt x="14827" y="13158"/>
                  </a:cubicBezTo>
                  <a:close/>
                  <a:moveTo>
                    <a:pt x="12792" y="13170"/>
                  </a:moveTo>
                  <a:cubicBezTo>
                    <a:pt x="12588" y="13170"/>
                    <a:pt x="12383" y="13220"/>
                    <a:pt x="12227" y="13320"/>
                  </a:cubicBezTo>
                  <a:cubicBezTo>
                    <a:pt x="11915" y="13520"/>
                    <a:pt x="11915" y="13844"/>
                    <a:pt x="12227" y="14044"/>
                  </a:cubicBezTo>
                  <a:cubicBezTo>
                    <a:pt x="12539" y="14244"/>
                    <a:pt x="13045" y="14244"/>
                    <a:pt x="13357" y="14044"/>
                  </a:cubicBezTo>
                  <a:cubicBezTo>
                    <a:pt x="13670" y="13844"/>
                    <a:pt x="13670" y="13520"/>
                    <a:pt x="13357" y="13320"/>
                  </a:cubicBezTo>
                  <a:cubicBezTo>
                    <a:pt x="13201" y="13220"/>
                    <a:pt x="12997" y="13170"/>
                    <a:pt x="12792" y="13170"/>
                  </a:cubicBezTo>
                  <a:close/>
                  <a:moveTo>
                    <a:pt x="6688" y="14376"/>
                  </a:moveTo>
                  <a:cubicBezTo>
                    <a:pt x="6484" y="14376"/>
                    <a:pt x="6279" y="14425"/>
                    <a:pt x="6123" y="14525"/>
                  </a:cubicBezTo>
                  <a:cubicBezTo>
                    <a:pt x="5811" y="14725"/>
                    <a:pt x="5811" y="15049"/>
                    <a:pt x="6123" y="15249"/>
                  </a:cubicBezTo>
                  <a:cubicBezTo>
                    <a:pt x="6436" y="15449"/>
                    <a:pt x="6941" y="15449"/>
                    <a:pt x="7254" y="15249"/>
                  </a:cubicBezTo>
                  <a:cubicBezTo>
                    <a:pt x="7566" y="15049"/>
                    <a:pt x="7566" y="14725"/>
                    <a:pt x="7254" y="14525"/>
                  </a:cubicBezTo>
                  <a:cubicBezTo>
                    <a:pt x="7097" y="14425"/>
                    <a:pt x="6893" y="14376"/>
                    <a:pt x="6688" y="14376"/>
                  </a:cubicBezTo>
                  <a:close/>
                  <a:moveTo>
                    <a:pt x="8723" y="14376"/>
                  </a:moveTo>
                  <a:cubicBezTo>
                    <a:pt x="8518" y="14376"/>
                    <a:pt x="8314" y="14425"/>
                    <a:pt x="8158" y="14525"/>
                  </a:cubicBezTo>
                  <a:cubicBezTo>
                    <a:pt x="7845" y="14725"/>
                    <a:pt x="7845" y="15049"/>
                    <a:pt x="8158" y="15249"/>
                  </a:cubicBezTo>
                  <a:cubicBezTo>
                    <a:pt x="8470" y="15449"/>
                    <a:pt x="8976" y="15449"/>
                    <a:pt x="9288" y="15249"/>
                  </a:cubicBezTo>
                  <a:cubicBezTo>
                    <a:pt x="9601" y="15049"/>
                    <a:pt x="9601" y="14725"/>
                    <a:pt x="9288" y="14525"/>
                  </a:cubicBezTo>
                  <a:cubicBezTo>
                    <a:pt x="9132" y="14425"/>
                    <a:pt x="8928" y="14376"/>
                    <a:pt x="8723" y="14376"/>
                  </a:cubicBezTo>
                  <a:close/>
                  <a:moveTo>
                    <a:pt x="10758" y="14376"/>
                  </a:moveTo>
                  <a:cubicBezTo>
                    <a:pt x="10553" y="14376"/>
                    <a:pt x="10349" y="14425"/>
                    <a:pt x="10192" y="14525"/>
                  </a:cubicBezTo>
                  <a:cubicBezTo>
                    <a:pt x="9880" y="14725"/>
                    <a:pt x="9880" y="15049"/>
                    <a:pt x="10192" y="15249"/>
                  </a:cubicBezTo>
                  <a:cubicBezTo>
                    <a:pt x="10505" y="15449"/>
                    <a:pt x="11010" y="15449"/>
                    <a:pt x="11323" y="15249"/>
                  </a:cubicBezTo>
                  <a:cubicBezTo>
                    <a:pt x="11635" y="15049"/>
                    <a:pt x="11635" y="14725"/>
                    <a:pt x="11323" y="14525"/>
                  </a:cubicBezTo>
                  <a:cubicBezTo>
                    <a:pt x="11167" y="14425"/>
                    <a:pt x="10962" y="14376"/>
                    <a:pt x="10758" y="14376"/>
                  </a:cubicBezTo>
                  <a:close/>
                  <a:moveTo>
                    <a:pt x="12792" y="14376"/>
                  </a:moveTo>
                  <a:cubicBezTo>
                    <a:pt x="12588" y="14376"/>
                    <a:pt x="12383" y="14425"/>
                    <a:pt x="12227" y="14525"/>
                  </a:cubicBezTo>
                  <a:cubicBezTo>
                    <a:pt x="11915" y="14725"/>
                    <a:pt x="11915" y="15049"/>
                    <a:pt x="12227" y="15249"/>
                  </a:cubicBezTo>
                  <a:cubicBezTo>
                    <a:pt x="12539" y="15449"/>
                    <a:pt x="13045" y="15449"/>
                    <a:pt x="13357" y="15249"/>
                  </a:cubicBezTo>
                  <a:cubicBezTo>
                    <a:pt x="13670" y="15049"/>
                    <a:pt x="13670" y="14725"/>
                    <a:pt x="13357" y="14525"/>
                  </a:cubicBezTo>
                  <a:cubicBezTo>
                    <a:pt x="13201" y="14425"/>
                    <a:pt x="12997" y="14376"/>
                    <a:pt x="12792" y="14376"/>
                  </a:cubicBezTo>
                  <a:close/>
                  <a:moveTo>
                    <a:pt x="14827" y="14376"/>
                  </a:moveTo>
                  <a:cubicBezTo>
                    <a:pt x="14622" y="14376"/>
                    <a:pt x="14418" y="14425"/>
                    <a:pt x="14262" y="14525"/>
                  </a:cubicBezTo>
                  <a:cubicBezTo>
                    <a:pt x="13949" y="14725"/>
                    <a:pt x="13949" y="15049"/>
                    <a:pt x="14262" y="15249"/>
                  </a:cubicBezTo>
                  <a:cubicBezTo>
                    <a:pt x="14574" y="15449"/>
                    <a:pt x="15080" y="15449"/>
                    <a:pt x="15392" y="15249"/>
                  </a:cubicBezTo>
                  <a:cubicBezTo>
                    <a:pt x="15704" y="15049"/>
                    <a:pt x="15704" y="14725"/>
                    <a:pt x="15392" y="14525"/>
                  </a:cubicBezTo>
                  <a:cubicBezTo>
                    <a:pt x="15236" y="14425"/>
                    <a:pt x="15032" y="14376"/>
                    <a:pt x="14827" y="14376"/>
                  </a:cubicBezTo>
                  <a:close/>
                  <a:moveTo>
                    <a:pt x="4673" y="14441"/>
                  </a:moveTo>
                  <a:cubicBezTo>
                    <a:pt x="4494" y="14441"/>
                    <a:pt x="4315" y="14485"/>
                    <a:pt x="4179" y="14572"/>
                  </a:cubicBezTo>
                  <a:cubicBezTo>
                    <a:pt x="3907" y="14746"/>
                    <a:pt x="3907" y="15029"/>
                    <a:pt x="4179" y="15203"/>
                  </a:cubicBezTo>
                  <a:cubicBezTo>
                    <a:pt x="4452" y="15378"/>
                    <a:pt x="4893" y="15378"/>
                    <a:pt x="5166" y="15203"/>
                  </a:cubicBezTo>
                  <a:cubicBezTo>
                    <a:pt x="5438" y="15029"/>
                    <a:pt x="5438" y="14746"/>
                    <a:pt x="5166" y="14572"/>
                  </a:cubicBezTo>
                  <a:cubicBezTo>
                    <a:pt x="5030" y="14485"/>
                    <a:pt x="4851" y="14441"/>
                    <a:pt x="4673" y="14441"/>
                  </a:cubicBezTo>
                  <a:close/>
                  <a:moveTo>
                    <a:pt x="16861" y="14441"/>
                  </a:moveTo>
                  <a:cubicBezTo>
                    <a:pt x="16683" y="14441"/>
                    <a:pt x="16504" y="14485"/>
                    <a:pt x="16368" y="14572"/>
                  </a:cubicBezTo>
                  <a:cubicBezTo>
                    <a:pt x="16096" y="14746"/>
                    <a:pt x="16096" y="15029"/>
                    <a:pt x="16368" y="15203"/>
                  </a:cubicBezTo>
                  <a:cubicBezTo>
                    <a:pt x="16641" y="15378"/>
                    <a:pt x="17082" y="15378"/>
                    <a:pt x="17355" y="15203"/>
                  </a:cubicBezTo>
                  <a:cubicBezTo>
                    <a:pt x="17627" y="15029"/>
                    <a:pt x="17627" y="14746"/>
                    <a:pt x="17355" y="14572"/>
                  </a:cubicBezTo>
                  <a:cubicBezTo>
                    <a:pt x="17219" y="14485"/>
                    <a:pt x="17040" y="14441"/>
                    <a:pt x="16861" y="14441"/>
                  </a:cubicBezTo>
                  <a:close/>
                  <a:moveTo>
                    <a:pt x="2657" y="14489"/>
                  </a:moveTo>
                  <a:cubicBezTo>
                    <a:pt x="2498" y="14489"/>
                    <a:pt x="2338" y="14528"/>
                    <a:pt x="2216" y="14606"/>
                  </a:cubicBezTo>
                  <a:cubicBezTo>
                    <a:pt x="1973" y="14761"/>
                    <a:pt x="1973" y="15013"/>
                    <a:pt x="2216" y="15169"/>
                  </a:cubicBezTo>
                  <a:cubicBezTo>
                    <a:pt x="2459" y="15324"/>
                    <a:pt x="2854" y="15324"/>
                    <a:pt x="3097" y="15169"/>
                  </a:cubicBezTo>
                  <a:cubicBezTo>
                    <a:pt x="3340" y="15013"/>
                    <a:pt x="3340" y="14761"/>
                    <a:pt x="3097" y="14606"/>
                  </a:cubicBezTo>
                  <a:cubicBezTo>
                    <a:pt x="2976" y="14528"/>
                    <a:pt x="2816" y="14489"/>
                    <a:pt x="2657" y="14489"/>
                  </a:cubicBezTo>
                  <a:close/>
                  <a:moveTo>
                    <a:pt x="18858" y="14489"/>
                  </a:moveTo>
                  <a:cubicBezTo>
                    <a:pt x="18699" y="14489"/>
                    <a:pt x="18540" y="14528"/>
                    <a:pt x="18418" y="14606"/>
                  </a:cubicBezTo>
                  <a:cubicBezTo>
                    <a:pt x="18175" y="14761"/>
                    <a:pt x="18175" y="15013"/>
                    <a:pt x="18418" y="15169"/>
                  </a:cubicBezTo>
                  <a:cubicBezTo>
                    <a:pt x="18661" y="15324"/>
                    <a:pt x="19056" y="15324"/>
                    <a:pt x="19299" y="15169"/>
                  </a:cubicBezTo>
                  <a:cubicBezTo>
                    <a:pt x="19542" y="15013"/>
                    <a:pt x="19542" y="14761"/>
                    <a:pt x="19299" y="14606"/>
                  </a:cubicBezTo>
                  <a:cubicBezTo>
                    <a:pt x="19177" y="14528"/>
                    <a:pt x="19018" y="14489"/>
                    <a:pt x="18858" y="14489"/>
                  </a:cubicBezTo>
                  <a:close/>
                  <a:moveTo>
                    <a:pt x="544" y="14540"/>
                  </a:moveTo>
                  <a:cubicBezTo>
                    <a:pt x="405" y="14540"/>
                    <a:pt x="266" y="14573"/>
                    <a:pt x="159" y="14641"/>
                  </a:cubicBezTo>
                  <a:cubicBezTo>
                    <a:pt x="-53" y="14777"/>
                    <a:pt x="-53" y="14998"/>
                    <a:pt x="159" y="15134"/>
                  </a:cubicBezTo>
                  <a:cubicBezTo>
                    <a:pt x="372" y="15270"/>
                    <a:pt x="716" y="15270"/>
                    <a:pt x="928" y="15134"/>
                  </a:cubicBezTo>
                  <a:cubicBezTo>
                    <a:pt x="1141" y="14998"/>
                    <a:pt x="1141" y="14777"/>
                    <a:pt x="928" y="14641"/>
                  </a:cubicBezTo>
                  <a:cubicBezTo>
                    <a:pt x="822" y="14573"/>
                    <a:pt x="684" y="14540"/>
                    <a:pt x="544" y="14540"/>
                  </a:cubicBezTo>
                  <a:close/>
                  <a:moveTo>
                    <a:pt x="20950" y="14540"/>
                  </a:moveTo>
                  <a:cubicBezTo>
                    <a:pt x="20810" y="14540"/>
                    <a:pt x="20671" y="14573"/>
                    <a:pt x="20565" y="14641"/>
                  </a:cubicBezTo>
                  <a:cubicBezTo>
                    <a:pt x="20352" y="14777"/>
                    <a:pt x="20352" y="14998"/>
                    <a:pt x="20565" y="15134"/>
                  </a:cubicBezTo>
                  <a:cubicBezTo>
                    <a:pt x="20777" y="15270"/>
                    <a:pt x="21122" y="15270"/>
                    <a:pt x="21335" y="15134"/>
                  </a:cubicBezTo>
                  <a:cubicBezTo>
                    <a:pt x="21547" y="14998"/>
                    <a:pt x="21547" y="14777"/>
                    <a:pt x="21335" y="14641"/>
                  </a:cubicBezTo>
                  <a:cubicBezTo>
                    <a:pt x="21228" y="14573"/>
                    <a:pt x="21089" y="14540"/>
                    <a:pt x="20950" y="14540"/>
                  </a:cubicBezTo>
                  <a:close/>
                  <a:moveTo>
                    <a:pt x="6688" y="15593"/>
                  </a:moveTo>
                  <a:cubicBezTo>
                    <a:pt x="6484" y="15593"/>
                    <a:pt x="6279" y="15643"/>
                    <a:pt x="6123" y="15742"/>
                  </a:cubicBezTo>
                  <a:cubicBezTo>
                    <a:pt x="5811" y="15942"/>
                    <a:pt x="5811" y="16266"/>
                    <a:pt x="6123" y="16466"/>
                  </a:cubicBezTo>
                  <a:cubicBezTo>
                    <a:pt x="6436" y="16666"/>
                    <a:pt x="6941" y="16666"/>
                    <a:pt x="7254" y="16466"/>
                  </a:cubicBezTo>
                  <a:cubicBezTo>
                    <a:pt x="7566" y="16266"/>
                    <a:pt x="7566" y="15942"/>
                    <a:pt x="7254" y="15742"/>
                  </a:cubicBezTo>
                  <a:cubicBezTo>
                    <a:pt x="7097" y="15643"/>
                    <a:pt x="6893" y="15593"/>
                    <a:pt x="6688" y="15593"/>
                  </a:cubicBezTo>
                  <a:close/>
                  <a:moveTo>
                    <a:pt x="8723" y="15593"/>
                  </a:moveTo>
                  <a:cubicBezTo>
                    <a:pt x="8518" y="15593"/>
                    <a:pt x="8314" y="15643"/>
                    <a:pt x="8158" y="15742"/>
                  </a:cubicBezTo>
                  <a:cubicBezTo>
                    <a:pt x="7845" y="15942"/>
                    <a:pt x="7845" y="16266"/>
                    <a:pt x="8158" y="16466"/>
                  </a:cubicBezTo>
                  <a:cubicBezTo>
                    <a:pt x="8470" y="16666"/>
                    <a:pt x="8976" y="16666"/>
                    <a:pt x="9288" y="16466"/>
                  </a:cubicBezTo>
                  <a:cubicBezTo>
                    <a:pt x="9601" y="16266"/>
                    <a:pt x="9601" y="15942"/>
                    <a:pt x="9288" y="15742"/>
                  </a:cubicBezTo>
                  <a:cubicBezTo>
                    <a:pt x="9132" y="15643"/>
                    <a:pt x="8928" y="15593"/>
                    <a:pt x="8723" y="15593"/>
                  </a:cubicBezTo>
                  <a:close/>
                  <a:moveTo>
                    <a:pt x="10758" y="15593"/>
                  </a:moveTo>
                  <a:cubicBezTo>
                    <a:pt x="10553" y="15593"/>
                    <a:pt x="10349" y="15643"/>
                    <a:pt x="10192" y="15742"/>
                  </a:cubicBezTo>
                  <a:cubicBezTo>
                    <a:pt x="9880" y="15942"/>
                    <a:pt x="9880" y="16266"/>
                    <a:pt x="10192" y="16466"/>
                  </a:cubicBezTo>
                  <a:cubicBezTo>
                    <a:pt x="10505" y="16666"/>
                    <a:pt x="11010" y="16666"/>
                    <a:pt x="11323" y="16466"/>
                  </a:cubicBezTo>
                  <a:cubicBezTo>
                    <a:pt x="11635" y="16266"/>
                    <a:pt x="11635" y="15942"/>
                    <a:pt x="11323" y="15742"/>
                  </a:cubicBezTo>
                  <a:cubicBezTo>
                    <a:pt x="11167" y="15643"/>
                    <a:pt x="10962" y="15593"/>
                    <a:pt x="10758" y="15593"/>
                  </a:cubicBezTo>
                  <a:close/>
                  <a:moveTo>
                    <a:pt x="12792" y="15593"/>
                  </a:moveTo>
                  <a:cubicBezTo>
                    <a:pt x="12588" y="15593"/>
                    <a:pt x="12383" y="15643"/>
                    <a:pt x="12227" y="15742"/>
                  </a:cubicBezTo>
                  <a:cubicBezTo>
                    <a:pt x="11915" y="15942"/>
                    <a:pt x="11915" y="16266"/>
                    <a:pt x="12227" y="16466"/>
                  </a:cubicBezTo>
                  <a:cubicBezTo>
                    <a:pt x="12539" y="16666"/>
                    <a:pt x="13045" y="16666"/>
                    <a:pt x="13357" y="16466"/>
                  </a:cubicBezTo>
                  <a:cubicBezTo>
                    <a:pt x="13670" y="16266"/>
                    <a:pt x="13670" y="15942"/>
                    <a:pt x="13357" y="15742"/>
                  </a:cubicBezTo>
                  <a:cubicBezTo>
                    <a:pt x="13201" y="15643"/>
                    <a:pt x="12997" y="15593"/>
                    <a:pt x="12792" y="15593"/>
                  </a:cubicBezTo>
                  <a:close/>
                  <a:moveTo>
                    <a:pt x="14827" y="15593"/>
                  </a:moveTo>
                  <a:cubicBezTo>
                    <a:pt x="14622" y="15593"/>
                    <a:pt x="14418" y="15643"/>
                    <a:pt x="14262" y="15742"/>
                  </a:cubicBezTo>
                  <a:cubicBezTo>
                    <a:pt x="13949" y="15942"/>
                    <a:pt x="13949" y="16266"/>
                    <a:pt x="14262" y="16466"/>
                  </a:cubicBezTo>
                  <a:cubicBezTo>
                    <a:pt x="14574" y="16666"/>
                    <a:pt x="15080" y="16666"/>
                    <a:pt x="15392" y="16466"/>
                  </a:cubicBezTo>
                  <a:cubicBezTo>
                    <a:pt x="15704" y="16266"/>
                    <a:pt x="15704" y="15942"/>
                    <a:pt x="15392" y="15742"/>
                  </a:cubicBezTo>
                  <a:cubicBezTo>
                    <a:pt x="15236" y="15643"/>
                    <a:pt x="15032" y="15593"/>
                    <a:pt x="14827" y="15593"/>
                  </a:cubicBezTo>
                  <a:close/>
                  <a:moveTo>
                    <a:pt x="4673" y="15658"/>
                  </a:moveTo>
                  <a:cubicBezTo>
                    <a:pt x="4494" y="15658"/>
                    <a:pt x="4315" y="15702"/>
                    <a:pt x="4179" y="15789"/>
                  </a:cubicBezTo>
                  <a:cubicBezTo>
                    <a:pt x="3907" y="15963"/>
                    <a:pt x="3907" y="16246"/>
                    <a:pt x="4179" y="16420"/>
                  </a:cubicBezTo>
                  <a:cubicBezTo>
                    <a:pt x="4452" y="16595"/>
                    <a:pt x="4893" y="16595"/>
                    <a:pt x="5166" y="16420"/>
                  </a:cubicBezTo>
                  <a:cubicBezTo>
                    <a:pt x="5438" y="16246"/>
                    <a:pt x="5438" y="15963"/>
                    <a:pt x="5166" y="15789"/>
                  </a:cubicBezTo>
                  <a:cubicBezTo>
                    <a:pt x="5030" y="15702"/>
                    <a:pt x="4851" y="15658"/>
                    <a:pt x="4673" y="15658"/>
                  </a:cubicBezTo>
                  <a:close/>
                  <a:moveTo>
                    <a:pt x="16861" y="15658"/>
                  </a:moveTo>
                  <a:cubicBezTo>
                    <a:pt x="16683" y="15658"/>
                    <a:pt x="16504" y="15702"/>
                    <a:pt x="16368" y="15789"/>
                  </a:cubicBezTo>
                  <a:cubicBezTo>
                    <a:pt x="16096" y="15963"/>
                    <a:pt x="16096" y="16246"/>
                    <a:pt x="16368" y="16420"/>
                  </a:cubicBezTo>
                  <a:cubicBezTo>
                    <a:pt x="16641" y="16595"/>
                    <a:pt x="17082" y="16595"/>
                    <a:pt x="17355" y="16420"/>
                  </a:cubicBezTo>
                  <a:cubicBezTo>
                    <a:pt x="17627" y="16246"/>
                    <a:pt x="17627" y="15963"/>
                    <a:pt x="17355" y="15789"/>
                  </a:cubicBezTo>
                  <a:cubicBezTo>
                    <a:pt x="17219" y="15702"/>
                    <a:pt x="17040" y="15658"/>
                    <a:pt x="16861" y="15658"/>
                  </a:cubicBezTo>
                  <a:close/>
                  <a:moveTo>
                    <a:pt x="2646" y="15706"/>
                  </a:moveTo>
                  <a:cubicBezTo>
                    <a:pt x="2487" y="15706"/>
                    <a:pt x="2327" y="15745"/>
                    <a:pt x="2206" y="15823"/>
                  </a:cubicBezTo>
                  <a:cubicBezTo>
                    <a:pt x="1963" y="15978"/>
                    <a:pt x="1963" y="16230"/>
                    <a:pt x="2206" y="16386"/>
                  </a:cubicBezTo>
                  <a:cubicBezTo>
                    <a:pt x="2329" y="16464"/>
                    <a:pt x="2491" y="16503"/>
                    <a:pt x="2652" y="16502"/>
                  </a:cubicBezTo>
                  <a:cubicBezTo>
                    <a:pt x="2813" y="16503"/>
                    <a:pt x="2974" y="16464"/>
                    <a:pt x="3097" y="16386"/>
                  </a:cubicBezTo>
                  <a:cubicBezTo>
                    <a:pt x="3340" y="16230"/>
                    <a:pt x="3340" y="15978"/>
                    <a:pt x="3097" y="15823"/>
                  </a:cubicBezTo>
                  <a:cubicBezTo>
                    <a:pt x="2974" y="15745"/>
                    <a:pt x="2813" y="15706"/>
                    <a:pt x="2652" y="15706"/>
                  </a:cubicBezTo>
                  <a:cubicBezTo>
                    <a:pt x="2650" y="15706"/>
                    <a:pt x="2648" y="15706"/>
                    <a:pt x="2646" y="15706"/>
                  </a:cubicBezTo>
                  <a:close/>
                  <a:moveTo>
                    <a:pt x="18858" y="15706"/>
                  </a:moveTo>
                  <a:cubicBezTo>
                    <a:pt x="18699" y="15706"/>
                    <a:pt x="18540" y="15745"/>
                    <a:pt x="18418" y="15823"/>
                  </a:cubicBezTo>
                  <a:cubicBezTo>
                    <a:pt x="18175" y="15978"/>
                    <a:pt x="18175" y="16230"/>
                    <a:pt x="18418" y="16386"/>
                  </a:cubicBezTo>
                  <a:cubicBezTo>
                    <a:pt x="18661" y="16541"/>
                    <a:pt x="19056" y="16541"/>
                    <a:pt x="19299" y="16386"/>
                  </a:cubicBezTo>
                  <a:cubicBezTo>
                    <a:pt x="19542" y="16230"/>
                    <a:pt x="19542" y="15978"/>
                    <a:pt x="19299" y="15823"/>
                  </a:cubicBezTo>
                  <a:cubicBezTo>
                    <a:pt x="19177" y="15745"/>
                    <a:pt x="19018" y="15706"/>
                    <a:pt x="18858" y="15706"/>
                  </a:cubicBezTo>
                  <a:close/>
                  <a:moveTo>
                    <a:pt x="6678" y="16810"/>
                  </a:moveTo>
                  <a:cubicBezTo>
                    <a:pt x="6473" y="16810"/>
                    <a:pt x="6268" y="16860"/>
                    <a:pt x="6111" y="16960"/>
                  </a:cubicBezTo>
                  <a:cubicBezTo>
                    <a:pt x="5799" y="17159"/>
                    <a:pt x="5799" y="17484"/>
                    <a:pt x="6111" y="17683"/>
                  </a:cubicBezTo>
                  <a:cubicBezTo>
                    <a:pt x="6424" y="17883"/>
                    <a:pt x="6931" y="17883"/>
                    <a:pt x="7243" y="17683"/>
                  </a:cubicBezTo>
                  <a:cubicBezTo>
                    <a:pt x="7555" y="17484"/>
                    <a:pt x="7555" y="17159"/>
                    <a:pt x="7243" y="16960"/>
                  </a:cubicBezTo>
                  <a:cubicBezTo>
                    <a:pt x="7087" y="16860"/>
                    <a:pt x="6882" y="16810"/>
                    <a:pt x="6678" y="16810"/>
                  </a:cubicBezTo>
                  <a:close/>
                  <a:moveTo>
                    <a:pt x="8712" y="16810"/>
                  </a:moveTo>
                  <a:cubicBezTo>
                    <a:pt x="8508" y="16810"/>
                    <a:pt x="8302" y="16860"/>
                    <a:pt x="8146" y="16960"/>
                  </a:cubicBezTo>
                  <a:cubicBezTo>
                    <a:pt x="7834" y="17159"/>
                    <a:pt x="7834" y="17484"/>
                    <a:pt x="8146" y="17683"/>
                  </a:cubicBezTo>
                  <a:cubicBezTo>
                    <a:pt x="8458" y="17883"/>
                    <a:pt x="8965" y="17883"/>
                    <a:pt x="9278" y="17683"/>
                  </a:cubicBezTo>
                  <a:cubicBezTo>
                    <a:pt x="9590" y="17484"/>
                    <a:pt x="9590" y="17159"/>
                    <a:pt x="9278" y="16960"/>
                  </a:cubicBezTo>
                  <a:cubicBezTo>
                    <a:pt x="9121" y="16860"/>
                    <a:pt x="8917" y="16810"/>
                    <a:pt x="8712" y="16810"/>
                  </a:cubicBezTo>
                  <a:close/>
                  <a:moveTo>
                    <a:pt x="10747" y="16810"/>
                  </a:moveTo>
                  <a:cubicBezTo>
                    <a:pt x="10542" y="16810"/>
                    <a:pt x="10337" y="16860"/>
                    <a:pt x="10181" y="16960"/>
                  </a:cubicBezTo>
                  <a:cubicBezTo>
                    <a:pt x="9868" y="17159"/>
                    <a:pt x="9868" y="17484"/>
                    <a:pt x="10181" y="17683"/>
                  </a:cubicBezTo>
                  <a:cubicBezTo>
                    <a:pt x="10493" y="17883"/>
                    <a:pt x="11000" y="17883"/>
                    <a:pt x="11312" y="17683"/>
                  </a:cubicBezTo>
                  <a:cubicBezTo>
                    <a:pt x="11625" y="17484"/>
                    <a:pt x="11625" y="17159"/>
                    <a:pt x="11312" y="16960"/>
                  </a:cubicBezTo>
                  <a:cubicBezTo>
                    <a:pt x="11156" y="16860"/>
                    <a:pt x="10952" y="16810"/>
                    <a:pt x="10747" y="16810"/>
                  </a:cubicBezTo>
                  <a:close/>
                  <a:moveTo>
                    <a:pt x="12782" y="16810"/>
                  </a:moveTo>
                  <a:cubicBezTo>
                    <a:pt x="12577" y="16810"/>
                    <a:pt x="12371" y="16860"/>
                    <a:pt x="12215" y="16960"/>
                  </a:cubicBezTo>
                  <a:cubicBezTo>
                    <a:pt x="11903" y="17159"/>
                    <a:pt x="11903" y="17484"/>
                    <a:pt x="12215" y="17683"/>
                  </a:cubicBezTo>
                  <a:cubicBezTo>
                    <a:pt x="12528" y="17883"/>
                    <a:pt x="13034" y="17883"/>
                    <a:pt x="13347" y="17683"/>
                  </a:cubicBezTo>
                  <a:cubicBezTo>
                    <a:pt x="13659" y="17484"/>
                    <a:pt x="13659" y="17159"/>
                    <a:pt x="13347" y="16960"/>
                  </a:cubicBezTo>
                  <a:cubicBezTo>
                    <a:pt x="13191" y="16860"/>
                    <a:pt x="12986" y="16810"/>
                    <a:pt x="12782" y="16810"/>
                  </a:cubicBezTo>
                  <a:close/>
                  <a:moveTo>
                    <a:pt x="14816" y="16810"/>
                  </a:moveTo>
                  <a:cubicBezTo>
                    <a:pt x="14612" y="16810"/>
                    <a:pt x="14406" y="16860"/>
                    <a:pt x="14250" y="16960"/>
                  </a:cubicBezTo>
                  <a:cubicBezTo>
                    <a:pt x="13938" y="17159"/>
                    <a:pt x="13938" y="17484"/>
                    <a:pt x="14250" y="17683"/>
                  </a:cubicBezTo>
                  <a:cubicBezTo>
                    <a:pt x="14562" y="17883"/>
                    <a:pt x="15069" y="17883"/>
                    <a:pt x="15381" y="17683"/>
                  </a:cubicBezTo>
                  <a:cubicBezTo>
                    <a:pt x="15694" y="17484"/>
                    <a:pt x="15694" y="17159"/>
                    <a:pt x="15381" y="16960"/>
                  </a:cubicBezTo>
                  <a:cubicBezTo>
                    <a:pt x="15225" y="16860"/>
                    <a:pt x="15021" y="16810"/>
                    <a:pt x="14816" y="16810"/>
                  </a:cubicBezTo>
                  <a:close/>
                  <a:moveTo>
                    <a:pt x="4662" y="16875"/>
                  </a:moveTo>
                  <a:cubicBezTo>
                    <a:pt x="4483" y="16875"/>
                    <a:pt x="4305" y="16919"/>
                    <a:pt x="4169" y="17006"/>
                  </a:cubicBezTo>
                  <a:cubicBezTo>
                    <a:pt x="3896" y="17181"/>
                    <a:pt x="3896" y="17463"/>
                    <a:pt x="4169" y="17637"/>
                  </a:cubicBezTo>
                  <a:cubicBezTo>
                    <a:pt x="4441" y="17812"/>
                    <a:pt x="4883" y="17812"/>
                    <a:pt x="5155" y="17637"/>
                  </a:cubicBezTo>
                  <a:cubicBezTo>
                    <a:pt x="5428" y="17463"/>
                    <a:pt x="5428" y="17181"/>
                    <a:pt x="5155" y="17006"/>
                  </a:cubicBezTo>
                  <a:cubicBezTo>
                    <a:pt x="5019" y="16919"/>
                    <a:pt x="4841" y="16875"/>
                    <a:pt x="4662" y="16875"/>
                  </a:cubicBezTo>
                  <a:close/>
                  <a:moveTo>
                    <a:pt x="16851" y="16875"/>
                  </a:moveTo>
                  <a:cubicBezTo>
                    <a:pt x="16672" y="16875"/>
                    <a:pt x="16494" y="16919"/>
                    <a:pt x="16358" y="17006"/>
                  </a:cubicBezTo>
                  <a:cubicBezTo>
                    <a:pt x="16085" y="17181"/>
                    <a:pt x="16085" y="17463"/>
                    <a:pt x="16358" y="17637"/>
                  </a:cubicBezTo>
                  <a:cubicBezTo>
                    <a:pt x="16630" y="17812"/>
                    <a:pt x="17072" y="17812"/>
                    <a:pt x="17344" y="17637"/>
                  </a:cubicBezTo>
                  <a:cubicBezTo>
                    <a:pt x="17617" y="17463"/>
                    <a:pt x="17617" y="17181"/>
                    <a:pt x="17344" y="17006"/>
                  </a:cubicBezTo>
                  <a:cubicBezTo>
                    <a:pt x="17208" y="16919"/>
                    <a:pt x="17029" y="16875"/>
                    <a:pt x="16851" y="16875"/>
                  </a:cubicBezTo>
                  <a:close/>
                  <a:moveTo>
                    <a:pt x="6678" y="18092"/>
                  </a:moveTo>
                  <a:cubicBezTo>
                    <a:pt x="6473" y="18092"/>
                    <a:pt x="6268" y="18142"/>
                    <a:pt x="6111" y="18242"/>
                  </a:cubicBezTo>
                  <a:cubicBezTo>
                    <a:pt x="5799" y="18442"/>
                    <a:pt x="5799" y="18766"/>
                    <a:pt x="6111" y="18966"/>
                  </a:cubicBezTo>
                  <a:cubicBezTo>
                    <a:pt x="6424" y="19166"/>
                    <a:pt x="6931" y="19166"/>
                    <a:pt x="7243" y="18966"/>
                  </a:cubicBezTo>
                  <a:cubicBezTo>
                    <a:pt x="7555" y="18766"/>
                    <a:pt x="7555" y="18442"/>
                    <a:pt x="7243" y="18242"/>
                  </a:cubicBezTo>
                  <a:cubicBezTo>
                    <a:pt x="7087" y="18142"/>
                    <a:pt x="6882" y="18092"/>
                    <a:pt x="6678" y="18092"/>
                  </a:cubicBezTo>
                  <a:close/>
                  <a:moveTo>
                    <a:pt x="8712" y="18092"/>
                  </a:moveTo>
                  <a:cubicBezTo>
                    <a:pt x="8508" y="18092"/>
                    <a:pt x="8302" y="18142"/>
                    <a:pt x="8146" y="18242"/>
                  </a:cubicBezTo>
                  <a:cubicBezTo>
                    <a:pt x="7834" y="18442"/>
                    <a:pt x="7834" y="18766"/>
                    <a:pt x="8146" y="18966"/>
                  </a:cubicBezTo>
                  <a:cubicBezTo>
                    <a:pt x="8458" y="19166"/>
                    <a:pt x="8965" y="19166"/>
                    <a:pt x="9278" y="18966"/>
                  </a:cubicBezTo>
                  <a:cubicBezTo>
                    <a:pt x="9590" y="18766"/>
                    <a:pt x="9590" y="18442"/>
                    <a:pt x="9278" y="18242"/>
                  </a:cubicBezTo>
                  <a:cubicBezTo>
                    <a:pt x="9121" y="18142"/>
                    <a:pt x="8917" y="18092"/>
                    <a:pt x="8712" y="18092"/>
                  </a:cubicBezTo>
                  <a:close/>
                  <a:moveTo>
                    <a:pt x="10747" y="18092"/>
                  </a:moveTo>
                  <a:cubicBezTo>
                    <a:pt x="10542" y="18092"/>
                    <a:pt x="10337" y="18142"/>
                    <a:pt x="10181" y="18242"/>
                  </a:cubicBezTo>
                  <a:cubicBezTo>
                    <a:pt x="9868" y="18442"/>
                    <a:pt x="9868" y="18766"/>
                    <a:pt x="10181" y="18966"/>
                  </a:cubicBezTo>
                  <a:cubicBezTo>
                    <a:pt x="10493" y="19166"/>
                    <a:pt x="11000" y="19166"/>
                    <a:pt x="11312" y="18966"/>
                  </a:cubicBezTo>
                  <a:cubicBezTo>
                    <a:pt x="11625" y="18766"/>
                    <a:pt x="11625" y="18442"/>
                    <a:pt x="11312" y="18242"/>
                  </a:cubicBezTo>
                  <a:cubicBezTo>
                    <a:pt x="11156" y="18142"/>
                    <a:pt x="10952" y="18092"/>
                    <a:pt x="10747" y="18092"/>
                  </a:cubicBezTo>
                  <a:close/>
                  <a:moveTo>
                    <a:pt x="12782" y="18092"/>
                  </a:moveTo>
                  <a:cubicBezTo>
                    <a:pt x="12577" y="18092"/>
                    <a:pt x="12371" y="18142"/>
                    <a:pt x="12215" y="18242"/>
                  </a:cubicBezTo>
                  <a:cubicBezTo>
                    <a:pt x="11903" y="18442"/>
                    <a:pt x="11903" y="18766"/>
                    <a:pt x="12215" y="18966"/>
                  </a:cubicBezTo>
                  <a:cubicBezTo>
                    <a:pt x="12528" y="19166"/>
                    <a:pt x="13034" y="19166"/>
                    <a:pt x="13347" y="18966"/>
                  </a:cubicBezTo>
                  <a:cubicBezTo>
                    <a:pt x="13659" y="18766"/>
                    <a:pt x="13659" y="18442"/>
                    <a:pt x="13347" y="18242"/>
                  </a:cubicBezTo>
                  <a:cubicBezTo>
                    <a:pt x="13191" y="18142"/>
                    <a:pt x="12986" y="18092"/>
                    <a:pt x="12782" y="18092"/>
                  </a:cubicBezTo>
                  <a:close/>
                  <a:moveTo>
                    <a:pt x="14827" y="18092"/>
                  </a:moveTo>
                  <a:cubicBezTo>
                    <a:pt x="14622" y="18092"/>
                    <a:pt x="14418" y="18142"/>
                    <a:pt x="14262" y="18242"/>
                  </a:cubicBezTo>
                  <a:cubicBezTo>
                    <a:pt x="13949" y="18442"/>
                    <a:pt x="13949" y="18766"/>
                    <a:pt x="14262" y="18966"/>
                  </a:cubicBezTo>
                  <a:cubicBezTo>
                    <a:pt x="14574" y="19166"/>
                    <a:pt x="15080" y="19166"/>
                    <a:pt x="15392" y="18966"/>
                  </a:cubicBezTo>
                  <a:cubicBezTo>
                    <a:pt x="15704" y="18766"/>
                    <a:pt x="15704" y="18442"/>
                    <a:pt x="15392" y="18242"/>
                  </a:cubicBezTo>
                  <a:cubicBezTo>
                    <a:pt x="15236" y="18142"/>
                    <a:pt x="15032" y="18092"/>
                    <a:pt x="14827" y="18092"/>
                  </a:cubicBezTo>
                  <a:close/>
                  <a:moveTo>
                    <a:pt x="8723" y="19280"/>
                  </a:moveTo>
                  <a:cubicBezTo>
                    <a:pt x="8518" y="19280"/>
                    <a:pt x="8314" y="19330"/>
                    <a:pt x="8158" y="19430"/>
                  </a:cubicBezTo>
                  <a:cubicBezTo>
                    <a:pt x="7845" y="19630"/>
                    <a:pt x="7845" y="19954"/>
                    <a:pt x="8158" y="20154"/>
                  </a:cubicBezTo>
                  <a:cubicBezTo>
                    <a:pt x="8470" y="20354"/>
                    <a:pt x="8976" y="20354"/>
                    <a:pt x="9288" y="20154"/>
                  </a:cubicBezTo>
                  <a:cubicBezTo>
                    <a:pt x="9601" y="19954"/>
                    <a:pt x="9601" y="19630"/>
                    <a:pt x="9288" y="19430"/>
                  </a:cubicBezTo>
                  <a:cubicBezTo>
                    <a:pt x="9132" y="19330"/>
                    <a:pt x="8928" y="19280"/>
                    <a:pt x="8723" y="19280"/>
                  </a:cubicBezTo>
                  <a:close/>
                  <a:moveTo>
                    <a:pt x="10758" y="19280"/>
                  </a:moveTo>
                  <a:cubicBezTo>
                    <a:pt x="10553" y="19280"/>
                    <a:pt x="10349" y="19330"/>
                    <a:pt x="10192" y="19430"/>
                  </a:cubicBezTo>
                  <a:cubicBezTo>
                    <a:pt x="9880" y="19630"/>
                    <a:pt x="9880" y="19954"/>
                    <a:pt x="10192" y="20154"/>
                  </a:cubicBezTo>
                  <a:cubicBezTo>
                    <a:pt x="10505" y="20354"/>
                    <a:pt x="11010" y="20354"/>
                    <a:pt x="11323" y="20154"/>
                  </a:cubicBezTo>
                  <a:cubicBezTo>
                    <a:pt x="11635" y="19954"/>
                    <a:pt x="11635" y="19630"/>
                    <a:pt x="11323" y="19430"/>
                  </a:cubicBezTo>
                  <a:cubicBezTo>
                    <a:pt x="11167" y="19330"/>
                    <a:pt x="10962" y="19280"/>
                    <a:pt x="10758" y="19280"/>
                  </a:cubicBezTo>
                  <a:close/>
                  <a:moveTo>
                    <a:pt x="12792" y="19280"/>
                  </a:moveTo>
                  <a:cubicBezTo>
                    <a:pt x="12588" y="19280"/>
                    <a:pt x="12383" y="19330"/>
                    <a:pt x="12227" y="19430"/>
                  </a:cubicBezTo>
                  <a:cubicBezTo>
                    <a:pt x="11915" y="19630"/>
                    <a:pt x="11915" y="19954"/>
                    <a:pt x="12227" y="20154"/>
                  </a:cubicBezTo>
                  <a:cubicBezTo>
                    <a:pt x="12539" y="20354"/>
                    <a:pt x="13045" y="20354"/>
                    <a:pt x="13357" y="20154"/>
                  </a:cubicBezTo>
                  <a:cubicBezTo>
                    <a:pt x="13670" y="19954"/>
                    <a:pt x="13670" y="19630"/>
                    <a:pt x="13357" y="19430"/>
                  </a:cubicBezTo>
                  <a:cubicBezTo>
                    <a:pt x="13201" y="19330"/>
                    <a:pt x="12997" y="19280"/>
                    <a:pt x="12792" y="19280"/>
                  </a:cubicBezTo>
                  <a:close/>
                  <a:moveTo>
                    <a:pt x="10766" y="20527"/>
                  </a:moveTo>
                  <a:cubicBezTo>
                    <a:pt x="10561" y="20527"/>
                    <a:pt x="10356" y="20577"/>
                    <a:pt x="10199" y="20676"/>
                  </a:cubicBezTo>
                  <a:cubicBezTo>
                    <a:pt x="9887" y="20876"/>
                    <a:pt x="9887" y="21200"/>
                    <a:pt x="10199" y="21400"/>
                  </a:cubicBezTo>
                  <a:cubicBezTo>
                    <a:pt x="10512" y="21600"/>
                    <a:pt x="11019" y="21600"/>
                    <a:pt x="11331" y="21400"/>
                  </a:cubicBezTo>
                  <a:cubicBezTo>
                    <a:pt x="11643" y="21200"/>
                    <a:pt x="11643" y="20876"/>
                    <a:pt x="11331" y="20676"/>
                  </a:cubicBezTo>
                  <a:cubicBezTo>
                    <a:pt x="11175" y="20577"/>
                    <a:pt x="10971" y="20527"/>
                    <a:pt x="10766" y="20527"/>
                  </a:cubicBezTo>
                  <a:close/>
                </a:path>
              </a:pathLst>
            </a:custGeom>
            <a:grpFill/>
            <a:ln w="12700"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 eaLnBrk="1" fontAlgn="auto">
                <a:spcBef>
                  <a:spcPts val="0"/>
                </a:spcBef>
                <a:spcAft>
                  <a:spcPts val="0"/>
                </a:spcAft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b="0" kern="0">
                <a:solidFill>
                  <a:srgbClr val="FFFFFF"/>
                </a:solidFill>
                <a:latin typeface="+mn-lt"/>
                <a:cs typeface="+mn-cs"/>
                <a:sym typeface="Helvetica Neue Medium"/>
              </a:endParaRPr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AE7ABD2-4A50-48E9-A93A-08389D474350}"/>
              </a:ext>
            </a:extLst>
          </p:cNvPr>
          <p:cNvSpPr/>
          <p:nvPr/>
        </p:nvSpPr>
        <p:spPr>
          <a:xfrm>
            <a:off x="1006073" y="3289399"/>
            <a:ext cx="9884935" cy="2798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Примеры Возникновения:</a:t>
            </a:r>
          </a:p>
          <a:p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ts val="1920"/>
              </a:lnSpc>
            </a:pPr>
            <a:r>
              <a:rPr lang="ru-RU" sz="1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при реализации полномочий, </a:t>
            </a:r>
            <a:r>
              <a:rPr lang="ru-RU" sz="1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ndara" panose="020E0502030303020204" pitchFamily="34" charset="0"/>
                <a:ea typeface="Times New Roman" panose="02020603050405020304" pitchFamily="18" charset="0"/>
              </a:rPr>
              <a:t>связанных</a:t>
            </a:r>
            <a:r>
              <a:rPr lang="ru-RU" sz="1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:</a:t>
            </a:r>
          </a:p>
          <a:p>
            <a:pPr>
              <a:lnSpc>
                <a:spcPts val="1920"/>
              </a:lnSpc>
            </a:pPr>
            <a:endParaRPr lang="ru-RU" sz="15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ts val="1920"/>
              </a:lnSpc>
              <a:buFont typeface="Arial" panose="020B0604020202020204" pitchFamily="34" charset="0"/>
              <a:buChar char="•"/>
            </a:pPr>
            <a:r>
              <a:rPr lang="ru-RU" sz="1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 с освоением бюджетных средств; </a:t>
            </a:r>
          </a:p>
          <a:p>
            <a:pPr marL="285750" indent="-285750">
              <a:lnSpc>
                <a:spcPts val="1920"/>
              </a:lnSpc>
              <a:buFont typeface="Arial" panose="020B0604020202020204" pitchFamily="34" charset="0"/>
              <a:buChar char="•"/>
            </a:pPr>
            <a:endParaRPr lang="ru-RU" sz="15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ts val="1920"/>
              </a:lnSpc>
              <a:buFont typeface="Arial" panose="020B0604020202020204" pitchFamily="34" charset="0"/>
              <a:buChar char="•"/>
            </a:pPr>
            <a:r>
              <a:rPr lang="ru-RU" sz="1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распоряжением государственной и муниципальной собственностью;</a:t>
            </a:r>
          </a:p>
          <a:p>
            <a:pPr>
              <a:lnSpc>
                <a:spcPts val="1920"/>
              </a:lnSpc>
            </a:pPr>
            <a:r>
              <a:rPr lang="ru-RU" sz="1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ts val="1920"/>
              </a:lnSpc>
              <a:buFont typeface="Arial" panose="020B0604020202020204" pitchFamily="34" charset="0"/>
              <a:buChar char="•"/>
            </a:pPr>
            <a:r>
              <a:rPr lang="ru-RU" sz="1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закупочной деятельностью; </a:t>
            </a:r>
          </a:p>
          <a:p>
            <a:pPr marL="285750" indent="-285750">
              <a:lnSpc>
                <a:spcPts val="1920"/>
              </a:lnSpc>
              <a:buFont typeface="Arial" panose="020B0604020202020204" pitchFamily="34" charset="0"/>
              <a:buChar char="•"/>
            </a:pPr>
            <a:endParaRPr lang="ru-RU" sz="15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ts val="1920"/>
              </a:lnSpc>
              <a:buFont typeface="Arial" panose="020B0604020202020204" pitchFamily="34" charset="0"/>
              <a:buChar char="•"/>
            </a:pPr>
            <a:r>
              <a:rPr lang="ru-RU" sz="15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Осуществлением  контрольно-надзорных,  лицензионно-разрешительных и иных функций</a:t>
            </a:r>
            <a:endParaRPr lang="ru-RU" sz="15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83688B5-635D-4A27-BCE0-42599EC59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A0B0AE7-3EBF-4A63-8E0D-CDCD84935C18}"/>
              </a:ext>
            </a:extLst>
          </p:cNvPr>
          <p:cNvCxnSpPr>
            <a:cxnSpLocks/>
          </p:cNvCxnSpPr>
          <p:nvPr/>
        </p:nvCxnSpPr>
        <p:spPr>
          <a:xfrm>
            <a:off x="1062916" y="3276600"/>
            <a:ext cx="84389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492795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279" name="Прямоугольник 278">
            <a:extLst>
              <a:ext uri="{FF2B5EF4-FFF2-40B4-BE49-F238E27FC236}">
                <a16:creationId xmlns:a16="http://schemas.microsoft.com/office/drawing/2014/main" id="{6605A801-08A3-44BB-995F-F008204296A9}"/>
              </a:ext>
            </a:extLst>
          </p:cNvPr>
          <p:cNvSpPr/>
          <p:nvPr/>
        </p:nvSpPr>
        <p:spPr>
          <a:xfrm>
            <a:off x="6840000" y="3367672"/>
            <a:ext cx="3350819" cy="40011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endParaRPr lang="ru-RU" sz="2000" b="1" cap="all" spc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179998" y="347629"/>
            <a:ext cx="9201923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r>
              <a:rPr lang="ru-RU" b="1" cap="all" dirty="0">
                <a:latin typeface="Candara" panose="020E0502030303020204" pitchFamily="34" charset="0"/>
              </a:rPr>
              <a:t>осуществление проверок в случае увольнения </a:t>
            </a:r>
          </a:p>
          <a:p>
            <a:pPr marL="180000" lvl="0" algn="just">
              <a:lnSpc>
                <a:spcPts val="1700"/>
              </a:lnSpc>
              <a:defRPr/>
            </a:pPr>
            <a:r>
              <a:rPr lang="ru-RU" b="1" cap="all" dirty="0">
                <a:latin typeface="Candara" panose="020E0502030303020204" pitchFamily="34" charset="0"/>
              </a:rPr>
              <a:t>(прекращения полномочий) отдельных категорий лиц</a:t>
            </a: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47AF9A59-C5A4-44ED-9BE2-9267F018051F}"/>
              </a:ext>
            </a:extLst>
          </p:cNvPr>
          <p:cNvSpPr/>
          <p:nvPr/>
        </p:nvSpPr>
        <p:spPr>
          <a:xfrm>
            <a:off x="344122" y="1486735"/>
            <a:ext cx="3395211" cy="2031325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r>
              <a:rPr lang="ru-RU" sz="25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Статья</a:t>
            </a:r>
            <a:r>
              <a:rPr lang="ru-RU" sz="36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 13</a:t>
            </a:r>
            <a:r>
              <a:rPr lang="ru-RU" sz="3600" b="1" cap="all" baseline="30000" dirty="0">
                <a:solidFill>
                  <a:srgbClr val="FF0000"/>
                </a:solidFill>
                <a:latin typeface="Candara" panose="020E0502030303020204" pitchFamily="34" charset="0"/>
              </a:rPr>
              <a:t>5</a:t>
            </a:r>
            <a:r>
              <a:rPr lang="ru-RU" sz="3600" b="1" cap="all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</a:p>
          <a:p>
            <a:pPr lvl="0" algn="ctr">
              <a:defRPr/>
            </a:pPr>
            <a:endParaRPr lang="ru-RU" b="1" cap="all" dirty="0">
              <a:latin typeface="Candara" panose="020E0502030303020204" pitchFamily="34" charset="0"/>
            </a:endParaRPr>
          </a:p>
          <a:p>
            <a:pPr lvl="0" algn="ctr">
              <a:defRPr/>
            </a:pPr>
            <a:r>
              <a:rPr lang="ru-RU" b="1" cap="all" dirty="0">
                <a:solidFill>
                  <a:srgbClr val="0070C0"/>
                </a:solidFill>
                <a:latin typeface="Candara" panose="020E0502030303020204" pitchFamily="34" charset="0"/>
              </a:rPr>
              <a:t>Федерального закона</a:t>
            </a:r>
          </a:p>
          <a:p>
            <a:pPr lvl="0" algn="ctr">
              <a:defRPr/>
            </a:pPr>
            <a:r>
              <a:rPr lang="ru-RU" b="1" cap="all" dirty="0">
                <a:solidFill>
                  <a:srgbClr val="0070C0"/>
                </a:solidFill>
                <a:latin typeface="Candara" panose="020E0502030303020204" pitchFamily="34" charset="0"/>
              </a:rPr>
              <a:t> «О противодействии коррупции»</a:t>
            </a:r>
          </a:p>
          <a:p>
            <a:pPr lvl="0" algn="ctr">
              <a:defRPr/>
            </a:pPr>
            <a:endParaRPr lang="ru-RU" b="1" dirty="0"/>
          </a:p>
        </p:txBody>
      </p:sp>
      <p:sp>
        <p:nvSpPr>
          <p:cNvPr id="34" name="Фигура">
            <a:extLst>
              <a:ext uri="{FF2B5EF4-FFF2-40B4-BE49-F238E27FC236}">
                <a16:creationId xmlns:a16="http://schemas.microsoft.com/office/drawing/2014/main" id="{DD8D3352-4763-4746-8391-207C0EF95247}"/>
              </a:ext>
            </a:extLst>
          </p:cNvPr>
          <p:cNvSpPr>
            <a:spLocks noChangeAspect="1"/>
          </p:cNvSpPr>
          <p:nvPr/>
        </p:nvSpPr>
        <p:spPr>
          <a:xfrm rot="16200000">
            <a:off x="4022736" y="1998615"/>
            <a:ext cx="830647" cy="106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50" extrusionOk="0">
                <a:moveTo>
                  <a:pt x="6688" y="0"/>
                </a:moveTo>
                <a:cubicBezTo>
                  <a:pt x="6599" y="0"/>
                  <a:pt x="6510" y="21"/>
                  <a:pt x="6442" y="65"/>
                </a:cubicBezTo>
                <a:cubicBezTo>
                  <a:pt x="6306" y="152"/>
                  <a:pt x="6306" y="293"/>
                  <a:pt x="6442" y="380"/>
                </a:cubicBezTo>
                <a:cubicBezTo>
                  <a:pt x="6578" y="466"/>
                  <a:pt x="6799" y="466"/>
                  <a:pt x="6934" y="380"/>
                </a:cubicBezTo>
                <a:cubicBezTo>
                  <a:pt x="7070" y="293"/>
                  <a:pt x="7070" y="152"/>
                  <a:pt x="6934" y="65"/>
                </a:cubicBezTo>
                <a:cubicBezTo>
                  <a:pt x="6867" y="21"/>
                  <a:pt x="6777" y="0"/>
                  <a:pt x="6688" y="0"/>
                </a:cubicBezTo>
                <a:close/>
                <a:moveTo>
                  <a:pt x="8723" y="0"/>
                </a:moveTo>
                <a:cubicBezTo>
                  <a:pt x="8634" y="0"/>
                  <a:pt x="8545" y="21"/>
                  <a:pt x="8477" y="65"/>
                </a:cubicBezTo>
                <a:cubicBezTo>
                  <a:pt x="8341" y="152"/>
                  <a:pt x="8341" y="293"/>
                  <a:pt x="8477" y="380"/>
                </a:cubicBezTo>
                <a:cubicBezTo>
                  <a:pt x="8613" y="466"/>
                  <a:pt x="8833" y="466"/>
                  <a:pt x="8969" y="380"/>
                </a:cubicBezTo>
                <a:cubicBezTo>
                  <a:pt x="9105" y="293"/>
                  <a:pt x="9105" y="152"/>
                  <a:pt x="8969" y="65"/>
                </a:cubicBezTo>
                <a:cubicBezTo>
                  <a:pt x="8901" y="21"/>
                  <a:pt x="8812" y="0"/>
                  <a:pt x="8723" y="0"/>
                </a:cubicBezTo>
                <a:close/>
                <a:moveTo>
                  <a:pt x="10758" y="0"/>
                </a:moveTo>
                <a:cubicBezTo>
                  <a:pt x="10669" y="0"/>
                  <a:pt x="10579" y="21"/>
                  <a:pt x="10512" y="65"/>
                </a:cubicBezTo>
                <a:cubicBezTo>
                  <a:pt x="10376" y="152"/>
                  <a:pt x="10376" y="293"/>
                  <a:pt x="10512" y="380"/>
                </a:cubicBezTo>
                <a:cubicBezTo>
                  <a:pt x="10647" y="466"/>
                  <a:pt x="10868" y="466"/>
                  <a:pt x="11004" y="380"/>
                </a:cubicBezTo>
                <a:cubicBezTo>
                  <a:pt x="11139" y="293"/>
                  <a:pt x="11139" y="152"/>
                  <a:pt x="11004" y="65"/>
                </a:cubicBezTo>
                <a:cubicBezTo>
                  <a:pt x="10936" y="21"/>
                  <a:pt x="10847" y="0"/>
                  <a:pt x="10758" y="0"/>
                </a:cubicBezTo>
                <a:close/>
                <a:moveTo>
                  <a:pt x="12792" y="0"/>
                </a:moveTo>
                <a:cubicBezTo>
                  <a:pt x="12703" y="0"/>
                  <a:pt x="12614" y="21"/>
                  <a:pt x="12546" y="65"/>
                </a:cubicBezTo>
                <a:cubicBezTo>
                  <a:pt x="12410" y="152"/>
                  <a:pt x="12410" y="293"/>
                  <a:pt x="12546" y="380"/>
                </a:cubicBezTo>
                <a:cubicBezTo>
                  <a:pt x="12682" y="466"/>
                  <a:pt x="12903" y="466"/>
                  <a:pt x="13038" y="380"/>
                </a:cubicBezTo>
                <a:cubicBezTo>
                  <a:pt x="13174" y="293"/>
                  <a:pt x="13174" y="152"/>
                  <a:pt x="13038" y="65"/>
                </a:cubicBezTo>
                <a:cubicBezTo>
                  <a:pt x="12970" y="21"/>
                  <a:pt x="12881" y="0"/>
                  <a:pt x="12792" y="0"/>
                </a:cubicBezTo>
                <a:close/>
                <a:moveTo>
                  <a:pt x="14827" y="0"/>
                </a:moveTo>
                <a:cubicBezTo>
                  <a:pt x="14738" y="0"/>
                  <a:pt x="14649" y="21"/>
                  <a:pt x="14581" y="65"/>
                </a:cubicBezTo>
                <a:cubicBezTo>
                  <a:pt x="14445" y="152"/>
                  <a:pt x="14445" y="293"/>
                  <a:pt x="14581" y="380"/>
                </a:cubicBezTo>
                <a:cubicBezTo>
                  <a:pt x="14717" y="466"/>
                  <a:pt x="14937" y="466"/>
                  <a:pt x="15073" y="380"/>
                </a:cubicBezTo>
                <a:cubicBezTo>
                  <a:pt x="15209" y="293"/>
                  <a:pt x="15209" y="152"/>
                  <a:pt x="15073" y="65"/>
                </a:cubicBezTo>
                <a:cubicBezTo>
                  <a:pt x="15005" y="21"/>
                  <a:pt x="14916" y="0"/>
                  <a:pt x="14827" y="0"/>
                </a:cubicBezTo>
                <a:close/>
                <a:moveTo>
                  <a:pt x="6688" y="1091"/>
                </a:moveTo>
                <a:cubicBezTo>
                  <a:pt x="6549" y="1091"/>
                  <a:pt x="6410" y="1125"/>
                  <a:pt x="6303" y="1193"/>
                </a:cubicBezTo>
                <a:cubicBezTo>
                  <a:pt x="6091" y="1329"/>
                  <a:pt x="6091" y="1550"/>
                  <a:pt x="6303" y="1686"/>
                </a:cubicBezTo>
                <a:cubicBezTo>
                  <a:pt x="6516" y="1821"/>
                  <a:pt x="6861" y="1821"/>
                  <a:pt x="7073" y="1686"/>
                </a:cubicBezTo>
                <a:cubicBezTo>
                  <a:pt x="7286" y="1550"/>
                  <a:pt x="7286" y="1329"/>
                  <a:pt x="7073" y="1193"/>
                </a:cubicBezTo>
                <a:cubicBezTo>
                  <a:pt x="6967" y="1125"/>
                  <a:pt x="6828" y="1091"/>
                  <a:pt x="6688" y="1091"/>
                </a:cubicBezTo>
                <a:close/>
                <a:moveTo>
                  <a:pt x="8723" y="1091"/>
                </a:moveTo>
                <a:cubicBezTo>
                  <a:pt x="8688" y="1091"/>
                  <a:pt x="8654" y="1093"/>
                  <a:pt x="8619" y="1097"/>
                </a:cubicBezTo>
                <a:cubicBezTo>
                  <a:pt x="8516" y="1110"/>
                  <a:pt x="8418" y="1142"/>
                  <a:pt x="8338" y="1193"/>
                </a:cubicBezTo>
                <a:cubicBezTo>
                  <a:pt x="8126" y="1329"/>
                  <a:pt x="8126" y="1550"/>
                  <a:pt x="8338" y="1686"/>
                </a:cubicBezTo>
                <a:cubicBezTo>
                  <a:pt x="8444" y="1754"/>
                  <a:pt x="8584" y="1787"/>
                  <a:pt x="8723" y="1787"/>
                </a:cubicBezTo>
                <a:cubicBezTo>
                  <a:pt x="8862" y="1787"/>
                  <a:pt x="9002" y="1754"/>
                  <a:pt x="9108" y="1686"/>
                </a:cubicBezTo>
                <a:cubicBezTo>
                  <a:pt x="9320" y="1550"/>
                  <a:pt x="9320" y="1329"/>
                  <a:pt x="9108" y="1193"/>
                </a:cubicBezTo>
                <a:cubicBezTo>
                  <a:pt x="9002" y="1125"/>
                  <a:pt x="8862" y="1091"/>
                  <a:pt x="8723" y="1091"/>
                </a:cubicBezTo>
                <a:close/>
                <a:moveTo>
                  <a:pt x="10758" y="1091"/>
                </a:moveTo>
                <a:cubicBezTo>
                  <a:pt x="10723" y="1091"/>
                  <a:pt x="10688" y="1093"/>
                  <a:pt x="10654" y="1097"/>
                </a:cubicBezTo>
                <a:cubicBezTo>
                  <a:pt x="10551" y="1110"/>
                  <a:pt x="10452" y="1142"/>
                  <a:pt x="10373" y="1193"/>
                </a:cubicBezTo>
                <a:cubicBezTo>
                  <a:pt x="10160" y="1329"/>
                  <a:pt x="10160" y="1550"/>
                  <a:pt x="10373" y="1686"/>
                </a:cubicBezTo>
                <a:cubicBezTo>
                  <a:pt x="10479" y="1754"/>
                  <a:pt x="10618" y="1787"/>
                  <a:pt x="10758" y="1787"/>
                </a:cubicBezTo>
                <a:cubicBezTo>
                  <a:pt x="10897" y="1787"/>
                  <a:pt x="11036" y="1754"/>
                  <a:pt x="11143" y="1686"/>
                </a:cubicBezTo>
                <a:cubicBezTo>
                  <a:pt x="11355" y="1550"/>
                  <a:pt x="11355" y="1329"/>
                  <a:pt x="11143" y="1193"/>
                </a:cubicBezTo>
                <a:cubicBezTo>
                  <a:pt x="11036" y="1125"/>
                  <a:pt x="10897" y="1091"/>
                  <a:pt x="10758" y="1091"/>
                </a:cubicBezTo>
                <a:close/>
                <a:moveTo>
                  <a:pt x="12792" y="1091"/>
                </a:moveTo>
                <a:cubicBezTo>
                  <a:pt x="12757" y="1091"/>
                  <a:pt x="12723" y="1093"/>
                  <a:pt x="12689" y="1097"/>
                </a:cubicBezTo>
                <a:cubicBezTo>
                  <a:pt x="12586" y="1110"/>
                  <a:pt x="12487" y="1142"/>
                  <a:pt x="12407" y="1193"/>
                </a:cubicBezTo>
                <a:cubicBezTo>
                  <a:pt x="12195" y="1329"/>
                  <a:pt x="12195" y="1550"/>
                  <a:pt x="12407" y="1686"/>
                </a:cubicBezTo>
                <a:cubicBezTo>
                  <a:pt x="12513" y="1754"/>
                  <a:pt x="12653" y="1787"/>
                  <a:pt x="12792" y="1787"/>
                </a:cubicBezTo>
                <a:cubicBezTo>
                  <a:pt x="12931" y="1787"/>
                  <a:pt x="13071" y="1754"/>
                  <a:pt x="13177" y="1686"/>
                </a:cubicBezTo>
                <a:cubicBezTo>
                  <a:pt x="13390" y="1550"/>
                  <a:pt x="13390" y="1329"/>
                  <a:pt x="13177" y="1193"/>
                </a:cubicBezTo>
                <a:cubicBezTo>
                  <a:pt x="13071" y="1125"/>
                  <a:pt x="12931" y="1091"/>
                  <a:pt x="12792" y="1091"/>
                </a:cubicBezTo>
                <a:close/>
                <a:moveTo>
                  <a:pt x="14827" y="1091"/>
                </a:moveTo>
                <a:cubicBezTo>
                  <a:pt x="14792" y="1091"/>
                  <a:pt x="14758" y="1093"/>
                  <a:pt x="14723" y="1097"/>
                </a:cubicBezTo>
                <a:cubicBezTo>
                  <a:pt x="14620" y="1110"/>
                  <a:pt x="14521" y="1142"/>
                  <a:pt x="14442" y="1193"/>
                </a:cubicBezTo>
                <a:cubicBezTo>
                  <a:pt x="14229" y="1329"/>
                  <a:pt x="14229" y="1550"/>
                  <a:pt x="14442" y="1686"/>
                </a:cubicBezTo>
                <a:cubicBezTo>
                  <a:pt x="14548" y="1754"/>
                  <a:pt x="14688" y="1787"/>
                  <a:pt x="14827" y="1787"/>
                </a:cubicBezTo>
                <a:cubicBezTo>
                  <a:pt x="14966" y="1787"/>
                  <a:pt x="15106" y="1754"/>
                  <a:pt x="15212" y="1686"/>
                </a:cubicBezTo>
                <a:cubicBezTo>
                  <a:pt x="15424" y="1550"/>
                  <a:pt x="15424" y="1329"/>
                  <a:pt x="15212" y="1193"/>
                </a:cubicBezTo>
                <a:cubicBezTo>
                  <a:pt x="15106" y="1125"/>
                  <a:pt x="14966" y="1091"/>
                  <a:pt x="14827" y="1091"/>
                </a:cubicBezTo>
                <a:close/>
                <a:moveTo>
                  <a:pt x="6688" y="2258"/>
                </a:moveTo>
                <a:cubicBezTo>
                  <a:pt x="6529" y="2258"/>
                  <a:pt x="6369" y="2297"/>
                  <a:pt x="6248" y="2375"/>
                </a:cubicBezTo>
                <a:cubicBezTo>
                  <a:pt x="6005" y="2530"/>
                  <a:pt x="6005" y="2782"/>
                  <a:pt x="6248" y="2937"/>
                </a:cubicBezTo>
                <a:cubicBezTo>
                  <a:pt x="6491" y="3093"/>
                  <a:pt x="6886" y="3093"/>
                  <a:pt x="7129" y="2937"/>
                </a:cubicBezTo>
                <a:cubicBezTo>
                  <a:pt x="7372" y="2782"/>
                  <a:pt x="7372" y="2530"/>
                  <a:pt x="7129" y="2375"/>
                </a:cubicBezTo>
                <a:cubicBezTo>
                  <a:pt x="7007" y="2297"/>
                  <a:pt x="6848" y="2258"/>
                  <a:pt x="6688" y="2258"/>
                </a:cubicBezTo>
                <a:close/>
                <a:moveTo>
                  <a:pt x="8723" y="2258"/>
                </a:moveTo>
                <a:cubicBezTo>
                  <a:pt x="8564" y="2258"/>
                  <a:pt x="8404" y="2297"/>
                  <a:pt x="8283" y="2375"/>
                </a:cubicBezTo>
                <a:cubicBezTo>
                  <a:pt x="8040" y="2530"/>
                  <a:pt x="8040" y="2782"/>
                  <a:pt x="8283" y="2937"/>
                </a:cubicBezTo>
                <a:cubicBezTo>
                  <a:pt x="8526" y="3093"/>
                  <a:pt x="8920" y="3093"/>
                  <a:pt x="9163" y="2937"/>
                </a:cubicBezTo>
                <a:cubicBezTo>
                  <a:pt x="9406" y="2782"/>
                  <a:pt x="9406" y="2530"/>
                  <a:pt x="9163" y="2375"/>
                </a:cubicBezTo>
                <a:cubicBezTo>
                  <a:pt x="9042" y="2297"/>
                  <a:pt x="8882" y="2258"/>
                  <a:pt x="8723" y="2258"/>
                </a:cubicBezTo>
                <a:close/>
                <a:moveTo>
                  <a:pt x="10758" y="2258"/>
                </a:moveTo>
                <a:cubicBezTo>
                  <a:pt x="10598" y="2258"/>
                  <a:pt x="10439" y="2297"/>
                  <a:pt x="10317" y="2375"/>
                </a:cubicBezTo>
                <a:cubicBezTo>
                  <a:pt x="10074" y="2530"/>
                  <a:pt x="10074" y="2782"/>
                  <a:pt x="10317" y="2937"/>
                </a:cubicBezTo>
                <a:cubicBezTo>
                  <a:pt x="10560" y="3093"/>
                  <a:pt x="10955" y="3093"/>
                  <a:pt x="11198" y="2937"/>
                </a:cubicBezTo>
                <a:cubicBezTo>
                  <a:pt x="11441" y="2782"/>
                  <a:pt x="11441" y="2530"/>
                  <a:pt x="11198" y="2375"/>
                </a:cubicBezTo>
                <a:cubicBezTo>
                  <a:pt x="11076" y="2297"/>
                  <a:pt x="10917" y="2258"/>
                  <a:pt x="10758" y="2258"/>
                </a:cubicBezTo>
                <a:close/>
                <a:moveTo>
                  <a:pt x="12792" y="2258"/>
                </a:moveTo>
                <a:cubicBezTo>
                  <a:pt x="12633" y="2258"/>
                  <a:pt x="12473" y="2297"/>
                  <a:pt x="12352" y="2375"/>
                </a:cubicBezTo>
                <a:cubicBezTo>
                  <a:pt x="12109" y="2530"/>
                  <a:pt x="12109" y="2782"/>
                  <a:pt x="12352" y="2937"/>
                </a:cubicBezTo>
                <a:cubicBezTo>
                  <a:pt x="12595" y="3093"/>
                  <a:pt x="12990" y="3093"/>
                  <a:pt x="13233" y="2937"/>
                </a:cubicBezTo>
                <a:cubicBezTo>
                  <a:pt x="13476" y="2782"/>
                  <a:pt x="13476" y="2530"/>
                  <a:pt x="13233" y="2375"/>
                </a:cubicBezTo>
                <a:cubicBezTo>
                  <a:pt x="13111" y="2297"/>
                  <a:pt x="12951" y="2258"/>
                  <a:pt x="12792" y="2258"/>
                </a:cubicBezTo>
                <a:close/>
                <a:moveTo>
                  <a:pt x="14827" y="2258"/>
                </a:moveTo>
                <a:cubicBezTo>
                  <a:pt x="14668" y="2258"/>
                  <a:pt x="14508" y="2297"/>
                  <a:pt x="14386" y="2375"/>
                </a:cubicBezTo>
                <a:cubicBezTo>
                  <a:pt x="14143" y="2530"/>
                  <a:pt x="14143" y="2782"/>
                  <a:pt x="14386" y="2937"/>
                </a:cubicBezTo>
                <a:cubicBezTo>
                  <a:pt x="14629" y="3093"/>
                  <a:pt x="15024" y="3093"/>
                  <a:pt x="15267" y="2937"/>
                </a:cubicBezTo>
                <a:cubicBezTo>
                  <a:pt x="15510" y="2782"/>
                  <a:pt x="15510" y="2530"/>
                  <a:pt x="15267" y="2375"/>
                </a:cubicBezTo>
                <a:cubicBezTo>
                  <a:pt x="15146" y="2297"/>
                  <a:pt x="14986" y="2258"/>
                  <a:pt x="14827" y="2258"/>
                </a:cubicBezTo>
                <a:close/>
                <a:moveTo>
                  <a:pt x="6707" y="3439"/>
                </a:moveTo>
                <a:cubicBezTo>
                  <a:pt x="6529" y="3439"/>
                  <a:pt x="6350" y="3483"/>
                  <a:pt x="6214" y="3570"/>
                </a:cubicBezTo>
                <a:cubicBezTo>
                  <a:pt x="5941" y="3744"/>
                  <a:pt x="5941" y="4027"/>
                  <a:pt x="6214" y="4201"/>
                </a:cubicBezTo>
                <a:cubicBezTo>
                  <a:pt x="6486" y="4375"/>
                  <a:pt x="6928" y="4375"/>
                  <a:pt x="7201" y="4201"/>
                </a:cubicBezTo>
                <a:cubicBezTo>
                  <a:pt x="7473" y="4027"/>
                  <a:pt x="7473" y="3744"/>
                  <a:pt x="7201" y="3570"/>
                </a:cubicBezTo>
                <a:cubicBezTo>
                  <a:pt x="7064" y="3483"/>
                  <a:pt x="6886" y="3439"/>
                  <a:pt x="6707" y="3439"/>
                </a:cubicBezTo>
                <a:close/>
                <a:moveTo>
                  <a:pt x="8742" y="3439"/>
                </a:moveTo>
                <a:cubicBezTo>
                  <a:pt x="8563" y="3439"/>
                  <a:pt x="8385" y="3483"/>
                  <a:pt x="8248" y="3570"/>
                </a:cubicBezTo>
                <a:cubicBezTo>
                  <a:pt x="7976" y="3744"/>
                  <a:pt x="7976" y="4027"/>
                  <a:pt x="8248" y="4201"/>
                </a:cubicBezTo>
                <a:cubicBezTo>
                  <a:pt x="8521" y="4375"/>
                  <a:pt x="8963" y="4375"/>
                  <a:pt x="9235" y="4201"/>
                </a:cubicBezTo>
                <a:cubicBezTo>
                  <a:pt x="9508" y="4027"/>
                  <a:pt x="9508" y="3744"/>
                  <a:pt x="9235" y="3570"/>
                </a:cubicBezTo>
                <a:cubicBezTo>
                  <a:pt x="9099" y="3483"/>
                  <a:pt x="8920" y="3439"/>
                  <a:pt x="8742" y="3439"/>
                </a:cubicBezTo>
                <a:close/>
                <a:moveTo>
                  <a:pt x="10776" y="3439"/>
                </a:moveTo>
                <a:cubicBezTo>
                  <a:pt x="10598" y="3439"/>
                  <a:pt x="10419" y="3483"/>
                  <a:pt x="10283" y="3570"/>
                </a:cubicBezTo>
                <a:cubicBezTo>
                  <a:pt x="10011" y="3744"/>
                  <a:pt x="10011" y="4027"/>
                  <a:pt x="10283" y="4201"/>
                </a:cubicBezTo>
                <a:cubicBezTo>
                  <a:pt x="10556" y="4375"/>
                  <a:pt x="10997" y="4375"/>
                  <a:pt x="11270" y="4201"/>
                </a:cubicBezTo>
                <a:cubicBezTo>
                  <a:pt x="11542" y="4027"/>
                  <a:pt x="11542" y="3744"/>
                  <a:pt x="11270" y="3570"/>
                </a:cubicBezTo>
                <a:cubicBezTo>
                  <a:pt x="11134" y="3483"/>
                  <a:pt x="10955" y="3439"/>
                  <a:pt x="10776" y="3439"/>
                </a:cubicBezTo>
                <a:close/>
                <a:moveTo>
                  <a:pt x="12792" y="3439"/>
                </a:moveTo>
                <a:cubicBezTo>
                  <a:pt x="12614" y="3439"/>
                  <a:pt x="12435" y="3483"/>
                  <a:pt x="12299" y="3570"/>
                </a:cubicBezTo>
                <a:cubicBezTo>
                  <a:pt x="12026" y="3744"/>
                  <a:pt x="12026" y="4027"/>
                  <a:pt x="12299" y="4201"/>
                </a:cubicBezTo>
                <a:cubicBezTo>
                  <a:pt x="12571" y="4375"/>
                  <a:pt x="13013" y="4375"/>
                  <a:pt x="13286" y="4201"/>
                </a:cubicBezTo>
                <a:cubicBezTo>
                  <a:pt x="13558" y="4027"/>
                  <a:pt x="13558" y="3744"/>
                  <a:pt x="13286" y="3570"/>
                </a:cubicBezTo>
                <a:cubicBezTo>
                  <a:pt x="13149" y="3483"/>
                  <a:pt x="12971" y="3439"/>
                  <a:pt x="12792" y="3439"/>
                </a:cubicBezTo>
                <a:close/>
                <a:moveTo>
                  <a:pt x="14827" y="3439"/>
                </a:moveTo>
                <a:cubicBezTo>
                  <a:pt x="14648" y="3439"/>
                  <a:pt x="14470" y="3483"/>
                  <a:pt x="14333" y="3570"/>
                </a:cubicBezTo>
                <a:cubicBezTo>
                  <a:pt x="14061" y="3744"/>
                  <a:pt x="14061" y="4027"/>
                  <a:pt x="14333" y="4201"/>
                </a:cubicBezTo>
                <a:cubicBezTo>
                  <a:pt x="14606" y="4375"/>
                  <a:pt x="15048" y="4375"/>
                  <a:pt x="15320" y="4201"/>
                </a:cubicBezTo>
                <a:cubicBezTo>
                  <a:pt x="15593" y="4027"/>
                  <a:pt x="15593" y="3744"/>
                  <a:pt x="15320" y="3570"/>
                </a:cubicBezTo>
                <a:cubicBezTo>
                  <a:pt x="15184" y="3483"/>
                  <a:pt x="15005" y="3439"/>
                  <a:pt x="14827" y="3439"/>
                </a:cubicBezTo>
                <a:close/>
                <a:moveTo>
                  <a:pt x="6688" y="4603"/>
                </a:moveTo>
                <a:cubicBezTo>
                  <a:pt x="6484" y="4603"/>
                  <a:pt x="6279" y="4653"/>
                  <a:pt x="6123" y="4752"/>
                </a:cubicBezTo>
                <a:cubicBezTo>
                  <a:pt x="5811" y="4952"/>
                  <a:pt x="5811" y="5276"/>
                  <a:pt x="6123" y="5476"/>
                </a:cubicBezTo>
                <a:cubicBezTo>
                  <a:pt x="6436" y="5676"/>
                  <a:pt x="6941" y="5676"/>
                  <a:pt x="7254" y="5476"/>
                </a:cubicBezTo>
                <a:cubicBezTo>
                  <a:pt x="7566" y="5276"/>
                  <a:pt x="7566" y="4952"/>
                  <a:pt x="7254" y="4752"/>
                </a:cubicBezTo>
                <a:cubicBezTo>
                  <a:pt x="7097" y="4653"/>
                  <a:pt x="6893" y="4603"/>
                  <a:pt x="6688" y="4603"/>
                </a:cubicBezTo>
                <a:close/>
                <a:moveTo>
                  <a:pt x="8723" y="4603"/>
                </a:moveTo>
                <a:cubicBezTo>
                  <a:pt x="8518" y="4603"/>
                  <a:pt x="8314" y="4653"/>
                  <a:pt x="8158" y="4752"/>
                </a:cubicBezTo>
                <a:cubicBezTo>
                  <a:pt x="7845" y="4952"/>
                  <a:pt x="7845" y="5276"/>
                  <a:pt x="8158" y="5476"/>
                </a:cubicBezTo>
                <a:cubicBezTo>
                  <a:pt x="8470" y="5676"/>
                  <a:pt x="8976" y="5676"/>
                  <a:pt x="9288" y="5476"/>
                </a:cubicBezTo>
                <a:cubicBezTo>
                  <a:pt x="9601" y="5276"/>
                  <a:pt x="9601" y="4952"/>
                  <a:pt x="9288" y="4752"/>
                </a:cubicBezTo>
                <a:cubicBezTo>
                  <a:pt x="9132" y="4653"/>
                  <a:pt x="8928" y="4603"/>
                  <a:pt x="8723" y="4603"/>
                </a:cubicBezTo>
                <a:close/>
                <a:moveTo>
                  <a:pt x="10758" y="4603"/>
                </a:moveTo>
                <a:cubicBezTo>
                  <a:pt x="10553" y="4603"/>
                  <a:pt x="10349" y="4653"/>
                  <a:pt x="10192" y="4752"/>
                </a:cubicBezTo>
                <a:cubicBezTo>
                  <a:pt x="9880" y="4952"/>
                  <a:pt x="9880" y="5276"/>
                  <a:pt x="10192" y="5476"/>
                </a:cubicBezTo>
                <a:cubicBezTo>
                  <a:pt x="10505" y="5676"/>
                  <a:pt x="11010" y="5676"/>
                  <a:pt x="11323" y="5476"/>
                </a:cubicBezTo>
                <a:cubicBezTo>
                  <a:pt x="11635" y="5276"/>
                  <a:pt x="11635" y="4952"/>
                  <a:pt x="11323" y="4752"/>
                </a:cubicBezTo>
                <a:cubicBezTo>
                  <a:pt x="11167" y="4653"/>
                  <a:pt x="10962" y="4603"/>
                  <a:pt x="10758" y="4603"/>
                </a:cubicBezTo>
                <a:close/>
                <a:moveTo>
                  <a:pt x="12792" y="4603"/>
                </a:moveTo>
                <a:cubicBezTo>
                  <a:pt x="12588" y="4603"/>
                  <a:pt x="12383" y="4653"/>
                  <a:pt x="12227" y="4752"/>
                </a:cubicBezTo>
                <a:cubicBezTo>
                  <a:pt x="11915" y="4952"/>
                  <a:pt x="11915" y="5276"/>
                  <a:pt x="12227" y="5476"/>
                </a:cubicBezTo>
                <a:cubicBezTo>
                  <a:pt x="12539" y="5676"/>
                  <a:pt x="13045" y="5676"/>
                  <a:pt x="13357" y="5476"/>
                </a:cubicBezTo>
                <a:cubicBezTo>
                  <a:pt x="13670" y="5276"/>
                  <a:pt x="13670" y="4952"/>
                  <a:pt x="13357" y="4752"/>
                </a:cubicBezTo>
                <a:cubicBezTo>
                  <a:pt x="13201" y="4653"/>
                  <a:pt x="12997" y="4603"/>
                  <a:pt x="12792" y="4603"/>
                </a:cubicBezTo>
                <a:close/>
                <a:moveTo>
                  <a:pt x="14827" y="4603"/>
                </a:moveTo>
                <a:cubicBezTo>
                  <a:pt x="14622" y="4603"/>
                  <a:pt x="14418" y="4653"/>
                  <a:pt x="14262" y="4752"/>
                </a:cubicBezTo>
                <a:cubicBezTo>
                  <a:pt x="13949" y="4952"/>
                  <a:pt x="13949" y="5276"/>
                  <a:pt x="14262" y="5476"/>
                </a:cubicBezTo>
                <a:cubicBezTo>
                  <a:pt x="14574" y="5676"/>
                  <a:pt x="15080" y="5676"/>
                  <a:pt x="15392" y="5476"/>
                </a:cubicBezTo>
                <a:cubicBezTo>
                  <a:pt x="15704" y="5276"/>
                  <a:pt x="15704" y="4952"/>
                  <a:pt x="15392" y="4752"/>
                </a:cubicBezTo>
                <a:cubicBezTo>
                  <a:pt x="15236" y="4653"/>
                  <a:pt x="15032" y="4603"/>
                  <a:pt x="14827" y="4603"/>
                </a:cubicBezTo>
                <a:close/>
                <a:moveTo>
                  <a:pt x="6688" y="5832"/>
                </a:moveTo>
                <a:cubicBezTo>
                  <a:pt x="6484" y="5832"/>
                  <a:pt x="6279" y="5882"/>
                  <a:pt x="6123" y="5982"/>
                </a:cubicBezTo>
                <a:cubicBezTo>
                  <a:pt x="5811" y="6181"/>
                  <a:pt x="5811" y="6506"/>
                  <a:pt x="6123" y="6705"/>
                </a:cubicBezTo>
                <a:cubicBezTo>
                  <a:pt x="6436" y="6905"/>
                  <a:pt x="6941" y="6905"/>
                  <a:pt x="7254" y="6705"/>
                </a:cubicBezTo>
                <a:cubicBezTo>
                  <a:pt x="7566" y="6506"/>
                  <a:pt x="7566" y="6181"/>
                  <a:pt x="7254" y="5982"/>
                </a:cubicBezTo>
                <a:cubicBezTo>
                  <a:pt x="7097" y="5882"/>
                  <a:pt x="6893" y="5832"/>
                  <a:pt x="6688" y="5832"/>
                </a:cubicBezTo>
                <a:close/>
                <a:moveTo>
                  <a:pt x="8723" y="5832"/>
                </a:moveTo>
                <a:cubicBezTo>
                  <a:pt x="8672" y="5832"/>
                  <a:pt x="8620" y="5835"/>
                  <a:pt x="8570" y="5841"/>
                </a:cubicBezTo>
                <a:cubicBezTo>
                  <a:pt x="8419" y="5860"/>
                  <a:pt x="8275" y="5907"/>
                  <a:pt x="8158" y="5982"/>
                </a:cubicBezTo>
                <a:cubicBezTo>
                  <a:pt x="7845" y="6181"/>
                  <a:pt x="7845" y="6506"/>
                  <a:pt x="8158" y="6705"/>
                </a:cubicBezTo>
                <a:cubicBezTo>
                  <a:pt x="8314" y="6805"/>
                  <a:pt x="8518" y="6855"/>
                  <a:pt x="8723" y="6855"/>
                </a:cubicBezTo>
                <a:cubicBezTo>
                  <a:pt x="8928" y="6855"/>
                  <a:pt x="9132" y="6805"/>
                  <a:pt x="9288" y="6705"/>
                </a:cubicBezTo>
                <a:cubicBezTo>
                  <a:pt x="9601" y="6506"/>
                  <a:pt x="9601" y="6181"/>
                  <a:pt x="9288" y="5982"/>
                </a:cubicBezTo>
                <a:cubicBezTo>
                  <a:pt x="9132" y="5882"/>
                  <a:pt x="8928" y="5832"/>
                  <a:pt x="8723" y="5832"/>
                </a:cubicBezTo>
                <a:close/>
                <a:moveTo>
                  <a:pt x="10758" y="5832"/>
                </a:moveTo>
                <a:cubicBezTo>
                  <a:pt x="10706" y="5832"/>
                  <a:pt x="10655" y="5835"/>
                  <a:pt x="10605" y="5841"/>
                </a:cubicBezTo>
                <a:cubicBezTo>
                  <a:pt x="10453" y="5860"/>
                  <a:pt x="10310" y="5907"/>
                  <a:pt x="10192" y="5982"/>
                </a:cubicBezTo>
                <a:cubicBezTo>
                  <a:pt x="9880" y="6181"/>
                  <a:pt x="9880" y="6506"/>
                  <a:pt x="10192" y="6705"/>
                </a:cubicBezTo>
                <a:cubicBezTo>
                  <a:pt x="10349" y="6805"/>
                  <a:pt x="10553" y="6855"/>
                  <a:pt x="10758" y="6855"/>
                </a:cubicBezTo>
                <a:cubicBezTo>
                  <a:pt x="10962" y="6855"/>
                  <a:pt x="11167" y="6805"/>
                  <a:pt x="11323" y="6705"/>
                </a:cubicBezTo>
                <a:cubicBezTo>
                  <a:pt x="11635" y="6506"/>
                  <a:pt x="11635" y="6181"/>
                  <a:pt x="11323" y="5982"/>
                </a:cubicBezTo>
                <a:cubicBezTo>
                  <a:pt x="11167" y="5882"/>
                  <a:pt x="10962" y="5832"/>
                  <a:pt x="10758" y="5832"/>
                </a:cubicBezTo>
                <a:close/>
                <a:moveTo>
                  <a:pt x="12792" y="5832"/>
                </a:moveTo>
                <a:cubicBezTo>
                  <a:pt x="12741" y="5832"/>
                  <a:pt x="12690" y="5835"/>
                  <a:pt x="12639" y="5841"/>
                </a:cubicBezTo>
                <a:cubicBezTo>
                  <a:pt x="12488" y="5860"/>
                  <a:pt x="12344" y="5907"/>
                  <a:pt x="12227" y="5982"/>
                </a:cubicBezTo>
                <a:cubicBezTo>
                  <a:pt x="11915" y="6181"/>
                  <a:pt x="11915" y="6506"/>
                  <a:pt x="12227" y="6705"/>
                </a:cubicBezTo>
                <a:cubicBezTo>
                  <a:pt x="12383" y="6805"/>
                  <a:pt x="12588" y="6855"/>
                  <a:pt x="12792" y="6855"/>
                </a:cubicBezTo>
                <a:cubicBezTo>
                  <a:pt x="12997" y="6855"/>
                  <a:pt x="13201" y="6805"/>
                  <a:pt x="13357" y="6705"/>
                </a:cubicBezTo>
                <a:cubicBezTo>
                  <a:pt x="13670" y="6506"/>
                  <a:pt x="13670" y="6181"/>
                  <a:pt x="13357" y="5982"/>
                </a:cubicBezTo>
                <a:cubicBezTo>
                  <a:pt x="13201" y="5882"/>
                  <a:pt x="12997" y="5832"/>
                  <a:pt x="12792" y="5832"/>
                </a:cubicBezTo>
                <a:close/>
                <a:moveTo>
                  <a:pt x="14827" y="5832"/>
                </a:moveTo>
                <a:cubicBezTo>
                  <a:pt x="14776" y="5832"/>
                  <a:pt x="14724" y="5835"/>
                  <a:pt x="14674" y="5841"/>
                </a:cubicBezTo>
                <a:cubicBezTo>
                  <a:pt x="14523" y="5860"/>
                  <a:pt x="14379" y="5907"/>
                  <a:pt x="14262" y="5982"/>
                </a:cubicBezTo>
                <a:cubicBezTo>
                  <a:pt x="13949" y="6181"/>
                  <a:pt x="13949" y="6506"/>
                  <a:pt x="14262" y="6705"/>
                </a:cubicBezTo>
                <a:cubicBezTo>
                  <a:pt x="14418" y="6805"/>
                  <a:pt x="14622" y="6855"/>
                  <a:pt x="14827" y="6855"/>
                </a:cubicBezTo>
                <a:cubicBezTo>
                  <a:pt x="15032" y="6855"/>
                  <a:pt x="15236" y="6805"/>
                  <a:pt x="15392" y="6705"/>
                </a:cubicBezTo>
                <a:cubicBezTo>
                  <a:pt x="15704" y="6506"/>
                  <a:pt x="15704" y="6181"/>
                  <a:pt x="15392" y="5982"/>
                </a:cubicBezTo>
                <a:cubicBezTo>
                  <a:pt x="15236" y="5882"/>
                  <a:pt x="15032" y="5832"/>
                  <a:pt x="14827" y="5832"/>
                </a:cubicBezTo>
                <a:close/>
                <a:moveTo>
                  <a:pt x="6688" y="11941"/>
                </a:moveTo>
                <a:cubicBezTo>
                  <a:pt x="6484" y="11941"/>
                  <a:pt x="6279" y="11991"/>
                  <a:pt x="6123" y="12091"/>
                </a:cubicBezTo>
                <a:cubicBezTo>
                  <a:pt x="5811" y="12291"/>
                  <a:pt x="5811" y="12615"/>
                  <a:pt x="6123" y="12815"/>
                </a:cubicBezTo>
                <a:cubicBezTo>
                  <a:pt x="6436" y="13015"/>
                  <a:pt x="6941" y="13015"/>
                  <a:pt x="7254" y="12815"/>
                </a:cubicBezTo>
                <a:cubicBezTo>
                  <a:pt x="7566" y="12615"/>
                  <a:pt x="7566" y="12291"/>
                  <a:pt x="7254" y="12091"/>
                </a:cubicBezTo>
                <a:cubicBezTo>
                  <a:pt x="7097" y="11991"/>
                  <a:pt x="6893" y="11941"/>
                  <a:pt x="6688" y="11941"/>
                </a:cubicBezTo>
                <a:close/>
                <a:moveTo>
                  <a:pt x="8723" y="11941"/>
                </a:moveTo>
                <a:cubicBezTo>
                  <a:pt x="8518" y="11941"/>
                  <a:pt x="8314" y="11991"/>
                  <a:pt x="8158" y="12091"/>
                </a:cubicBezTo>
                <a:cubicBezTo>
                  <a:pt x="7845" y="12291"/>
                  <a:pt x="7845" y="12615"/>
                  <a:pt x="8158" y="12815"/>
                </a:cubicBezTo>
                <a:cubicBezTo>
                  <a:pt x="8470" y="13015"/>
                  <a:pt x="8976" y="13015"/>
                  <a:pt x="9288" y="12815"/>
                </a:cubicBezTo>
                <a:cubicBezTo>
                  <a:pt x="9601" y="12615"/>
                  <a:pt x="9601" y="12291"/>
                  <a:pt x="9288" y="12091"/>
                </a:cubicBezTo>
                <a:cubicBezTo>
                  <a:pt x="9132" y="11991"/>
                  <a:pt x="8928" y="11941"/>
                  <a:pt x="8723" y="11941"/>
                </a:cubicBezTo>
                <a:close/>
                <a:moveTo>
                  <a:pt x="10758" y="11941"/>
                </a:moveTo>
                <a:cubicBezTo>
                  <a:pt x="10553" y="11941"/>
                  <a:pt x="10349" y="11991"/>
                  <a:pt x="10192" y="12091"/>
                </a:cubicBezTo>
                <a:cubicBezTo>
                  <a:pt x="9880" y="12291"/>
                  <a:pt x="9880" y="12615"/>
                  <a:pt x="10192" y="12815"/>
                </a:cubicBezTo>
                <a:cubicBezTo>
                  <a:pt x="10505" y="13015"/>
                  <a:pt x="11010" y="13015"/>
                  <a:pt x="11323" y="12815"/>
                </a:cubicBezTo>
                <a:cubicBezTo>
                  <a:pt x="11635" y="12615"/>
                  <a:pt x="11635" y="12291"/>
                  <a:pt x="11323" y="12091"/>
                </a:cubicBezTo>
                <a:cubicBezTo>
                  <a:pt x="11167" y="11991"/>
                  <a:pt x="10962" y="11941"/>
                  <a:pt x="10758" y="11941"/>
                </a:cubicBezTo>
                <a:close/>
                <a:moveTo>
                  <a:pt x="12792" y="11941"/>
                </a:moveTo>
                <a:cubicBezTo>
                  <a:pt x="12588" y="11941"/>
                  <a:pt x="12383" y="11991"/>
                  <a:pt x="12227" y="12091"/>
                </a:cubicBezTo>
                <a:cubicBezTo>
                  <a:pt x="11915" y="12291"/>
                  <a:pt x="11915" y="12615"/>
                  <a:pt x="12227" y="12815"/>
                </a:cubicBezTo>
                <a:cubicBezTo>
                  <a:pt x="12539" y="13015"/>
                  <a:pt x="13045" y="13015"/>
                  <a:pt x="13357" y="12815"/>
                </a:cubicBezTo>
                <a:cubicBezTo>
                  <a:pt x="13670" y="12615"/>
                  <a:pt x="13670" y="12291"/>
                  <a:pt x="13357" y="12091"/>
                </a:cubicBezTo>
                <a:cubicBezTo>
                  <a:pt x="13201" y="11991"/>
                  <a:pt x="12997" y="11941"/>
                  <a:pt x="12792" y="11941"/>
                </a:cubicBezTo>
                <a:close/>
                <a:moveTo>
                  <a:pt x="14827" y="11941"/>
                </a:moveTo>
                <a:cubicBezTo>
                  <a:pt x="14622" y="11941"/>
                  <a:pt x="14418" y="11991"/>
                  <a:pt x="14262" y="12091"/>
                </a:cubicBezTo>
                <a:cubicBezTo>
                  <a:pt x="13949" y="12291"/>
                  <a:pt x="13949" y="12615"/>
                  <a:pt x="14262" y="12815"/>
                </a:cubicBezTo>
                <a:cubicBezTo>
                  <a:pt x="14574" y="13015"/>
                  <a:pt x="15080" y="13015"/>
                  <a:pt x="15392" y="12815"/>
                </a:cubicBezTo>
                <a:cubicBezTo>
                  <a:pt x="15704" y="12615"/>
                  <a:pt x="15704" y="12291"/>
                  <a:pt x="15392" y="12091"/>
                </a:cubicBezTo>
                <a:cubicBezTo>
                  <a:pt x="15236" y="11991"/>
                  <a:pt x="15032" y="11941"/>
                  <a:pt x="14827" y="11941"/>
                </a:cubicBezTo>
                <a:close/>
                <a:moveTo>
                  <a:pt x="6688" y="13158"/>
                </a:moveTo>
                <a:cubicBezTo>
                  <a:pt x="6484" y="13158"/>
                  <a:pt x="6279" y="13208"/>
                  <a:pt x="6123" y="13308"/>
                </a:cubicBezTo>
                <a:cubicBezTo>
                  <a:pt x="5811" y="13508"/>
                  <a:pt x="5811" y="13832"/>
                  <a:pt x="6123" y="14032"/>
                </a:cubicBezTo>
                <a:cubicBezTo>
                  <a:pt x="6436" y="14232"/>
                  <a:pt x="6941" y="14232"/>
                  <a:pt x="7254" y="14032"/>
                </a:cubicBezTo>
                <a:cubicBezTo>
                  <a:pt x="7566" y="13832"/>
                  <a:pt x="7566" y="13508"/>
                  <a:pt x="7254" y="13308"/>
                </a:cubicBezTo>
                <a:cubicBezTo>
                  <a:pt x="7097" y="13208"/>
                  <a:pt x="6893" y="13158"/>
                  <a:pt x="6688" y="13158"/>
                </a:cubicBezTo>
                <a:close/>
                <a:moveTo>
                  <a:pt x="8723" y="13158"/>
                </a:moveTo>
                <a:cubicBezTo>
                  <a:pt x="8518" y="13158"/>
                  <a:pt x="8314" y="13208"/>
                  <a:pt x="8158" y="13308"/>
                </a:cubicBezTo>
                <a:cubicBezTo>
                  <a:pt x="7845" y="13508"/>
                  <a:pt x="7845" y="13832"/>
                  <a:pt x="8158" y="14032"/>
                </a:cubicBezTo>
                <a:cubicBezTo>
                  <a:pt x="8470" y="14232"/>
                  <a:pt x="8976" y="14232"/>
                  <a:pt x="9288" y="14032"/>
                </a:cubicBezTo>
                <a:cubicBezTo>
                  <a:pt x="9601" y="13832"/>
                  <a:pt x="9601" y="13508"/>
                  <a:pt x="9288" y="13308"/>
                </a:cubicBezTo>
                <a:cubicBezTo>
                  <a:pt x="9132" y="13208"/>
                  <a:pt x="8928" y="13158"/>
                  <a:pt x="8723" y="13158"/>
                </a:cubicBezTo>
                <a:close/>
                <a:moveTo>
                  <a:pt x="10758" y="13158"/>
                </a:moveTo>
                <a:cubicBezTo>
                  <a:pt x="10553" y="13158"/>
                  <a:pt x="10349" y="13208"/>
                  <a:pt x="10192" y="13308"/>
                </a:cubicBezTo>
                <a:cubicBezTo>
                  <a:pt x="9880" y="13508"/>
                  <a:pt x="9880" y="13832"/>
                  <a:pt x="10192" y="14032"/>
                </a:cubicBezTo>
                <a:cubicBezTo>
                  <a:pt x="10505" y="14232"/>
                  <a:pt x="11010" y="14232"/>
                  <a:pt x="11323" y="14032"/>
                </a:cubicBezTo>
                <a:cubicBezTo>
                  <a:pt x="11635" y="13832"/>
                  <a:pt x="11635" y="13508"/>
                  <a:pt x="11323" y="13308"/>
                </a:cubicBezTo>
                <a:cubicBezTo>
                  <a:pt x="11167" y="13208"/>
                  <a:pt x="10962" y="13158"/>
                  <a:pt x="10758" y="13158"/>
                </a:cubicBezTo>
                <a:close/>
                <a:moveTo>
                  <a:pt x="14827" y="13158"/>
                </a:moveTo>
                <a:cubicBezTo>
                  <a:pt x="14622" y="13158"/>
                  <a:pt x="14418" y="13208"/>
                  <a:pt x="14262" y="13308"/>
                </a:cubicBezTo>
                <a:cubicBezTo>
                  <a:pt x="13949" y="13508"/>
                  <a:pt x="13949" y="13832"/>
                  <a:pt x="14262" y="14032"/>
                </a:cubicBezTo>
                <a:cubicBezTo>
                  <a:pt x="14574" y="14232"/>
                  <a:pt x="15080" y="14232"/>
                  <a:pt x="15392" y="14032"/>
                </a:cubicBezTo>
                <a:cubicBezTo>
                  <a:pt x="15704" y="13832"/>
                  <a:pt x="15704" y="13508"/>
                  <a:pt x="15392" y="13308"/>
                </a:cubicBezTo>
                <a:cubicBezTo>
                  <a:pt x="15236" y="13208"/>
                  <a:pt x="15032" y="13158"/>
                  <a:pt x="14827" y="13158"/>
                </a:cubicBezTo>
                <a:close/>
                <a:moveTo>
                  <a:pt x="12792" y="13170"/>
                </a:moveTo>
                <a:cubicBezTo>
                  <a:pt x="12588" y="13170"/>
                  <a:pt x="12383" y="13220"/>
                  <a:pt x="12227" y="13320"/>
                </a:cubicBezTo>
                <a:cubicBezTo>
                  <a:pt x="11915" y="13520"/>
                  <a:pt x="11915" y="13844"/>
                  <a:pt x="12227" y="14044"/>
                </a:cubicBezTo>
                <a:cubicBezTo>
                  <a:pt x="12539" y="14244"/>
                  <a:pt x="13045" y="14244"/>
                  <a:pt x="13357" y="14044"/>
                </a:cubicBezTo>
                <a:cubicBezTo>
                  <a:pt x="13670" y="13844"/>
                  <a:pt x="13670" y="13520"/>
                  <a:pt x="13357" y="13320"/>
                </a:cubicBezTo>
                <a:cubicBezTo>
                  <a:pt x="13201" y="13220"/>
                  <a:pt x="12997" y="13170"/>
                  <a:pt x="12792" y="13170"/>
                </a:cubicBezTo>
                <a:close/>
                <a:moveTo>
                  <a:pt x="6688" y="14376"/>
                </a:moveTo>
                <a:cubicBezTo>
                  <a:pt x="6484" y="14376"/>
                  <a:pt x="6279" y="14425"/>
                  <a:pt x="6123" y="14525"/>
                </a:cubicBezTo>
                <a:cubicBezTo>
                  <a:pt x="5811" y="14725"/>
                  <a:pt x="5811" y="15049"/>
                  <a:pt x="6123" y="15249"/>
                </a:cubicBezTo>
                <a:cubicBezTo>
                  <a:pt x="6436" y="15449"/>
                  <a:pt x="6941" y="15449"/>
                  <a:pt x="7254" y="15249"/>
                </a:cubicBezTo>
                <a:cubicBezTo>
                  <a:pt x="7566" y="15049"/>
                  <a:pt x="7566" y="14725"/>
                  <a:pt x="7254" y="14525"/>
                </a:cubicBezTo>
                <a:cubicBezTo>
                  <a:pt x="7097" y="14425"/>
                  <a:pt x="6893" y="14376"/>
                  <a:pt x="6688" y="14376"/>
                </a:cubicBezTo>
                <a:close/>
                <a:moveTo>
                  <a:pt x="8723" y="14376"/>
                </a:moveTo>
                <a:cubicBezTo>
                  <a:pt x="8518" y="14376"/>
                  <a:pt x="8314" y="14425"/>
                  <a:pt x="8158" y="14525"/>
                </a:cubicBezTo>
                <a:cubicBezTo>
                  <a:pt x="7845" y="14725"/>
                  <a:pt x="7845" y="15049"/>
                  <a:pt x="8158" y="15249"/>
                </a:cubicBezTo>
                <a:cubicBezTo>
                  <a:pt x="8470" y="15449"/>
                  <a:pt x="8976" y="15449"/>
                  <a:pt x="9288" y="15249"/>
                </a:cubicBezTo>
                <a:cubicBezTo>
                  <a:pt x="9601" y="15049"/>
                  <a:pt x="9601" y="14725"/>
                  <a:pt x="9288" y="14525"/>
                </a:cubicBezTo>
                <a:cubicBezTo>
                  <a:pt x="9132" y="14425"/>
                  <a:pt x="8928" y="14376"/>
                  <a:pt x="8723" y="14376"/>
                </a:cubicBezTo>
                <a:close/>
                <a:moveTo>
                  <a:pt x="10758" y="14376"/>
                </a:moveTo>
                <a:cubicBezTo>
                  <a:pt x="10553" y="14376"/>
                  <a:pt x="10349" y="14425"/>
                  <a:pt x="10192" y="14525"/>
                </a:cubicBezTo>
                <a:cubicBezTo>
                  <a:pt x="9880" y="14725"/>
                  <a:pt x="9880" y="15049"/>
                  <a:pt x="10192" y="15249"/>
                </a:cubicBezTo>
                <a:cubicBezTo>
                  <a:pt x="10505" y="15449"/>
                  <a:pt x="11010" y="15449"/>
                  <a:pt x="11323" y="15249"/>
                </a:cubicBezTo>
                <a:cubicBezTo>
                  <a:pt x="11635" y="15049"/>
                  <a:pt x="11635" y="14725"/>
                  <a:pt x="11323" y="14525"/>
                </a:cubicBezTo>
                <a:cubicBezTo>
                  <a:pt x="11167" y="14425"/>
                  <a:pt x="10962" y="14376"/>
                  <a:pt x="10758" y="14376"/>
                </a:cubicBezTo>
                <a:close/>
                <a:moveTo>
                  <a:pt x="12792" y="14376"/>
                </a:moveTo>
                <a:cubicBezTo>
                  <a:pt x="12588" y="14376"/>
                  <a:pt x="12383" y="14425"/>
                  <a:pt x="12227" y="14525"/>
                </a:cubicBezTo>
                <a:cubicBezTo>
                  <a:pt x="11915" y="14725"/>
                  <a:pt x="11915" y="15049"/>
                  <a:pt x="12227" y="15249"/>
                </a:cubicBezTo>
                <a:cubicBezTo>
                  <a:pt x="12539" y="15449"/>
                  <a:pt x="13045" y="15449"/>
                  <a:pt x="13357" y="15249"/>
                </a:cubicBezTo>
                <a:cubicBezTo>
                  <a:pt x="13670" y="15049"/>
                  <a:pt x="13670" y="14725"/>
                  <a:pt x="13357" y="14525"/>
                </a:cubicBezTo>
                <a:cubicBezTo>
                  <a:pt x="13201" y="14425"/>
                  <a:pt x="12997" y="14376"/>
                  <a:pt x="12792" y="14376"/>
                </a:cubicBezTo>
                <a:close/>
                <a:moveTo>
                  <a:pt x="14827" y="14376"/>
                </a:moveTo>
                <a:cubicBezTo>
                  <a:pt x="14622" y="14376"/>
                  <a:pt x="14418" y="14425"/>
                  <a:pt x="14262" y="14525"/>
                </a:cubicBezTo>
                <a:cubicBezTo>
                  <a:pt x="13949" y="14725"/>
                  <a:pt x="13949" y="15049"/>
                  <a:pt x="14262" y="15249"/>
                </a:cubicBezTo>
                <a:cubicBezTo>
                  <a:pt x="14574" y="15449"/>
                  <a:pt x="15080" y="15449"/>
                  <a:pt x="15392" y="15249"/>
                </a:cubicBezTo>
                <a:cubicBezTo>
                  <a:pt x="15704" y="15049"/>
                  <a:pt x="15704" y="14725"/>
                  <a:pt x="15392" y="14525"/>
                </a:cubicBezTo>
                <a:cubicBezTo>
                  <a:pt x="15236" y="14425"/>
                  <a:pt x="15032" y="14376"/>
                  <a:pt x="14827" y="14376"/>
                </a:cubicBezTo>
                <a:close/>
                <a:moveTo>
                  <a:pt x="4673" y="14441"/>
                </a:moveTo>
                <a:cubicBezTo>
                  <a:pt x="4494" y="14441"/>
                  <a:pt x="4315" y="14485"/>
                  <a:pt x="4179" y="14572"/>
                </a:cubicBezTo>
                <a:cubicBezTo>
                  <a:pt x="3907" y="14746"/>
                  <a:pt x="3907" y="15029"/>
                  <a:pt x="4179" y="15203"/>
                </a:cubicBezTo>
                <a:cubicBezTo>
                  <a:pt x="4452" y="15378"/>
                  <a:pt x="4893" y="15378"/>
                  <a:pt x="5166" y="15203"/>
                </a:cubicBezTo>
                <a:cubicBezTo>
                  <a:pt x="5438" y="15029"/>
                  <a:pt x="5438" y="14746"/>
                  <a:pt x="5166" y="14572"/>
                </a:cubicBezTo>
                <a:cubicBezTo>
                  <a:pt x="5030" y="14485"/>
                  <a:pt x="4851" y="14441"/>
                  <a:pt x="4673" y="14441"/>
                </a:cubicBezTo>
                <a:close/>
                <a:moveTo>
                  <a:pt x="16861" y="14441"/>
                </a:moveTo>
                <a:cubicBezTo>
                  <a:pt x="16683" y="14441"/>
                  <a:pt x="16504" y="14485"/>
                  <a:pt x="16368" y="14572"/>
                </a:cubicBezTo>
                <a:cubicBezTo>
                  <a:pt x="16096" y="14746"/>
                  <a:pt x="16096" y="15029"/>
                  <a:pt x="16368" y="15203"/>
                </a:cubicBezTo>
                <a:cubicBezTo>
                  <a:pt x="16641" y="15378"/>
                  <a:pt x="17082" y="15378"/>
                  <a:pt x="17355" y="15203"/>
                </a:cubicBezTo>
                <a:cubicBezTo>
                  <a:pt x="17627" y="15029"/>
                  <a:pt x="17627" y="14746"/>
                  <a:pt x="17355" y="14572"/>
                </a:cubicBezTo>
                <a:cubicBezTo>
                  <a:pt x="17219" y="14485"/>
                  <a:pt x="17040" y="14441"/>
                  <a:pt x="16861" y="14441"/>
                </a:cubicBezTo>
                <a:close/>
                <a:moveTo>
                  <a:pt x="2657" y="14489"/>
                </a:moveTo>
                <a:cubicBezTo>
                  <a:pt x="2498" y="14489"/>
                  <a:pt x="2338" y="14528"/>
                  <a:pt x="2216" y="14606"/>
                </a:cubicBezTo>
                <a:cubicBezTo>
                  <a:pt x="1973" y="14761"/>
                  <a:pt x="1973" y="15013"/>
                  <a:pt x="2216" y="15169"/>
                </a:cubicBezTo>
                <a:cubicBezTo>
                  <a:pt x="2459" y="15324"/>
                  <a:pt x="2854" y="15324"/>
                  <a:pt x="3097" y="15169"/>
                </a:cubicBezTo>
                <a:cubicBezTo>
                  <a:pt x="3340" y="15013"/>
                  <a:pt x="3340" y="14761"/>
                  <a:pt x="3097" y="14606"/>
                </a:cubicBezTo>
                <a:cubicBezTo>
                  <a:pt x="2976" y="14528"/>
                  <a:pt x="2816" y="14489"/>
                  <a:pt x="2657" y="14489"/>
                </a:cubicBezTo>
                <a:close/>
                <a:moveTo>
                  <a:pt x="18858" y="14489"/>
                </a:moveTo>
                <a:cubicBezTo>
                  <a:pt x="18699" y="14489"/>
                  <a:pt x="18540" y="14528"/>
                  <a:pt x="18418" y="14606"/>
                </a:cubicBezTo>
                <a:cubicBezTo>
                  <a:pt x="18175" y="14761"/>
                  <a:pt x="18175" y="15013"/>
                  <a:pt x="18418" y="15169"/>
                </a:cubicBezTo>
                <a:cubicBezTo>
                  <a:pt x="18661" y="15324"/>
                  <a:pt x="19056" y="15324"/>
                  <a:pt x="19299" y="15169"/>
                </a:cubicBezTo>
                <a:cubicBezTo>
                  <a:pt x="19542" y="15013"/>
                  <a:pt x="19542" y="14761"/>
                  <a:pt x="19299" y="14606"/>
                </a:cubicBezTo>
                <a:cubicBezTo>
                  <a:pt x="19177" y="14528"/>
                  <a:pt x="19018" y="14489"/>
                  <a:pt x="18858" y="14489"/>
                </a:cubicBezTo>
                <a:close/>
                <a:moveTo>
                  <a:pt x="544" y="14540"/>
                </a:moveTo>
                <a:cubicBezTo>
                  <a:pt x="405" y="14540"/>
                  <a:pt x="266" y="14573"/>
                  <a:pt x="159" y="14641"/>
                </a:cubicBezTo>
                <a:cubicBezTo>
                  <a:pt x="-53" y="14777"/>
                  <a:pt x="-53" y="14998"/>
                  <a:pt x="159" y="15134"/>
                </a:cubicBezTo>
                <a:cubicBezTo>
                  <a:pt x="372" y="15270"/>
                  <a:pt x="716" y="15270"/>
                  <a:pt x="928" y="15134"/>
                </a:cubicBezTo>
                <a:cubicBezTo>
                  <a:pt x="1141" y="14998"/>
                  <a:pt x="1141" y="14777"/>
                  <a:pt x="928" y="14641"/>
                </a:cubicBezTo>
                <a:cubicBezTo>
                  <a:pt x="822" y="14573"/>
                  <a:pt x="684" y="14540"/>
                  <a:pt x="544" y="14540"/>
                </a:cubicBezTo>
                <a:close/>
                <a:moveTo>
                  <a:pt x="20950" y="14540"/>
                </a:moveTo>
                <a:cubicBezTo>
                  <a:pt x="20810" y="14540"/>
                  <a:pt x="20671" y="14573"/>
                  <a:pt x="20565" y="14641"/>
                </a:cubicBezTo>
                <a:cubicBezTo>
                  <a:pt x="20352" y="14777"/>
                  <a:pt x="20352" y="14998"/>
                  <a:pt x="20565" y="15134"/>
                </a:cubicBezTo>
                <a:cubicBezTo>
                  <a:pt x="20777" y="15270"/>
                  <a:pt x="21122" y="15270"/>
                  <a:pt x="21335" y="15134"/>
                </a:cubicBezTo>
                <a:cubicBezTo>
                  <a:pt x="21547" y="14998"/>
                  <a:pt x="21547" y="14777"/>
                  <a:pt x="21335" y="14641"/>
                </a:cubicBezTo>
                <a:cubicBezTo>
                  <a:pt x="21228" y="14573"/>
                  <a:pt x="21089" y="14540"/>
                  <a:pt x="20950" y="14540"/>
                </a:cubicBezTo>
                <a:close/>
                <a:moveTo>
                  <a:pt x="6688" y="15593"/>
                </a:moveTo>
                <a:cubicBezTo>
                  <a:pt x="6484" y="15593"/>
                  <a:pt x="6279" y="15643"/>
                  <a:pt x="6123" y="15742"/>
                </a:cubicBezTo>
                <a:cubicBezTo>
                  <a:pt x="5811" y="15942"/>
                  <a:pt x="5811" y="16266"/>
                  <a:pt x="6123" y="16466"/>
                </a:cubicBezTo>
                <a:cubicBezTo>
                  <a:pt x="6436" y="16666"/>
                  <a:pt x="6941" y="16666"/>
                  <a:pt x="7254" y="16466"/>
                </a:cubicBezTo>
                <a:cubicBezTo>
                  <a:pt x="7566" y="16266"/>
                  <a:pt x="7566" y="15942"/>
                  <a:pt x="7254" y="15742"/>
                </a:cubicBezTo>
                <a:cubicBezTo>
                  <a:pt x="7097" y="15643"/>
                  <a:pt x="6893" y="15593"/>
                  <a:pt x="6688" y="15593"/>
                </a:cubicBezTo>
                <a:close/>
                <a:moveTo>
                  <a:pt x="8723" y="15593"/>
                </a:moveTo>
                <a:cubicBezTo>
                  <a:pt x="8518" y="15593"/>
                  <a:pt x="8314" y="15643"/>
                  <a:pt x="8158" y="15742"/>
                </a:cubicBezTo>
                <a:cubicBezTo>
                  <a:pt x="7845" y="15942"/>
                  <a:pt x="7845" y="16266"/>
                  <a:pt x="8158" y="16466"/>
                </a:cubicBezTo>
                <a:cubicBezTo>
                  <a:pt x="8470" y="16666"/>
                  <a:pt x="8976" y="16666"/>
                  <a:pt x="9288" y="16466"/>
                </a:cubicBezTo>
                <a:cubicBezTo>
                  <a:pt x="9601" y="16266"/>
                  <a:pt x="9601" y="15942"/>
                  <a:pt x="9288" y="15742"/>
                </a:cubicBezTo>
                <a:cubicBezTo>
                  <a:pt x="9132" y="15643"/>
                  <a:pt x="8928" y="15593"/>
                  <a:pt x="8723" y="15593"/>
                </a:cubicBezTo>
                <a:close/>
                <a:moveTo>
                  <a:pt x="10758" y="15593"/>
                </a:moveTo>
                <a:cubicBezTo>
                  <a:pt x="10553" y="15593"/>
                  <a:pt x="10349" y="15643"/>
                  <a:pt x="10192" y="15742"/>
                </a:cubicBezTo>
                <a:cubicBezTo>
                  <a:pt x="9880" y="15942"/>
                  <a:pt x="9880" y="16266"/>
                  <a:pt x="10192" y="16466"/>
                </a:cubicBezTo>
                <a:cubicBezTo>
                  <a:pt x="10505" y="16666"/>
                  <a:pt x="11010" y="16666"/>
                  <a:pt x="11323" y="16466"/>
                </a:cubicBezTo>
                <a:cubicBezTo>
                  <a:pt x="11635" y="16266"/>
                  <a:pt x="11635" y="15942"/>
                  <a:pt x="11323" y="15742"/>
                </a:cubicBezTo>
                <a:cubicBezTo>
                  <a:pt x="11167" y="15643"/>
                  <a:pt x="10962" y="15593"/>
                  <a:pt x="10758" y="15593"/>
                </a:cubicBezTo>
                <a:close/>
                <a:moveTo>
                  <a:pt x="12792" y="15593"/>
                </a:moveTo>
                <a:cubicBezTo>
                  <a:pt x="12588" y="15593"/>
                  <a:pt x="12383" y="15643"/>
                  <a:pt x="12227" y="15742"/>
                </a:cubicBezTo>
                <a:cubicBezTo>
                  <a:pt x="11915" y="15942"/>
                  <a:pt x="11915" y="16266"/>
                  <a:pt x="12227" y="16466"/>
                </a:cubicBezTo>
                <a:cubicBezTo>
                  <a:pt x="12539" y="16666"/>
                  <a:pt x="13045" y="16666"/>
                  <a:pt x="13357" y="16466"/>
                </a:cubicBezTo>
                <a:cubicBezTo>
                  <a:pt x="13670" y="16266"/>
                  <a:pt x="13670" y="15942"/>
                  <a:pt x="13357" y="15742"/>
                </a:cubicBezTo>
                <a:cubicBezTo>
                  <a:pt x="13201" y="15643"/>
                  <a:pt x="12997" y="15593"/>
                  <a:pt x="12792" y="15593"/>
                </a:cubicBezTo>
                <a:close/>
                <a:moveTo>
                  <a:pt x="14827" y="15593"/>
                </a:moveTo>
                <a:cubicBezTo>
                  <a:pt x="14622" y="15593"/>
                  <a:pt x="14418" y="15643"/>
                  <a:pt x="14262" y="15742"/>
                </a:cubicBezTo>
                <a:cubicBezTo>
                  <a:pt x="13949" y="15942"/>
                  <a:pt x="13949" y="16266"/>
                  <a:pt x="14262" y="16466"/>
                </a:cubicBezTo>
                <a:cubicBezTo>
                  <a:pt x="14574" y="16666"/>
                  <a:pt x="15080" y="16666"/>
                  <a:pt x="15392" y="16466"/>
                </a:cubicBezTo>
                <a:cubicBezTo>
                  <a:pt x="15704" y="16266"/>
                  <a:pt x="15704" y="15942"/>
                  <a:pt x="15392" y="15742"/>
                </a:cubicBezTo>
                <a:cubicBezTo>
                  <a:pt x="15236" y="15643"/>
                  <a:pt x="15032" y="15593"/>
                  <a:pt x="14827" y="15593"/>
                </a:cubicBezTo>
                <a:close/>
                <a:moveTo>
                  <a:pt x="4673" y="15658"/>
                </a:moveTo>
                <a:cubicBezTo>
                  <a:pt x="4494" y="15658"/>
                  <a:pt x="4315" y="15702"/>
                  <a:pt x="4179" y="15789"/>
                </a:cubicBezTo>
                <a:cubicBezTo>
                  <a:pt x="3907" y="15963"/>
                  <a:pt x="3907" y="16246"/>
                  <a:pt x="4179" y="16420"/>
                </a:cubicBezTo>
                <a:cubicBezTo>
                  <a:pt x="4452" y="16595"/>
                  <a:pt x="4893" y="16595"/>
                  <a:pt x="5166" y="16420"/>
                </a:cubicBezTo>
                <a:cubicBezTo>
                  <a:pt x="5438" y="16246"/>
                  <a:pt x="5438" y="15963"/>
                  <a:pt x="5166" y="15789"/>
                </a:cubicBezTo>
                <a:cubicBezTo>
                  <a:pt x="5030" y="15702"/>
                  <a:pt x="4851" y="15658"/>
                  <a:pt x="4673" y="15658"/>
                </a:cubicBezTo>
                <a:close/>
                <a:moveTo>
                  <a:pt x="16861" y="15658"/>
                </a:moveTo>
                <a:cubicBezTo>
                  <a:pt x="16683" y="15658"/>
                  <a:pt x="16504" y="15702"/>
                  <a:pt x="16368" y="15789"/>
                </a:cubicBezTo>
                <a:cubicBezTo>
                  <a:pt x="16096" y="15963"/>
                  <a:pt x="16096" y="16246"/>
                  <a:pt x="16368" y="16420"/>
                </a:cubicBezTo>
                <a:cubicBezTo>
                  <a:pt x="16641" y="16595"/>
                  <a:pt x="17082" y="16595"/>
                  <a:pt x="17355" y="16420"/>
                </a:cubicBezTo>
                <a:cubicBezTo>
                  <a:pt x="17627" y="16246"/>
                  <a:pt x="17627" y="15963"/>
                  <a:pt x="17355" y="15789"/>
                </a:cubicBezTo>
                <a:cubicBezTo>
                  <a:pt x="17219" y="15702"/>
                  <a:pt x="17040" y="15658"/>
                  <a:pt x="16861" y="15658"/>
                </a:cubicBezTo>
                <a:close/>
                <a:moveTo>
                  <a:pt x="2646" y="15706"/>
                </a:moveTo>
                <a:cubicBezTo>
                  <a:pt x="2487" y="15706"/>
                  <a:pt x="2327" y="15745"/>
                  <a:pt x="2206" y="15823"/>
                </a:cubicBezTo>
                <a:cubicBezTo>
                  <a:pt x="1963" y="15978"/>
                  <a:pt x="1963" y="16230"/>
                  <a:pt x="2206" y="16386"/>
                </a:cubicBezTo>
                <a:cubicBezTo>
                  <a:pt x="2329" y="16464"/>
                  <a:pt x="2491" y="16503"/>
                  <a:pt x="2652" y="16502"/>
                </a:cubicBezTo>
                <a:cubicBezTo>
                  <a:pt x="2813" y="16503"/>
                  <a:pt x="2974" y="16464"/>
                  <a:pt x="3097" y="16386"/>
                </a:cubicBezTo>
                <a:cubicBezTo>
                  <a:pt x="3340" y="16230"/>
                  <a:pt x="3340" y="15978"/>
                  <a:pt x="3097" y="15823"/>
                </a:cubicBezTo>
                <a:cubicBezTo>
                  <a:pt x="2974" y="15745"/>
                  <a:pt x="2813" y="15706"/>
                  <a:pt x="2652" y="15706"/>
                </a:cubicBezTo>
                <a:cubicBezTo>
                  <a:pt x="2650" y="15706"/>
                  <a:pt x="2648" y="15706"/>
                  <a:pt x="2646" y="15706"/>
                </a:cubicBezTo>
                <a:close/>
                <a:moveTo>
                  <a:pt x="18858" y="15706"/>
                </a:moveTo>
                <a:cubicBezTo>
                  <a:pt x="18699" y="15706"/>
                  <a:pt x="18540" y="15745"/>
                  <a:pt x="18418" y="15823"/>
                </a:cubicBezTo>
                <a:cubicBezTo>
                  <a:pt x="18175" y="15978"/>
                  <a:pt x="18175" y="16230"/>
                  <a:pt x="18418" y="16386"/>
                </a:cubicBezTo>
                <a:cubicBezTo>
                  <a:pt x="18661" y="16541"/>
                  <a:pt x="19056" y="16541"/>
                  <a:pt x="19299" y="16386"/>
                </a:cubicBezTo>
                <a:cubicBezTo>
                  <a:pt x="19542" y="16230"/>
                  <a:pt x="19542" y="15978"/>
                  <a:pt x="19299" y="15823"/>
                </a:cubicBezTo>
                <a:cubicBezTo>
                  <a:pt x="19177" y="15745"/>
                  <a:pt x="19018" y="15706"/>
                  <a:pt x="18858" y="15706"/>
                </a:cubicBezTo>
                <a:close/>
                <a:moveTo>
                  <a:pt x="6678" y="16810"/>
                </a:moveTo>
                <a:cubicBezTo>
                  <a:pt x="6473" y="16810"/>
                  <a:pt x="6268" y="16860"/>
                  <a:pt x="6111" y="16960"/>
                </a:cubicBezTo>
                <a:cubicBezTo>
                  <a:pt x="5799" y="17159"/>
                  <a:pt x="5799" y="17484"/>
                  <a:pt x="6111" y="17683"/>
                </a:cubicBezTo>
                <a:cubicBezTo>
                  <a:pt x="6424" y="17883"/>
                  <a:pt x="6931" y="17883"/>
                  <a:pt x="7243" y="17683"/>
                </a:cubicBezTo>
                <a:cubicBezTo>
                  <a:pt x="7555" y="17484"/>
                  <a:pt x="7555" y="17159"/>
                  <a:pt x="7243" y="16960"/>
                </a:cubicBezTo>
                <a:cubicBezTo>
                  <a:pt x="7087" y="16860"/>
                  <a:pt x="6882" y="16810"/>
                  <a:pt x="6678" y="16810"/>
                </a:cubicBezTo>
                <a:close/>
                <a:moveTo>
                  <a:pt x="8712" y="16810"/>
                </a:moveTo>
                <a:cubicBezTo>
                  <a:pt x="8508" y="16810"/>
                  <a:pt x="8302" y="16860"/>
                  <a:pt x="8146" y="16960"/>
                </a:cubicBezTo>
                <a:cubicBezTo>
                  <a:pt x="7834" y="17159"/>
                  <a:pt x="7834" y="17484"/>
                  <a:pt x="8146" y="17683"/>
                </a:cubicBezTo>
                <a:cubicBezTo>
                  <a:pt x="8458" y="17883"/>
                  <a:pt x="8965" y="17883"/>
                  <a:pt x="9278" y="17683"/>
                </a:cubicBezTo>
                <a:cubicBezTo>
                  <a:pt x="9590" y="17484"/>
                  <a:pt x="9590" y="17159"/>
                  <a:pt x="9278" y="16960"/>
                </a:cubicBezTo>
                <a:cubicBezTo>
                  <a:pt x="9121" y="16860"/>
                  <a:pt x="8917" y="16810"/>
                  <a:pt x="8712" y="16810"/>
                </a:cubicBezTo>
                <a:close/>
                <a:moveTo>
                  <a:pt x="10747" y="16810"/>
                </a:moveTo>
                <a:cubicBezTo>
                  <a:pt x="10542" y="16810"/>
                  <a:pt x="10337" y="16860"/>
                  <a:pt x="10181" y="16960"/>
                </a:cubicBezTo>
                <a:cubicBezTo>
                  <a:pt x="9868" y="17159"/>
                  <a:pt x="9868" y="17484"/>
                  <a:pt x="10181" y="17683"/>
                </a:cubicBezTo>
                <a:cubicBezTo>
                  <a:pt x="10493" y="17883"/>
                  <a:pt x="11000" y="17883"/>
                  <a:pt x="11312" y="17683"/>
                </a:cubicBezTo>
                <a:cubicBezTo>
                  <a:pt x="11625" y="17484"/>
                  <a:pt x="11625" y="17159"/>
                  <a:pt x="11312" y="16960"/>
                </a:cubicBezTo>
                <a:cubicBezTo>
                  <a:pt x="11156" y="16860"/>
                  <a:pt x="10952" y="16810"/>
                  <a:pt x="10747" y="16810"/>
                </a:cubicBezTo>
                <a:close/>
                <a:moveTo>
                  <a:pt x="12782" y="16810"/>
                </a:moveTo>
                <a:cubicBezTo>
                  <a:pt x="12577" y="16810"/>
                  <a:pt x="12371" y="16860"/>
                  <a:pt x="12215" y="16960"/>
                </a:cubicBezTo>
                <a:cubicBezTo>
                  <a:pt x="11903" y="17159"/>
                  <a:pt x="11903" y="17484"/>
                  <a:pt x="12215" y="17683"/>
                </a:cubicBezTo>
                <a:cubicBezTo>
                  <a:pt x="12528" y="17883"/>
                  <a:pt x="13034" y="17883"/>
                  <a:pt x="13347" y="17683"/>
                </a:cubicBezTo>
                <a:cubicBezTo>
                  <a:pt x="13659" y="17484"/>
                  <a:pt x="13659" y="17159"/>
                  <a:pt x="13347" y="16960"/>
                </a:cubicBezTo>
                <a:cubicBezTo>
                  <a:pt x="13191" y="16860"/>
                  <a:pt x="12986" y="16810"/>
                  <a:pt x="12782" y="16810"/>
                </a:cubicBezTo>
                <a:close/>
                <a:moveTo>
                  <a:pt x="14816" y="16810"/>
                </a:moveTo>
                <a:cubicBezTo>
                  <a:pt x="14612" y="16810"/>
                  <a:pt x="14406" y="16860"/>
                  <a:pt x="14250" y="16960"/>
                </a:cubicBezTo>
                <a:cubicBezTo>
                  <a:pt x="13938" y="17159"/>
                  <a:pt x="13938" y="17484"/>
                  <a:pt x="14250" y="17683"/>
                </a:cubicBezTo>
                <a:cubicBezTo>
                  <a:pt x="14562" y="17883"/>
                  <a:pt x="15069" y="17883"/>
                  <a:pt x="15381" y="17683"/>
                </a:cubicBezTo>
                <a:cubicBezTo>
                  <a:pt x="15694" y="17484"/>
                  <a:pt x="15694" y="17159"/>
                  <a:pt x="15381" y="16960"/>
                </a:cubicBezTo>
                <a:cubicBezTo>
                  <a:pt x="15225" y="16860"/>
                  <a:pt x="15021" y="16810"/>
                  <a:pt x="14816" y="16810"/>
                </a:cubicBezTo>
                <a:close/>
                <a:moveTo>
                  <a:pt x="4662" y="16875"/>
                </a:moveTo>
                <a:cubicBezTo>
                  <a:pt x="4483" y="16875"/>
                  <a:pt x="4305" y="16919"/>
                  <a:pt x="4169" y="17006"/>
                </a:cubicBezTo>
                <a:cubicBezTo>
                  <a:pt x="3896" y="17181"/>
                  <a:pt x="3896" y="17463"/>
                  <a:pt x="4169" y="17637"/>
                </a:cubicBezTo>
                <a:cubicBezTo>
                  <a:pt x="4441" y="17812"/>
                  <a:pt x="4883" y="17812"/>
                  <a:pt x="5155" y="17637"/>
                </a:cubicBezTo>
                <a:cubicBezTo>
                  <a:pt x="5428" y="17463"/>
                  <a:pt x="5428" y="17181"/>
                  <a:pt x="5155" y="17006"/>
                </a:cubicBezTo>
                <a:cubicBezTo>
                  <a:pt x="5019" y="16919"/>
                  <a:pt x="4841" y="16875"/>
                  <a:pt x="4662" y="16875"/>
                </a:cubicBezTo>
                <a:close/>
                <a:moveTo>
                  <a:pt x="16851" y="16875"/>
                </a:moveTo>
                <a:cubicBezTo>
                  <a:pt x="16672" y="16875"/>
                  <a:pt x="16494" y="16919"/>
                  <a:pt x="16358" y="17006"/>
                </a:cubicBezTo>
                <a:cubicBezTo>
                  <a:pt x="16085" y="17181"/>
                  <a:pt x="16085" y="17463"/>
                  <a:pt x="16358" y="17637"/>
                </a:cubicBezTo>
                <a:cubicBezTo>
                  <a:pt x="16630" y="17812"/>
                  <a:pt x="17072" y="17812"/>
                  <a:pt x="17344" y="17637"/>
                </a:cubicBezTo>
                <a:cubicBezTo>
                  <a:pt x="17617" y="17463"/>
                  <a:pt x="17617" y="17181"/>
                  <a:pt x="17344" y="17006"/>
                </a:cubicBezTo>
                <a:cubicBezTo>
                  <a:pt x="17208" y="16919"/>
                  <a:pt x="17029" y="16875"/>
                  <a:pt x="16851" y="16875"/>
                </a:cubicBezTo>
                <a:close/>
                <a:moveTo>
                  <a:pt x="6678" y="18092"/>
                </a:moveTo>
                <a:cubicBezTo>
                  <a:pt x="6473" y="18092"/>
                  <a:pt x="6268" y="18142"/>
                  <a:pt x="6111" y="18242"/>
                </a:cubicBezTo>
                <a:cubicBezTo>
                  <a:pt x="5799" y="18442"/>
                  <a:pt x="5799" y="18766"/>
                  <a:pt x="6111" y="18966"/>
                </a:cubicBezTo>
                <a:cubicBezTo>
                  <a:pt x="6424" y="19166"/>
                  <a:pt x="6931" y="19166"/>
                  <a:pt x="7243" y="18966"/>
                </a:cubicBezTo>
                <a:cubicBezTo>
                  <a:pt x="7555" y="18766"/>
                  <a:pt x="7555" y="18442"/>
                  <a:pt x="7243" y="18242"/>
                </a:cubicBezTo>
                <a:cubicBezTo>
                  <a:pt x="7087" y="18142"/>
                  <a:pt x="6882" y="18092"/>
                  <a:pt x="6678" y="18092"/>
                </a:cubicBezTo>
                <a:close/>
                <a:moveTo>
                  <a:pt x="8712" y="18092"/>
                </a:moveTo>
                <a:cubicBezTo>
                  <a:pt x="8508" y="18092"/>
                  <a:pt x="8302" y="18142"/>
                  <a:pt x="8146" y="18242"/>
                </a:cubicBezTo>
                <a:cubicBezTo>
                  <a:pt x="7834" y="18442"/>
                  <a:pt x="7834" y="18766"/>
                  <a:pt x="8146" y="18966"/>
                </a:cubicBezTo>
                <a:cubicBezTo>
                  <a:pt x="8458" y="19166"/>
                  <a:pt x="8965" y="19166"/>
                  <a:pt x="9278" y="18966"/>
                </a:cubicBezTo>
                <a:cubicBezTo>
                  <a:pt x="9590" y="18766"/>
                  <a:pt x="9590" y="18442"/>
                  <a:pt x="9278" y="18242"/>
                </a:cubicBezTo>
                <a:cubicBezTo>
                  <a:pt x="9121" y="18142"/>
                  <a:pt x="8917" y="18092"/>
                  <a:pt x="8712" y="18092"/>
                </a:cubicBezTo>
                <a:close/>
                <a:moveTo>
                  <a:pt x="10747" y="18092"/>
                </a:moveTo>
                <a:cubicBezTo>
                  <a:pt x="10542" y="18092"/>
                  <a:pt x="10337" y="18142"/>
                  <a:pt x="10181" y="18242"/>
                </a:cubicBezTo>
                <a:cubicBezTo>
                  <a:pt x="9868" y="18442"/>
                  <a:pt x="9868" y="18766"/>
                  <a:pt x="10181" y="18966"/>
                </a:cubicBezTo>
                <a:cubicBezTo>
                  <a:pt x="10493" y="19166"/>
                  <a:pt x="11000" y="19166"/>
                  <a:pt x="11312" y="18966"/>
                </a:cubicBezTo>
                <a:cubicBezTo>
                  <a:pt x="11625" y="18766"/>
                  <a:pt x="11625" y="18442"/>
                  <a:pt x="11312" y="18242"/>
                </a:cubicBezTo>
                <a:cubicBezTo>
                  <a:pt x="11156" y="18142"/>
                  <a:pt x="10952" y="18092"/>
                  <a:pt x="10747" y="18092"/>
                </a:cubicBezTo>
                <a:close/>
                <a:moveTo>
                  <a:pt x="12782" y="18092"/>
                </a:moveTo>
                <a:cubicBezTo>
                  <a:pt x="12577" y="18092"/>
                  <a:pt x="12371" y="18142"/>
                  <a:pt x="12215" y="18242"/>
                </a:cubicBezTo>
                <a:cubicBezTo>
                  <a:pt x="11903" y="18442"/>
                  <a:pt x="11903" y="18766"/>
                  <a:pt x="12215" y="18966"/>
                </a:cubicBezTo>
                <a:cubicBezTo>
                  <a:pt x="12528" y="19166"/>
                  <a:pt x="13034" y="19166"/>
                  <a:pt x="13347" y="18966"/>
                </a:cubicBezTo>
                <a:cubicBezTo>
                  <a:pt x="13659" y="18766"/>
                  <a:pt x="13659" y="18442"/>
                  <a:pt x="13347" y="18242"/>
                </a:cubicBezTo>
                <a:cubicBezTo>
                  <a:pt x="13191" y="18142"/>
                  <a:pt x="12986" y="18092"/>
                  <a:pt x="12782" y="18092"/>
                </a:cubicBezTo>
                <a:close/>
                <a:moveTo>
                  <a:pt x="14827" y="18092"/>
                </a:moveTo>
                <a:cubicBezTo>
                  <a:pt x="14622" y="18092"/>
                  <a:pt x="14418" y="18142"/>
                  <a:pt x="14262" y="18242"/>
                </a:cubicBezTo>
                <a:cubicBezTo>
                  <a:pt x="13949" y="18442"/>
                  <a:pt x="13949" y="18766"/>
                  <a:pt x="14262" y="18966"/>
                </a:cubicBezTo>
                <a:cubicBezTo>
                  <a:pt x="14574" y="19166"/>
                  <a:pt x="15080" y="19166"/>
                  <a:pt x="15392" y="18966"/>
                </a:cubicBezTo>
                <a:cubicBezTo>
                  <a:pt x="15704" y="18766"/>
                  <a:pt x="15704" y="18442"/>
                  <a:pt x="15392" y="18242"/>
                </a:cubicBezTo>
                <a:cubicBezTo>
                  <a:pt x="15236" y="18142"/>
                  <a:pt x="15032" y="18092"/>
                  <a:pt x="14827" y="18092"/>
                </a:cubicBezTo>
                <a:close/>
                <a:moveTo>
                  <a:pt x="8723" y="19280"/>
                </a:moveTo>
                <a:cubicBezTo>
                  <a:pt x="8518" y="19280"/>
                  <a:pt x="8314" y="19330"/>
                  <a:pt x="8158" y="19430"/>
                </a:cubicBezTo>
                <a:cubicBezTo>
                  <a:pt x="7845" y="19630"/>
                  <a:pt x="7845" y="19954"/>
                  <a:pt x="8158" y="20154"/>
                </a:cubicBezTo>
                <a:cubicBezTo>
                  <a:pt x="8470" y="20354"/>
                  <a:pt x="8976" y="20354"/>
                  <a:pt x="9288" y="20154"/>
                </a:cubicBezTo>
                <a:cubicBezTo>
                  <a:pt x="9601" y="19954"/>
                  <a:pt x="9601" y="19630"/>
                  <a:pt x="9288" y="19430"/>
                </a:cubicBezTo>
                <a:cubicBezTo>
                  <a:pt x="9132" y="19330"/>
                  <a:pt x="8928" y="19280"/>
                  <a:pt x="8723" y="19280"/>
                </a:cubicBezTo>
                <a:close/>
                <a:moveTo>
                  <a:pt x="10758" y="19280"/>
                </a:moveTo>
                <a:cubicBezTo>
                  <a:pt x="10553" y="19280"/>
                  <a:pt x="10349" y="19330"/>
                  <a:pt x="10192" y="19430"/>
                </a:cubicBezTo>
                <a:cubicBezTo>
                  <a:pt x="9880" y="19630"/>
                  <a:pt x="9880" y="19954"/>
                  <a:pt x="10192" y="20154"/>
                </a:cubicBezTo>
                <a:cubicBezTo>
                  <a:pt x="10505" y="20354"/>
                  <a:pt x="11010" y="20354"/>
                  <a:pt x="11323" y="20154"/>
                </a:cubicBezTo>
                <a:cubicBezTo>
                  <a:pt x="11635" y="19954"/>
                  <a:pt x="11635" y="19630"/>
                  <a:pt x="11323" y="19430"/>
                </a:cubicBezTo>
                <a:cubicBezTo>
                  <a:pt x="11167" y="19330"/>
                  <a:pt x="10962" y="19280"/>
                  <a:pt x="10758" y="19280"/>
                </a:cubicBezTo>
                <a:close/>
                <a:moveTo>
                  <a:pt x="12792" y="19280"/>
                </a:moveTo>
                <a:cubicBezTo>
                  <a:pt x="12588" y="19280"/>
                  <a:pt x="12383" y="19330"/>
                  <a:pt x="12227" y="19430"/>
                </a:cubicBezTo>
                <a:cubicBezTo>
                  <a:pt x="11915" y="19630"/>
                  <a:pt x="11915" y="19954"/>
                  <a:pt x="12227" y="20154"/>
                </a:cubicBezTo>
                <a:cubicBezTo>
                  <a:pt x="12539" y="20354"/>
                  <a:pt x="13045" y="20354"/>
                  <a:pt x="13357" y="20154"/>
                </a:cubicBezTo>
                <a:cubicBezTo>
                  <a:pt x="13670" y="19954"/>
                  <a:pt x="13670" y="19630"/>
                  <a:pt x="13357" y="19430"/>
                </a:cubicBezTo>
                <a:cubicBezTo>
                  <a:pt x="13201" y="19330"/>
                  <a:pt x="12997" y="19280"/>
                  <a:pt x="12792" y="19280"/>
                </a:cubicBezTo>
                <a:close/>
                <a:moveTo>
                  <a:pt x="10766" y="20527"/>
                </a:moveTo>
                <a:cubicBezTo>
                  <a:pt x="10561" y="20527"/>
                  <a:pt x="10356" y="20577"/>
                  <a:pt x="10199" y="20676"/>
                </a:cubicBezTo>
                <a:cubicBezTo>
                  <a:pt x="9887" y="20876"/>
                  <a:pt x="9887" y="21200"/>
                  <a:pt x="10199" y="21400"/>
                </a:cubicBezTo>
                <a:cubicBezTo>
                  <a:pt x="10512" y="21600"/>
                  <a:pt x="11019" y="21600"/>
                  <a:pt x="11331" y="21400"/>
                </a:cubicBezTo>
                <a:cubicBezTo>
                  <a:pt x="11643" y="21200"/>
                  <a:pt x="11643" y="20876"/>
                  <a:pt x="11331" y="20676"/>
                </a:cubicBezTo>
                <a:cubicBezTo>
                  <a:pt x="11175" y="20577"/>
                  <a:pt x="10971" y="20527"/>
                  <a:pt x="10766" y="20527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lumOff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10800000" scaled="1"/>
            <a:tileRect/>
          </a:gradFill>
          <a:ln w="12700">
            <a:miter lim="4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0">
              <a:solidFill>
                <a:srgbClr val="FFFFFF"/>
              </a:solidFill>
              <a:latin typeface="+mn-lt"/>
              <a:cs typeface="+mn-cs"/>
              <a:sym typeface="Helvetica Neue Medium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90A870B-EBB3-4B7B-BBD5-98D255B58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8C760E5-3CBE-4E1E-B08A-58307DE89E7B}"/>
              </a:ext>
            </a:extLst>
          </p:cNvPr>
          <p:cNvSpPr/>
          <p:nvPr/>
        </p:nvSpPr>
        <p:spPr>
          <a:xfrm>
            <a:off x="5300992" y="1433395"/>
            <a:ext cx="45966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solidFill>
                  <a:schemeClr val="accent2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порядок проведения прокурором проверок в отношении лица, уволенного по собственному желанию, </a:t>
            </a:r>
            <a:br>
              <a:rPr lang="ru-RU" sz="1600" b="1" cap="all" dirty="0">
                <a:solidFill>
                  <a:schemeClr val="accent2"/>
                </a:solidFill>
                <a:latin typeface="Candara" panose="020E0502030303020204" pitchFamily="34" charset="0"/>
                <a:ea typeface="Calibri" panose="020F0502020204030204" pitchFamily="34" charset="0"/>
              </a:rPr>
            </a:br>
            <a:r>
              <a:rPr lang="ru-RU" sz="1600" b="1" cap="all" dirty="0">
                <a:solidFill>
                  <a:schemeClr val="accent2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на которого были распространены ограничения, запреты, требования </a:t>
            </a:r>
            <a:br>
              <a:rPr lang="ru-RU" sz="1600" b="1" cap="all" dirty="0">
                <a:solidFill>
                  <a:schemeClr val="accent2"/>
                </a:solidFill>
                <a:latin typeface="Candara" panose="020E0502030303020204" pitchFamily="34" charset="0"/>
                <a:ea typeface="Calibri" panose="020F0502020204030204" pitchFamily="34" charset="0"/>
              </a:rPr>
            </a:br>
            <a:r>
              <a:rPr lang="ru-RU" sz="1600" b="1" cap="all" dirty="0">
                <a:solidFill>
                  <a:schemeClr val="accent2"/>
                </a:solidFill>
                <a:latin typeface="Candara" panose="020E0502030303020204" pitchFamily="34" charset="0"/>
                <a:ea typeface="Calibri" panose="020F0502020204030204" pitchFamily="34" charset="0"/>
              </a:rPr>
              <a:t>о предотвращении или урегулировании конфликта интересов, и в отношении которого работодателем принято решение о проведении соответствующей проверки</a:t>
            </a:r>
            <a:endParaRPr lang="ru-RU" sz="1600" b="1" cap="all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A853586-BDCF-49F1-A3EB-4798B8192F90}"/>
              </a:ext>
            </a:extLst>
          </p:cNvPr>
          <p:cNvSpPr/>
          <p:nvPr/>
        </p:nvSpPr>
        <p:spPr>
          <a:xfrm>
            <a:off x="3474992" y="4926639"/>
            <a:ext cx="609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1700" b="1" cap="all" dirty="0">
                <a:latin typeface="Candara" panose="020E0502030303020204" pitchFamily="34" charset="0"/>
                <a:ea typeface="Calibri" panose="020F0502020204030204" pitchFamily="34" charset="0"/>
              </a:rPr>
              <a:t>прокурор вправе обратиться в суд </a:t>
            </a:r>
          </a:p>
          <a:p>
            <a:pPr indent="449580" algn="ctr">
              <a:spcAft>
                <a:spcPts val="0"/>
              </a:spcAft>
            </a:pPr>
            <a:r>
              <a:rPr lang="ru-RU" sz="1700" b="1" cap="all" dirty="0">
                <a:latin typeface="Candara" panose="020E0502030303020204" pitchFamily="34" charset="0"/>
                <a:ea typeface="Calibri" panose="020F0502020204030204" pitchFamily="34" charset="0"/>
              </a:rPr>
              <a:t>с заявлением об изменении основания</a:t>
            </a:r>
          </a:p>
          <a:p>
            <a:pPr indent="449580" algn="ctr">
              <a:spcAft>
                <a:spcPts val="0"/>
              </a:spcAft>
            </a:pPr>
            <a:r>
              <a:rPr lang="ru-RU" sz="1700" b="1" cap="all" dirty="0">
                <a:latin typeface="Candara" panose="020E0502030303020204" pitchFamily="34" charset="0"/>
                <a:ea typeface="Calibri" panose="020F0502020204030204" pitchFamily="34" charset="0"/>
              </a:rPr>
              <a:t> и формулировки увольнения (прекращения полномочий) проверяемого лица</a:t>
            </a:r>
            <a:endParaRPr lang="ru-RU" sz="1700" b="1" cap="all" dirty="0">
              <a:effectLst/>
              <a:latin typeface="Candara" panose="020E0502030303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57D58EC-C037-4858-B4AD-68EF4E7ED8EC}"/>
              </a:ext>
            </a:extLst>
          </p:cNvPr>
          <p:cNvSpPr/>
          <p:nvPr/>
        </p:nvSpPr>
        <p:spPr>
          <a:xfrm>
            <a:off x="810150" y="4627152"/>
            <a:ext cx="29141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EA267A2-C26D-47C3-A3DF-4029A7588B29}"/>
              </a:ext>
            </a:extLst>
          </p:cNvPr>
          <p:cNvSpPr/>
          <p:nvPr/>
        </p:nvSpPr>
        <p:spPr>
          <a:xfrm>
            <a:off x="129300" y="5076445"/>
            <a:ext cx="24917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 algn="ctr"/>
            <a:r>
              <a:rPr lang="ru-RU" b="1" cap="all" dirty="0">
                <a:highlight>
                  <a:srgbClr val="FFFF00"/>
                </a:highlight>
                <a:latin typeface="Candara" panose="020E0502030303020204" pitchFamily="34" charset="0"/>
                <a:ea typeface="Calibri" panose="020F0502020204030204" pitchFamily="34" charset="0"/>
              </a:rPr>
              <a:t>при выявлении </a:t>
            </a:r>
          </a:p>
          <a:p>
            <a:pPr indent="449580" algn="ctr"/>
            <a:r>
              <a:rPr lang="ru-RU" b="1" cap="all" dirty="0">
                <a:highlight>
                  <a:srgbClr val="FFFF00"/>
                </a:highlight>
                <a:latin typeface="Candara" panose="020E0502030303020204" pitchFamily="34" charset="0"/>
                <a:ea typeface="Calibri" panose="020F0502020204030204" pitchFamily="34" charset="0"/>
              </a:rPr>
              <a:t>нарушений</a:t>
            </a:r>
          </a:p>
        </p:txBody>
      </p:sp>
      <p:sp>
        <p:nvSpPr>
          <p:cNvPr id="32" name="Фигура">
            <a:extLst>
              <a:ext uri="{FF2B5EF4-FFF2-40B4-BE49-F238E27FC236}">
                <a16:creationId xmlns:a16="http://schemas.microsoft.com/office/drawing/2014/main" id="{19AEF6A6-6842-4560-821A-614133E6DE84}"/>
              </a:ext>
            </a:extLst>
          </p:cNvPr>
          <p:cNvSpPr>
            <a:spLocks noChangeAspect="1"/>
          </p:cNvSpPr>
          <p:nvPr/>
        </p:nvSpPr>
        <p:spPr>
          <a:xfrm rot="16200000">
            <a:off x="3059669" y="4933634"/>
            <a:ext cx="830647" cy="1069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50" extrusionOk="0">
                <a:moveTo>
                  <a:pt x="6688" y="0"/>
                </a:moveTo>
                <a:cubicBezTo>
                  <a:pt x="6599" y="0"/>
                  <a:pt x="6510" y="21"/>
                  <a:pt x="6442" y="65"/>
                </a:cubicBezTo>
                <a:cubicBezTo>
                  <a:pt x="6306" y="152"/>
                  <a:pt x="6306" y="293"/>
                  <a:pt x="6442" y="380"/>
                </a:cubicBezTo>
                <a:cubicBezTo>
                  <a:pt x="6578" y="466"/>
                  <a:pt x="6799" y="466"/>
                  <a:pt x="6934" y="380"/>
                </a:cubicBezTo>
                <a:cubicBezTo>
                  <a:pt x="7070" y="293"/>
                  <a:pt x="7070" y="152"/>
                  <a:pt x="6934" y="65"/>
                </a:cubicBezTo>
                <a:cubicBezTo>
                  <a:pt x="6867" y="21"/>
                  <a:pt x="6777" y="0"/>
                  <a:pt x="6688" y="0"/>
                </a:cubicBezTo>
                <a:close/>
                <a:moveTo>
                  <a:pt x="8723" y="0"/>
                </a:moveTo>
                <a:cubicBezTo>
                  <a:pt x="8634" y="0"/>
                  <a:pt x="8545" y="21"/>
                  <a:pt x="8477" y="65"/>
                </a:cubicBezTo>
                <a:cubicBezTo>
                  <a:pt x="8341" y="152"/>
                  <a:pt x="8341" y="293"/>
                  <a:pt x="8477" y="380"/>
                </a:cubicBezTo>
                <a:cubicBezTo>
                  <a:pt x="8613" y="466"/>
                  <a:pt x="8833" y="466"/>
                  <a:pt x="8969" y="380"/>
                </a:cubicBezTo>
                <a:cubicBezTo>
                  <a:pt x="9105" y="293"/>
                  <a:pt x="9105" y="152"/>
                  <a:pt x="8969" y="65"/>
                </a:cubicBezTo>
                <a:cubicBezTo>
                  <a:pt x="8901" y="21"/>
                  <a:pt x="8812" y="0"/>
                  <a:pt x="8723" y="0"/>
                </a:cubicBezTo>
                <a:close/>
                <a:moveTo>
                  <a:pt x="10758" y="0"/>
                </a:moveTo>
                <a:cubicBezTo>
                  <a:pt x="10669" y="0"/>
                  <a:pt x="10579" y="21"/>
                  <a:pt x="10512" y="65"/>
                </a:cubicBezTo>
                <a:cubicBezTo>
                  <a:pt x="10376" y="152"/>
                  <a:pt x="10376" y="293"/>
                  <a:pt x="10512" y="380"/>
                </a:cubicBezTo>
                <a:cubicBezTo>
                  <a:pt x="10647" y="466"/>
                  <a:pt x="10868" y="466"/>
                  <a:pt x="11004" y="380"/>
                </a:cubicBezTo>
                <a:cubicBezTo>
                  <a:pt x="11139" y="293"/>
                  <a:pt x="11139" y="152"/>
                  <a:pt x="11004" y="65"/>
                </a:cubicBezTo>
                <a:cubicBezTo>
                  <a:pt x="10936" y="21"/>
                  <a:pt x="10847" y="0"/>
                  <a:pt x="10758" y="0"/>
                </a:cubicBezTo>
                <a:close/>
                <a:moveTo>
                  <a:pt x="12792" y="0"/>
                </a:moveTo>
                <a:cubicBezTo>
                  <a:pt x="12703" y="0"/>
                  <a:pt x="12614" y="21"/>
                  <a:pt x="12546" y="65"/>
                </a:cubicBezTo>
                <a:cubicBezTo>
                  <a:pt x="12410" y="152"/>
                  <a:pt x="12410" y="293"/>
                  <a:pt x="12546" y="380"/>
                </a:cubicBezTo>
                <a:cubicBezTo>
                  <a:pt x="12682" y="466"/>
                  <a:pt x="12903" y="466"/>
                  <a:pt x="13038" y="380"/>
                </a:cubicBezTo>
                <a:cubicBezTo>
                  <a:pt x="13174" y="293"/>
                  <a:pt x="13174" y="152"/>
                  <a:pt x="13038" y="65"/>
                </a:cubicBezTo>
                <a:cubicBezTo>
                  <a:pt x="12970" y="21"/>
                  <a:pt x="12881" y="0"/>
                  <a:pt x="12792" y="0"/>
                </a:cubicBezTo>
                <a:close/>
                <a:moveTo>
                  <a:pt x="14827" y="0"/>
                </a:moveTo>
                <a:cubicBezTo>
                  <a:pt x="14738" y="0"/>
                  <a:pt x="14649" y="21"/>
                  <a:pt x="14581" y="65"/>
                </a:cubicBezTo>
                <a:cubicBezTo>
                  <a:pt x="14445" y="152"/>
                  <a:pt x="14445" y="293"/>
                  <a:pt x="14581" y="380"/>
                </a:cubicBezTo>
                <a:cubicBezTo>
                  <a:pt x="14717" y="466"/>
                  <a:pt x="14937" y="466"/>
                  <a:pt x="15073" y="380"/>
                </a:cubicBezTo>
                <a:cubicBezTo>
                  <a:pt x="15209" y="293"/>
                  <a:pt x="15209" y="152"/>
                  <a:pt x="15073" y="65"/>
                </a:cubicBezTo>
                <a:cubicBezTo>
                  <a:pt x="15005" y="21"/>
                  <a:pt x="14916" y="0"/>
                  <a:pt x="14827" y="0"/>
                </a:cubicBezTo>
                <a:close/>
                <a:moveTo>
                  <a:pt x="6688" y="1091"/>
                </a:moveTo>
                <a:cubicBezTo>
                  <a:pt x="6549" y="1091"/>
                  <a:pt x="6410" y="1125"/>
                  <a:pt x="6303" y="1193"/>
                </a:cubicBezTo>
                <a:cubicBezTo>
                  <a:pt x="6091" y="1329"/>
                  <a:pt x="6091" y="1550"/>
                  <a:pt x="6303" y="1686"/>
                </a:cubicBezTo>
                <a:cubicBezTo>
                  <a:pt x="6516" y="1821"/>
                  <a:pt x="6861" y="1821"/>
                  <a:pt x="7073" y="1686"/>
                </a:cubicBezTo>
                <a:cubicBezTo>
                  <a:pt x="7286" y="1550"/>
                  <a:pt x="7286" y="1329"/>
                  <a:pt x="7073" y="1193"/>
                </a:cubicBezTo>
                <a:cubicBezTo>
                  <a:pt x="6967" y="1125"/>
                  <a:pt x="6828" y="1091"/>
                  <a:pt x="6688" y="1091"/>
                </a:cubicBezTo>
                <a:close/>
                <a:moveTo>
                  <a:pt x="8723" y="1091"/>
                </a:moveTo>
                <a:cubicBezTo>
                  <a:pt x="8688" y="1091"/>
                  <a:pt x="8654" y="1093"/>
                  <a:pt x="8619" y="1097"/>
                </a:cubicBezTo>
                <a:cubicBezTo>
                  <a:pt x="8516" y="1110"/>
                  <a:pt x="8418" y="1142"/>
                  <a:pt x="8338" y="1193"/>
                </a:cubicBezTo>
                <a:cubicBezTo>
                  <a:pt x="8126" y="1329"/>
                  <a:pt x="8126" y="1550"/>
                  <a:pt x="8338" y="1686"/>
                </a:cubicBezTo>
                <a:cubicBezTo>
                  <a:pt x="8444" y="1754"/>
                  <a:pt x="8584" y="1787"/>
                  <a:pt x="8723" y="1787"/>
                </a:cubicBezTo>
                <a:cubicBezTo>
                  <a:pt x="8862" y="1787"/>
                  <a:pt x="9002" y="1754"/>
                  <a:pt x="9108" y="1686"/>
                </a:cubicBezTo>
                <a:cubicBezTo>
                  <a:pt x="9320" y="1550"/>
                  <a:pt x="9320" y="1329"/>
                  <a:pt x="9108" y="1193"/>
                </a:cubicBezTo>
                <a:cubicBezTo>
                  <a:pt x="9002" y="1125"/>
                  <a:pt x="8862" y="1091"/>
                  <a:pt x="8723" y="1091"/>
                </a:cubicBezTo>
                <a:close/>
                <a:moveTo>
                  <a:pt x="10758" y="1091"/>
                </a:moveTo>
                <a:cubicBezTo>
                  <a:pt x="10723" y="1091"/>
                  <a:pt x="10688" y="1093"/>
                  <a:pt x="10654" y="1097"/>
                </a:cubicBezTo>
                <a:cubicBezTo>
                  <a:pt x="10551" y="1110"/>
                  <a:pt x="10452" y="1142"/>
                  <a:pt x="10373" y="1193"/>
                </a:cubicBezTo>
                <a:cubicBezTo>
                  <a:pt x="10160" y="1329"/>
                  <a:pt x="10160" y="1550"/>
                  <a:pt x="10373" y="1686"/>
                </a:cubicBezTo>
                <a:cubicBezTo>
                  <a:pt x="10479" y="1754"/>
                  <a:pt x="10618" y="1787"/>
                  <a:pt x="10758" y="1787"/>
                </a:cubicBezTo>
                <a:cubicBezTo>
                  <a:pt x="10897" y="1787"/>
                  <a:pt x="11036" y="1754"/>
                  <a:pt x="11143" y="1686"/>
                </a:cubicBezTo>
                <a:cubicBezTo>
                  <a:pt x="11355" y="1550"/>
                  <a:pt x="11355" y="1329"/>
                  <a:pt x="11143" y="1193"/>
                </a:cubicBezTo>
                <a:cubicBezTo>
                  <a:pt x="11036" y="1125"/>
                  <a:pt x="10897" y="1091"/>
                  <a:pt x="10758" y="1091"/>
                </a:cubicBezTo>
                <a:close/>
                <a:moveTo>
                  <a:pt x="12792" y="1091"/>
                </a:moveTo>
                <a:cubicBezTo>
                  <a:pt x="12757" y="1091"/>
                  <a:pt x="12723" y="1093"/>
                  <a:pt x="12689" y="1097"/>
                </a:cubicBezTo>
                <a:cubicBezTo>
                  <a:pt x="12586" y="1110"/>
                  <a:pt x="12487" y="1142"/>
                  <a:pt x="12407" y="1193"/>
                </a:cubicBezTo>
                <a:cubicBezTo>
                  <a:pt x="12195" y="1329"/>
                  <a:pt x="12195" y="1550"/>
                  <a:pt x="12407" y="1686"/>
                </a:cubicBezTo>
                <a:cubicBezTo>
                  <a:pt x="12513" y="1754"/>
                  <a:pt x="12653" y="1787"/>
                  <a:pt x="12792" y="1787"/>
                </a:cubicBezTo>
                <a:cubicBezTo>
                  <a:pt x="12931" y="1787"/>
                  <a:pt x="13071" y="1754"/>
                  <a:pt x="13177" y="1686"/>
                </a:cubicBezTo>
                <a:cubicBezTo>
                  <a:pt x="13390" y="1550"/>
                  <a:pt x="13390" y="1329"/>
                  <a:pt x="13177" y="1193"/>
                </a:cubicBezTo>
                <a:cubicBezTo>
                  <a:pt x="13071" y="1125"/>
                  <a:pt x="12931" y="1091"/>
                  <a:pt x="12792" y="1091"/>
                </a:cubicBezTo>
                <a:close/>
                <a:moveTo>
                  <a:pt x="14827" y="1091"/>
                </a:moveTo>
                <a:cubicBezTo>
                  <a:pt x="14792" y="1091"/>
                  <a:pt x="14758" y="1093"/>
                  <a:pt x="14723" y="1097"/>
                </a:cubicBezTo>
                <a:cubicBezTo>
                  <a:pt x="14620" y="1110"/>
                  <a:pt x="14521" y="1142"/>
                  <a:pt x="14442" y="1193"/>
                </a:cubicBezTo>
                <a:cubicBezTo>
                  <a:pt x="14229" y="1329"/>
                  <a:pt x="14229" y="1550"/>
                  <a:pt x="14442" y="1686"/>
                </a:cubicBezTo>
                <a:cubicBezTo>
                  <a:pt x="14548" y="1754"/>
                  <a:pt x="14688" y="1787"/>
                  <a:pt x="14827" y="1787"/>
                </a:cubicBezTo>
                <a:cubicBezTo>
                  <a:pt x="14966" y="1787"/>
                  <a:pt x="15106" y="1754"/>
                  <a:pt x="15212" y="1686"/>
                </a:cubicBezTo>
                <a:cubicBezTo>
                  <a:pt x="15424" y="1550"/>
                  <a:pt x="15424" y="1329"/>
                  <a:pt x="15212" y="1193"/>
                </a:cubicBezTo>
                <a:cubicBezTo>
                  <a:pt x="15106" y="1125"/>
                  <a:pt x="14966" y="1091"/>
                  <a:pt x="14827" y="1091"/>
                </a:cubicBezTo>
                <a:close/>
                <a:moveTo>
                  <a:pt x="6688" y="2258"/>
                </a:moveTo>
                <a:cubicBezTo>
                  <a:pt x="6529" y="2258"/>
                  <a:pt x="6369" y="2297"/>
                  <a:pt x="6248" y="2375"/>
                </a:cubicBezTo>
                <a:cubicBezTo>
                  <a:pt x="6005" y="2530"/>
                  <a:pt x="6005" y="2782"/>
                  <a:pt x="6248" y="2937"/>
                </a:cubicBezTo>
                <a:cubicBezTo>
                  <a:pt x="6491" y="3093"/>
                  <a:pt x="6886" y="3093"/>
                  <a:pt x="7129" y="2937"/>
                </a:cubicBezTo>
                <a:cubicBezTo>
                  <a:pt x="7372" y="2782"/>
                  <a:pt x="7372" y="2530"/>
                  <a:pt x="7129" y="2375"/>
                </a:cubicBezTo>
                <a:cubicBezTo>
                  <a:pt x="7007" y="2297"/>
                  <a:pt x="6848" y="2258"/>
                  <a:pt x="6688" y="2258"/>
                </a:cubicBezTo>
                <a:close/>
                <a:moveTo>
                  <a:pt x="8723" y="2258"/>
                </a:moveTo>
                <a:cubicBezTo>
                  <a:pt x="8564" y="2258"/>
                  <a:pt x="8404" y="2297"/>
                  <a:pt x="8283" y="2375"/>
                </a:cubicBezTo>
                <a:cubicBezTo>
                  <a:pt x="8040" y="2530"/>
                  <a:pt x="8040" y="2782"/>
                  <a:pt x="8283" y="2937"/>
                </a:cubicBezTo>
                <a:cubicBezTo>
                  <a:pt x="8526" y="3093"/>
                  <a:pt x="8920" y="3093"/>
                  <a:pt x="9163" y="2937"/>
                </a:cubicBezTo>
                <a:cubicBezTo>
                  <a:pt x="9406" y="2782"/>
                  <a:pt x="9406" y="2530"/>
                  <a:pt x="9163" y="2375"/>
                </a:cubicBezTo>
                <a:cubicBezTo>
                  <a:pt x="9042" y="2297"/>
                  <a:pt x="8882" y="2258"/>
                  <a:pt x="8723" y="2258"/>
                </a:cubicBezTo>
                <a:close/>
                <a:moveTo>
                  <a:pt x="10758" y="2258"/>
                </a:moveTo>
                <a:cubicBezTo>
                  <a:pt x="10598" y="2258"/>
                  <a:pt x="10439" y="2297"/>
                  <a:pt x="10317" y="2375"/>
                </a:cubicBezTo>
                <a:cubicBezTo>
                  <a:pt x="10074" y="2530"/>
                  <a:pt x="10074" y="2782"/>
                  <a:pt x="10317" y="2937"/>
                </a:cubicBezTo>
                <a:cubicBezTo>
                  <a:pt x="10560" y="3093"/>
                  <a:pt x="10955" y="3093"/>
                  <a:pt x="11198" y="2937"/>
                </a:cubicBezTo>
                <a:cubicBezTo>
                  <a:pt x="11441" y="2782"/>
                  <a:pt x="11441" y="2530"/>
                  <a:pt x="11198" y="2375"/>
                </a:cubicBezTo>
                <a:cubicBezTo>
                  <a:pt x="11076" y="2297"/>
                  <a:pt x="10917" y="2258"/>
                  <a:pt x="10758" y="2258"/>
                </a:cubicBezTo>
                <a:close/>
                <a:moveTo>
                  <a:pt x="12792" y="2258"/>
                </a:moveTo>
                <a:cubicBezTo>
                  <a:pt x="12633" y="2258"/>
                  <a:pt x="12473" y="2297"/>
                  <a:pt x="12352" y="2375"/>
                </a:cubicBezTo>
                <a:cubicBezTo>
                  <a:pt x="12109" y="2530"/>
                  <a:pt x="12109" y="2782"/>
                  <a:pt x="12352" y="2937"/>
                </a:cubicBezTo>
                <a:cubicBezTo>
                  <a:pt x="12595" y="3093"/>
                  <a:pt x="12990" y="3093"/>
                  <a:pt x="13233" y="2937"/>
                </a:cubicBezTo>
                <a:cubicBezTo>
                  <a:pt x="13476" y="2782"/>
                  <a:pt x="13476" y="2530"/>
                  <a:pt x="13233" y="2375"/>
                </a:cubicBezTo>
                <a:cubicBezTo>
                  <a:pt x="13111" y="2297"/>
                  <a:pt x="12951" y="2258"/>
                  <a:pt x="12792" y="2258"/>
                </a:cubicBezTo>
                <a:close/>
                <a:moveTo>
                  <a:pt x="14827" y="2258"/>
                </a:moveTo>
                <a:cubicBezTo>
                  <a:pt x="14668" y="2258"/>
                  <a:pt x="14508" y="2297"/>
                  <a:pt x="14386" y="2375"/>
                </a:cubicBezTo>
                <a:cubicBezTo>
                  <a:pt x="14143" y="2530"/>
                  <a:pt x="14143" y="2782"/>
                  <a:pt x="14386" y="2937"/>
                </a:cubicBezTo>
                <a:cubicBezTo>
                  <a:pt x="14629" y="3093"/>
                  <a:pt x="15024" y="3093"/>
                  <a:pt x="15267" y="2937"/>
                </a:cubicBezTo>
                <a:cubicBezTo>
                  <a:pt x="15510" y="2782"/>
                  <a:pt x="15510" y="2530"/>
                  <a:pt x="15267" y="2375"/>
                </a:cubicBezTo>
                <a:cubicBezTo>
                  <a:pt x="15146" y="2297"/>
                  <a:pt x="14986" y="2258"/>
                  <a:pt x="14827" y="2258"/>
                </a:cubicBezTo>
                <a:close/>
                <a:moveTo>
                  <a:pt x="6707" y="3439"/>
                </a:moveTo>
                <a:cubicBezTo>
                  <a:pt x="6529" y="3439"/>
                  <a:pt x="6350" y="3483"/>
                  <a:pt x="6214" y="3570"/>
                </a:cubicBezTo>
                <a:cubicBezTo>
                  <a:pt x="5941" y="3744"/>
                  <a:pt x="5941" y="4027"/>
                  <a:pt x="6214" y="4201"/>
                </a:cubicBezTo>
                <a:cubicBezTo>
                  <a:pt x="6486" y="4375"/>
                  <a:pt x="6928" y="4375"/>
                  <a:pt x="7201" y="4201"/>
                </a:cubicBezTo>
                <a:cubicBezTo>
                  <a:pt x="7473" y="4027"/>
                  <a:pt x="7473" y="3744"/>
                  <a:pt x="7201" y="3570"/>
                </a:cubicBezTo>
                <a:cubicBezTo>
                  <a:pt x="7064" y="3483"/>
                  <a:pt x="6886" y="3439"/>
                  <a:pt x="6707" y="3439"/>
                </a:cubicBezTo>
                <a:close/>
                <a:moveTo>
                  <a:pt x="8742" y="3439"/>
                </a:moveTo>
                <a:cubicBezTo>
                  <a:pt x="8563" y="3439"/>
                  <a:pt x="8385" y="3483"/>
                  <a:pt x="8248" y="3570"/>
                </a:cubicBezTo>
                <a:cubicBezTo>
                  <a:pt x="7976" y="3744"/>
                  <a:pt x="7976" y="4027"/>
                  <a:pt x="8248" y="4201"/>
                </a:cubicBezTo>
                <a:cubicBezTo>
                  <a:pt x="8521" y="4375"/>
                  <a:pt x="8963" y="4375"/>
                  <a:pt x="9235" y="4201"/>
                </a:cubicBezTo>
                <a:cubicBezTo>
                  <a:pt x="9508" y="4027"/>
                  <a:pt x="9508" y="3744"/>
                  <a:pt x="9235" y="3570"/>
                </a:cubicBezTo>
                <a:cubicBezTo>
                  <a:pt x="9099" y="3483"/>
                  <a:pt x="8920" y="3439"/>
                  <a:pt x="8742" y="3439"/>
                </a:cubicBezTo>
                <a:close/>
                <a:moveTo>
                  <a:pt x="10776" y="3439"/>
                </a:moveTo>
                <a:cubicBezTo>
                  <a:pt x="10598" y="3439"/>
                  <a:pt x="10419" y="3483"/>
                  <a:pt x="10283" y="3570"/>
                </a:cubicBezTo>
                <a:cubicBezTo>
                  <a:pt x="10011" y="3744"/>
                  <a:pt x="10011" y="4027"/>
                  <a:pt x="10283" y="4201"/>
                </a:cubicBezTo>
                <a:cubicBezTo>
                  <a:pt x="10556" y="4375"/>
                  <a:pt x="10997" y="4375"/>
                  <a:pt x="11270" y="4201"/>
                </a:cubicBezTo>
                <a:cubicBezTo>
                  <a:pt x="11542" y="4027"/>
                  <a:pt x="11542" y="3744"/>
                  <a:pt x="11270" y="3570"/>
                </a:cubicBezTo>
                <a:cubicBezTo>
                  <a:pt x="11134" y="3483"/>
                  <a:pt x="10955" y="3439"/>
                  <a:pt x="10776" y="3439"/>
                </a:cubicBezTo>
                <a:close/>
                <a:moveTo>
                  <a:pt x="12792" y="3439"/>
                </a:moveTo>
                <a:cubicBezTo>
                  <a:pt x="12614" y="3439"/>
                  <a:pt x="12435" y="3483"/>
                  <a:pt x="12299" y="3570"/>
                </a:cubicBezTo>
                <a:cubicBezTo>
                  <a:pt x="12026" y="3744"/>
                  <a:pt x="12026" y="4027"/>
                  <a:pt x="12299" y="4201"/>
                </a:cubicBezTo>
                <a:cubicBezTo>
                  <a:pt x="12571" y="4375"/>
                  <a:pt x="13013" y="4375"/>
                  <a:pt x="13286" y="4201"/>
                </a:cubicBezTo>
                <a:cubicBezTo>
                  <a:pt x="13558" y="4027"/>
                  <a:pt x="13558" y="3744"/>
                  <a:pt x="13286" y="3570"/>
                </a:cubicBezTo>
                <a:cubicBezTo>
                  <a:pt x="13149" y="3483"/>
                  <a:pt x="12971" y="3439"/>
                  <a:pt x="12792" y="3439"/>
                </a:cubicBezTo>
                <a:close/>
                <a:moveTo>
                  <a:pt x="14827" y="3439"/>
                </a:moveTo>
                <a:cubicBezTo>
                  <a:pt x="14648" y="3439"/>
                  <a:pt x="14470" y="3483"/>
                  <a:pt x="14333" y="3570"/>
                </a:cubicBezTo>
                <a:cubicBezTo>
                  <a:pt x="14061" y="3744"/>
                  <a:pt x="14061" y="4027"/>
                  <a:pt x="14333" y="4201"/>
                </a:cubicBezTo>
                <a:cubicBezTo>
                  <a:pt x="14606" y="4375"/>
                  <a:pt x="15048" y="4375"/>
                  <a:pt x="15320" y="4201"/>
                </a:cubicBezTo>
                <a:cubicBezTo>
                  <a:pt x="15593" y="4027"/>
                  <a:pt x="15593" y="3744"/>
                  <a:pt x="15320" y="3570"/>
                </a:cubicBezTo>
                <a:cubicBezTo>
                  <a:pt x="15184" y="3483"/>
                  <a:pt x="15005" y="3439"/>
                  <a:pt x="14827" y="3439"/>
                </a:cubicBezTo>
                <a:close/>
                <a:moveTo>
                  <a:pt x="6688" y="4603"/>
                </a:moveTo>
                <a:cubicBezTo>
                  <a:pt x="6484" y="4603"/>
                  <a:pt x="6279" y="4653"/>
                  <a:pt x="6123" y="4752"/>
                </a:cubicBezTo>
                <a:cubicBezTo>
                  <a:pt x="5811" y="4952"/>
                  <a:pt x="5811" y="5276"/>
                  <a:pt x="6123" y="5476"/>
                </a:cubicBezTo>
                <a:cubicBezTo>
                  <a:pt x="6436" y="5676"/>
                  <a:pt x="6941" y="5676"/>
                  <a:pt x="7254" y="5476"/>
                </a:cubicBezTo>
                <a:cubicBezTo>
                  <a:pt x="7566" y="5276"/>
                  <a:pt x="7566" y="4952"/>
                  <a:pt x="7254" y="4752"/>
                </a:cubicBezTo>
                <a:cubicBezTo>
                  <a:pt x="7097" y="4653"/>
                  <a:pt x="6893" y="4603"/>
                  <a:pt x="6688" y="4603"/>
                </a:cubicBezTo>
                <a:close/>
                <a:moveTo>
                  <a:pt x="8723" y="4603"/>
                </a:moveTo>
                <a:cubicBezTo>
                  <a:pt x="8518" y="4603"/>
                  <a:pt x="8314" y="4653"/>
                  <a:pt x="8158" y="4752"/>
                </a:cubicBezTo>
                <a:cubicBezTo>
                  <a:pt x="7845" y="4952"/>
                  <a:pt x="7845" y="5276"/>
                  <a:pt x="8158" y="5476"/>
                </a:cubicBezTo>
                <a:cubicBezTo>
                  <a:pt x="8470" y="5676"/>
                  <a:pt x="8976" y="5676"/>
                  <a:pt x="9288" y="5476"/>
                </a:cubicBezTo>
                <a:cubicBezTo>
                  <a:pt x="9601" y="5276"/>
                  <a:pt x="9601" y="4952"/>
                  <a:pt x="9288" y="4752"/>
                </a:cubicBezTo>
                <a:cubicBezTo>
                  <a:pt x="9132" y="4653"/>
                  <a:pt x="8928" y="4603"/>
                  <a:pt x="8723" y="4603"/>
                </a:cubicBezTo>
                <a:close/>
                <a:moveTo>
                  <a:pt x="10758" y="4603"/>
                </a:moveTo>
                <a:cubicBezTo>
                  <a:pt x="10553" y="4603"/>
                  <a:pt x="10349" y="4653"/>
                  <a:pt x="10192" y="4752"/>
                </a:cubicBezTo>
                <a:cubicBezTo>
                  <a:pt x="9880" y="4952"/>
                  <a:pt x="9880" y="5276"/>
                  <a:pt x="10192" y="5476"/>
                </a:cubicBezTo>
                <a:cubicBezTo>
                  <a:pt x="10505" y="5676"/>
                  <a:pt x="11010" y="5676"/>
                  <a:pt x="11323" y="5476"/>
                </a:cubicBezTo>
                <a:cubicBezTo>
                  <a:pt x="11635" y="5276"/>
                  <a:pt x="11635" y="4952"/>
                  <a:pt x="11323" y="4752"/>
                </a:cubicBezTo>
                <a:cubicBezTo>
                  <a:pt x="11167" y="4653"/>
                  <a:pt x="10962" y="4603"/>
                  <a:pt x="10758" y="4603"/>
                </a:cubicBezTo>
                <a:close/>
                <a:moveTo>
                  <a:pt x="12792" y="4603"/>
                </a:moveTo>
                <a:cubicBezTo>
                  <a:pt x="12588" y="4603"/>
                  <a:pt x="12383" y="4653"/>
                  <a:pt x="12227" y="4752"/>
                </a:cubicBezTo>
                <a:cubicBezTo>
                  <a:pt x="11915" y="4952"/>
                  <a:pt x="11915" y="5276"/>
                  <a:pt x="12227" y="5476"/>
                </a:cubicBezTo>
                <a:cubicBezTo>
                  <a:pt x="12539" y="5676"/>
                  <a:pt x="13045" y="5676"/>
                  <a:pt x="13357" y="5476"/>
                </a:cubicBezTo>
                <a:cubicBezTo>
                  <a:pt x="13670" y="5276"/>
                  <a:pt x="13670" y="4952"/>
                  <a:pt x="13357" y="4752"/>
                </a:cubicBezTo>
                <a:cubicBezTo>
                  <a:pt x="13201" y="4653"/>
                  <a:pt x="12997" y="4603"/>
                  <a:pt x="12792" y="4603"/>
                </a:cubicBezTo>
                <a:close/>
                <a:moveTo>
                  <a:pt x="14827" y="4603"/>
                </a:moveTo>
                <a:cubicBezTo>
                  <a:pt x="14622" y="4603"/>
                  <a:pt x="14418" y="4653"/>
                  <a:pt x="14262" y="4752"/>
                </a:cubicBezTo>
                <a:cubicBezTo>
                  <a:pt x="13949" y="4952"/>
                  <a:pt x="13949" y="5276"/>
                  <a:pt x="14262" y="5476"/>
                </a:cubicBezTo>
                <a:cubicBezTo>
                  <a:pt x="14574" y="5676"/>
                  <a:pt x="15080" y="5676"/>
                  <a:pt x="15392" y="5476"/>
                </a:cubicBezTo>
                <a:cubicBezTo>
                  <a:pt x="15704" y="5276"/>
                  <a:pt x="15704" y="4952"/>
                  <a:pt x="15392" y="4752"/>
                </a:cubicBezTo>
                <a:cubicBezTo>
                  <a:pt x="15236" y="4653"/>
                  <a:pt x="15032" y="4603"/>
                  <a:pt x="14827" y="4603"/>
                </a:cubicBezTo>
                <a:close/>
                <a:moveTo>
                  <a:pt x="6688" y="5832"/>
                </a:moveTo>
                <a:cubicBezTo>
                  <a:pt x="6484" y="5832"/>
                  <a:pt x="6279" y="5882"/>
                  <a:pt x="6123" y="5982"/>
                </a:cubicBezTo>
                <a:cubicBezTo>
                  <a:pt x="5811" y="6181"/>
                  <a:pt x="5811" y="6506"/>
                  <a:pt x="6123" y="6705"/>
                </a:cubicBezTo>
                <a:cubicBezTo>
                  <a:pt x="6436" y="6905"/>
                  <a:pt x="6941" y="6905"/>
                  <a:pt x="7254" y="6705"/>
                </a:cubicBezTo>
                <a:cubicBezTo>
                  <a:pt x="7566" y="6506"/>
                  <a:pt x="7566" y="6181"/>
                  <a:pt x="7254" y="5982"/>
                </a:cubicBezTo>
                <a:cubicBezTo>
                  <a:pt x="7097" y="5882"/>
                  <a:pt x="6893" y="5832"/>
                  <a:pt x="6688" y="5832"/>
                </a:cubicBezTo>
                <a:close/>
                <a:moveTo>
                  <a:pt x="8723" y="5832"/>
                </a:moveTo>
                <a:cubicBezTo>
                  <a:pt x="8672" y="5832"/>
                  <a:pt x="8620" y="5835"/>
                  <a:pt x="8570" y="5841"/>
                </a:cubicBezTo>
                <a:cubicBezTo>
                  <a:pt x="8419" y="5860"/>
                  <a:pt x="8275" y="5907"/>
                  <a:pt x="8158" y="5982"/>
                </a:cubicBezTo>
                <a:cubicBezTo>
                  <a:pt x="7845" y="6181"/>
                  <a:pt x="7845" y="6506"/>
                  <a:pt x="8158" y="6705"/>
                </a:cubicBezTo>
                <a:cubicBezTo>
                  <a:pt x="8314" y="6805"/>
                  <a:pt x="8518" y="6855"/>
                  <a:pt x="8723" y="6855"/>
                </a:cubicBezTo>
                <a:cubicBezTo>
                  <a:pt x="8928" y="6855"/>
                  <a:pt x="9132" y="6805"/>
                  <a:pt x="9288" y="6705"/>
                </a:cubicBezTo>
                <a:cubicBezTo>
                  <a:pt x="9601" y="6506"/>
                  <a:pt x="9601" y="6181"/>
                  <a:pt x="9288" y="5982"/>
                </a:cubicBezTo>
                <a:cubicBezTo>
                  <a:pt x="9132" y="5882"/>
                  <a:pt x="8928" y="5832"/>
                  <a:pt x="8723" y="5832"/>
                </a:cubicBezTo>
                <a:close/>
                <a:moveTo>
                  <a:pt x="10758" y="5832"/>
                </a:moveTo>
                <a:cubicBezTo>
                  <a:pt x="10706" y="5832"/>
                  <a:pt x="10655" y="5835"/>
                  <a:pt x="10605" y="5841"/>
                </a:cubicBezTo>
                <a:cubicBezTo>
                  <a:pt x="10453" y="5860"/>
                  <a:pt x="10310" y="5907"/>
                  <a:pt x="10192" y="5982"/>
                </a:cubicBezTo>
                <a:cubicBezTo>
                  <a:pt x="9880" y="6181"/>
                  <a:pt x="9880" y="6506"/>
                  <a:pt x="10192" y="6705"/>
                </a:cubicBezTo>
                <a:cubicBezTo>
                  <a:pt x="10349" y="6805"/>
                  <a:pt x="10553" y="6855"/>
                  <a:pt x="10758" y="6855"/>
                </a:cubicBezTo>
                <a:cubicBezTo>
                  <a:pt x="10962" y="6855"/>
                  <a:pt x="11167" y="6805"/>
                  <a:pt x="11323" y="6705"/>
                </a:cubicBezTo>
                <a:cubicBezTo>
                  <a:pt x="11635" y="6506"/>
                  <a:pt x="11635" y="6181"/>
                  <a:pt x="11323" y="5982"/>
                </a:cubicBezTo>
                <a:cubicBezTo>
                  <a:pt x="11167" y="5882"/>
                  <a:pt x="10962" y="5832"/>
                  <a:pt x="10758" y="5832"/>
                </a:cubicBezTo>
                <a:close/>
                <a:moveTo>
                  <a:pt x="12792" y="5832"/>
                </a:moveTo>
                <a:cubicBezTo>
                  <a:pt x="12741" y="5832"/>
                  <a:pt x="12690" y="5835"/>
                  <a:pt x="12639" y="5841"/>
                </a:cubicBezTo>
                <a:cubicBezTo>
                  <a:pt x="12488" y="5860"/>
                  <a:pt x="12344" y="5907"/>
                  <a:pt x="12227" y="5982"/>
                </a:cubicBezTo>
                <a:cubicBezTo>
                  <a:pt x="11915" y="6181"/>
                  <a:pt x="11915" y="6506"/>
                  <a:pt x="12227" y="6705"/>
                </a:cubicBezTo>
                <a:cubicBezTo>
                  <a:pt x="12383" y="6805"/>
                  <a:pt x="12588" y="6855"/>
                  <a:pt x="12792" y="6855"/>
                </a:cubicBezTo>
                <a:cubicBezTo>
                  <a:pt x="12997" y="6855"/>
                  <a:pt x="13201" y="6805"/>
                  <a:pt x="13357" y="6705"/>
                </a:cubicBezTo>
                <a:cubicBezTo>
                  <a:pt x="13670" y="6506"/>
                  <a:pt x="13670" y="6181"/>
                  <a:pt x="13357" y="5982"/>
                </a:cubicBezTo>
                <a:cubicBezTo>
                  <a:pt x="13201" y="5882"/>
                  <a:pt x="12997" y="5832"/>
                  <a:pt x="12792" y="5832"/>
                </a:cubicBezTo>
                <a:close/>
                <a:moveTo>
                  <a:pt x="14827" y="5832"/>
                </a:moveTo>
                <a:cubicBezTo>
                  <a:pt x="14776" y="5832"/>
                  <a:pt x="14724" y="5835"/>
                  <a:pt x="14674" y="5841"/>
                </a:cubicBezTo>
                <a:cubicBezTo>
                  <a:pt x="14523" y="5860"/>
                  <a:pt x="14379" y="5907"/>
                  <a:pt x="14262" y="5982"/>
                </a:cubicBezTo>
                <a:cubicBezTo>
                  <a:pt x="13949" y="6181"/>
                  <a:pt x="13949" y="6506"/>
                  <a:pt x="14262" y="6705"/>
                </a:cubicBezTo>
                <a:cubicBezTo>
                  <a:pt x="14418" y="6805"/>
                  <a:pt x="14622" y="6855"/>
                  <a:pt x="14827" y="6855"/>
                </a:cubicBezTo>
                <a:cubicBezTo>
                  <a:pt x="15032" y="6855"/>
                  <a:pt x="15236" y="6805"/>
                  <a:pt x="15392" y="6705"/>
                </a:cubicBezTo>
                <a:cubicBezTo>
                  <a:pt x="15704" y="6506"/>
                  <a:pt x="15704" y="6181"/>
                  <a:pt x="15392" y="5982"/>
                </a:cubicBezTo>
                <a:cubicBezTo>
                  <a:pt x="15236" y="5882"/>
                  <a:pt x="15032" y="5832"/>
                  <a:pt x="14827" y="5832"/>
                </a:cubicBezTo>
                <a:close/>
                <a:moveTo>
                  <a:pt x="6688" y="11941"/>
                </a:moveTo>
                <a:cubicBezTo>
                  <a:pt x="6484" y="11941"/>
                  <a:pt x="6279" y="11991"/>
                  <a:pt x="6123" y="12091"/>
                </a:cubicBezTo>
                <a:cubicBezTo>
                  <a:pt x="5811" y="12291"/>
                  <a:pt x="5811" y="12615"/>
                  <a:pt x="6123" y="12815"/>
                </a:cubicBezTo>
                <a:cubicBezTo>
                  <a:pt x="6436" y="13015"/>
                  <a:pt x="6941" y="13015"/>
                  <a:pt x="7254" y="12815"/>
                </a:cubicBezTo>
                <a:cubicBezTo>
                  <a:pt x="7566" y="12615"/>
                  <a:pt x="7566" y="12291"/>
                  <a:pt x="7254" y="12091"/>
                </a:cubicBezTo>
                <a:cubicBezTo>
                  <a:pt x="7097" y="11991"/>
                  <a:pt x="6893" y="11941"/>
                  <a:pt x="6688" y="11941"/>
                </a:cubicBezTo>
                <a:close/>
                <a:moveTo>
                  <a:pt x="8723" y="11941"/>
                </a:moveTo>
                <a:cubicBezTo>
                  <a:pt x="8518" y="11941"/>
                  <a:pt x="8314" y="11991"/>
                  <a:pt x="8158" y="12091"/>
                </a:cubicBezTo>
                <a:cubicBezTo>
                  <a:pt x="7845" y="12291"/>
                  <a:pt x="7845" y="12615"/>
                  <a:pt x="8158" y="12815"/>
                </a:cubicBezTo>
                <a:cubicBezTo>
                  <a:pt x="8470" y="13015"/>
                  <a:pt x="8976" y="13015"/>
                  <a:pt x="9288" y="12815"/>
                </a:cubicBezTo>
                <a:cubicBezTo>
                  <a:pt x="9601" y="12615"/>
                  <a:pt x="9601" y="12291"/>
                  <a:pt x="9288" y="12091"/>
                </a:cubicBezTo>
                <a:cubicBezTo>
                  <a:pt x="9132" y="11991"/>
                  <a:pt x="8928" y="11941"/>
                  <a:pt x="8723" y="11941"/>
                </a:cubicBezTo>
                <a:close/>
                <a:moveTo>
                  <a:pt x="10758" y="11941"/>
                </a:moveTo>
                <a:cubicBezTo>
                  <a:pt x="10553" y="11941"/>
                  <a:pt x="10349" y="11991"/>
                  <a:pt x="10192" y="12091"/>
                </a:cubicBezTo>
                <a:cubicBezTo>
                  <a:pt x="9880" y="12291"/>
                  <a:pt x="9880" y="12615"/>
                  <a:pt x="10192" y="12815"/>
                </a:cubicBezTo>
                <a:cubicBezTo>
                  <a:pt x="10505" y="13015"/>
                  <a:pt x="11010" y="13015"/>
                  <a:pt x="11323" y="12815"/>
                </a:cubicBezTo>
                <a:cubicBezTo>
                  <a:pt x="11635" y="12615"/>
                  <a:pt x="11635" y="12291"/>
                  <a:pt x="11323" y="12091"/>
                </a:cubicBezTo>
                <a:cubicBezTo>
                  <a:pt x="11167" y="11991"/>
                  <a:pt x="10962" y="11941"/>
                  <a:pt x="10758" y="11941"/>
                </a:cubicBezTo>
                <a:close/>
                <a:moveTo>
                  <a:pt x="12792" y="11941"/>
                </a:moveTo>
                <a:cubicBezTo>
                  <a:pt x="12588" y="11941"/>
                  <a:pt x="12383" y="11991"/>
                  <a:pt x="12227" y="12091"/>
                </a:cubicBezTo>
                <a:cubicBezTo>
                  <a:pt x="11915" y="12291"/>
                  <a:pt x="11915" y="12615"/>
                  <a:pt x="12227" y="12815"/>
                </a:cubicBezTo>
                <a:cubicBezTo>
                  <a:pt x="12539" y="13015"/>
                  <a:pt x="13045" y="13015"/>
                  <a:pt x="13357" y="12815"/>
                </a:cubicBezTo>
                <a:cubicBezTo>
                  <a:pt x="13670" y="12615"/>
                  <a:pt x="13670" y="12291"/>
                  <a:pt x="13357" y="12091"/>
                </a:cubicBezTo>
                <a:cubicBezTo>
                  <a:pt x="13201" y="11991"/>
                  <a:pt x="12997" y="11941"/>
                  <a:pt x="12792" y="11941"/>
                </a:cubicBezTo>
                <a:close/>
                <a:moveTo>
                  <a:pt x="14827" y="11941"/>
                </a:moveTo>
                <a:cubicBezTo>
                  <a:pt x="14622" y="11941"/>
                  <a:pt x="14418" y="11991"/>
                  <a:pt x="14262" y="12091"/>
                </a:cubicBezTo>
                <a:cubicBezTo>
                  <a:pt x="13949" y="12291"/>
                  <a:pt x="13949" y="12615"/>
                  <a:pt x="14262" y="12815"/>
                </a:cubicBezTo>
                <a:cubicBezTo>
                  <a:pt x="14574" y="13015"/>
                  <a:pt x="15080" y="13015"/>
                  <a:pt x="15392" y="12815"/>
                </a:cubicBezTo>
                <a:cubicBezTo>
                  <a:pt x="15704" y="12615"/>
                  <a:pt x="15704" y="12291"/>
                  <a:pt x="15392" y="12091"/>
                </a:cubicBezTo>
                <a:cubicBezTo>
                  <a:pt x="15236" y="11991"/>
                  <a:pt x="15032" y="11941"/>
                  <a:pt x="14827" y="11941"/>
                </a:cubicBezTo>
                <a:close/>
                <a:moveTo>
                  <a:pt x="6688" y="13158"/>
                </a:moveTo>
                <a:cubicBezTo>
                  <a:pt x="6484" y="13158"/>
                  <a:pt x="6279" y="13208"/>
                  <a:pt x="6123" y="13308"/>
                </a:cubicBezTo>
                <a:cubicBezTo>
                  <a:pt x="5811" y="13508"/>
                  <a:pt x="5811" y="13832"/>
                  <a:pt x="6123" y="14032"/>
                </a:cubicBezTo>
                <a:cubicBezTo>
                  <a:pt x="6436" y="14232"/>
                  <a:pt x="6941" y="14232"/>
                  <a:pt x="7254" y="14032"/>
                </a:cubicBezTo>
                <a:cubicBezTo>
                  <a:pt x="7566" y="13832"/>
                  <a:pt x="7566" y="13508"/>
                  <a:pt x="7254" y="13308"/>
                </a:cubicBezTo>
                <a:cubicBezTo>
                  <a:pt x="7097" y="13208"/>
                  <a:pt x="6893" y="13158"/>
                  <a:pt x="6688" y="13158"/>
                </a:cubicBezTo>
                <a:close/>
                <a:moveTo>
                  <a:pt x="8723" y="13158"/>
                </a:moveTo>
                <a:cubicBezTo>
                  <a:pt x="8518" y="13158"/>
                  <a:pt x="8314" y="13208"/>
                  <a:pt x="8158" y="13308"/>
                </a:cubicBezTo>
                <a:cubicBezTo>
                  <a:pt x="7845" y="13508"/>
                  <a:pt x="7845" y="13832"/>
                  <a:pt x="8158" y="14032"/>
                </a:cubicBezTo>
                <a:cubicBezTo>
                  <a:pt x="8470" y="14232"/>
                  <a:pt x="8976" y="14232"/>
                  <a:pt x="9288" y="14032"/>
                </a:cubicBezTo>
                <a:cubicBezTo>
                  <a:pt x="9601" y="13832"/>
                  <a:pt x="9601" y="13508"/>
                  <a:pt x="9288" y="13308"/>
                </a:cubicBezTo>
                <a:cubicBezTo>
                  <a:pt x="9132" y="13208"/>
                  <a:pt x="8928" y="13158"/>
                  <a:pt x="8723" y="13158"/>
                </a:cubicBezTo>
                <a:close/>
                <a:moveTo>
                  <a:pt x="10758" y="13158"/>
                </a:moveTo>
                <a:cubicBezTo>
                  <a:pt x="10553" y="13158"/>
                  <a:pt x="10349" y="13208"/>
                  <a:pt x="10192" y="13308"/>
                </a:cubicBezTo>
                <a:cubicBezTo>
                  <a:pt x="9880" y="13508"/>
                  <a:pt x="9880" y="13832"/>
                  <a:pt x="10192" y="14032"/>
                </a:cubicBezTo>
                <a:cubicBezTo>
                  <a:pt x="10505" y="14232"/>
                  <a:pt x="11010" y="14232"/>
                  <a:pt x="11323" y="14032"/>
                </a:cubicBezTo>
                <a:cubicBezTo>
                  <a:pt x="11635" y="13832"/>
                  <a:pt x="11635" y="13508"/>
                  <a:pt x="11323" y="13308"/>
                </a:cubicBezTo>
                <a:cubicBezTo>
                  <a:pt x="11167" y="13208"/>
                  <a:pt x="10962" y="13158"/>
                  <a:pt x="10758" y="13158"/>
                </a:cubicBezTo>
                <a:close/>
                <a:moveTo>
                  <a:pt x="14827" y="13158"/>
                </a:moveTo>
                <a:cubicBezTo>
                  <a:pt x="14622" y="13158"/>
                  <a:pt x="14418" y="13208"/>
                  <a:pt x="14262" y="13308"/>
                </a:cubicBezTo>
                <a:cubicBezTo>
                  <a:pt x="13949" y="13508"/>
                  <a:pt x="13949" y="13832"/>
                  <a:pt x="14262" y="14032"/>
                </a:cubicBezTo>
                <a:cubicBezTo>
                  <a:pt x="14574" y="14232"/>
                  <a:pt x="15080" y="14232"/>
                  <a:pt x="15392" y="14032"/>
                </a:cubicBezTo>
                <a:cubicBezTo>
                  <a:pt x="15704" y="13832"/>
                  <a:pt x="15704" y="13508"/>
                  <a:pt x="15392" y="13308"/>
                </a:cubicBezTo>
                <a:cubicBezTo>
                  <a:pt x="15236" y="13208"/>
                  <a:pt x="15032" y="13158"/>
                  <a:pt x="14827" y="13158"/>
                </a:cubicBezTo>
                <a:close/>
                <a:moveTo>
                  <a:pt x="12792" y="13170"/>
                </a:moveTo>
                <a:cubicBezTo>
                  <a:pt x="12588" y="13170"/>
                  <a:pt x="12383" y="13220"/>
                  <a:pt x="12227" y="13320"/>
                </a:cubicBezTo>
                <a:cubicBezTo>
                  <a:pt x="11915" y="13520"/>
                  <a:pt x="11915" y="13844"/>
                  <a:pt x="12227" y="14044"/>
                </a:cubicBezTo>
                <a:cubicBezTo>
                  <a:pt x="12539" y="14244"/>
                  <a:pt x="13045" y="14244"/>
                  <a:pt x="13357" y="14044"/>
                </a:cubicBezTo>
                <a:cubicBezTo>
                  <a:pt x="13670" y="13844"/>
                  <a:pt x="13670" y="13520"/>
                  <a:pt x="13357" y="13320"/>
                </a:cubicBezTo>
                <a:cubicBezTo>
                  <a:pt x="13201" y="13220"/>
                  <a:pt x="12997" y="13170"/>
                  <a:pt x="12792" y="13170"/>
                </a:cubicBezTo>
                <a:close/>
                <a:moveTo>
                  <a:pt x="6688" y="14376"/>
                </a:moveTo>
                <a:cubicBezTo>
                  <a:pt x="6484" y="14376"/>
                  <a:pt x="6279" y="14425"/>
                  <a:pt x="6123" y="14525"/>
                </a:cubicBezTo>
                <a:cubicBezTo>
                  <a:pt x="5811" y="14725"/>
                  <a:pt x="5811" y="15049"/>
                  <a:pt x="6123" y="15249"/>
                </a:cubicBezTo>
                <a:cubicBezTo>
                  <a:pt x="6436" y="15449"/>
                  <a:pt x="6941" y="15449"/>
                  <a:pt x="7254" y="15249"/>
                </a:cubicBezTo>
                <a:cubicBezTo>
                  <a:pt x="7566" y="15049"/>
                  <a:pt x="7566" y="14725"/>
                  <a:pt x="7254" y="14525"/>
                </a:cubicBezTo>
                <a:cubicBezTo>
                  <a:pt x="7097" y="14425"/>
                  <a:pt x="6893" y="14376"/>
                  <a:pt x="6688" y="14376"/>
                </a:cubicBezTo>
                <a:close/>
                <a:moveTo>
                  <a:pt x="8723" y="14376"/>
                </a:moveTo>
                <a:cubicBezTo>
                  <a:pt x="8518" y="14376"/>
                  <a:pt x="8314" y="14425"/>
                  <a:pt x="8158" y="14525"/>
                </a:cubicBezTo>
                <a:cubicBezTo>
                  <a:pt x="7845" y="14725"/>
                  <a:pt x="7845" y="15049"/>
                  <a:pt x="8158" y="15249"/>
                </a:cubicBezTo>
                <a:cubicBezTo>
                  <a:pt x="8470" y="15449"/>
                  <a:pt x="8976" y="15449"/>
                  <a:pt x="9288" y="15249"/>
                </a:cubicBezTo>
                <a:cubicBezTo>
                  <a:pt x="9601" y="15049"/>
                  <a:pt x="9601" y="14725"/>
                  <a:pt x="9288" y="14525"/>
                </a:cubicBezTo>
                <a:cubicBezTo>
                  <a:pt x="9132" y="14425"/>
                  <a:pt x="8928" y="14376"/>
                  <a:pt x="8723" y="14376"/>
                </a:cubicBezTo>
                <a:close/>
                <a:moveTo>
                  <a:pt x="10758" y="14376"/>
                </a:moveTo>
                <a:cubicBezTo>
                  <a:pt x="10553" y="14376"/>
                  <a:pt x="10349" y="14425"/>
                  <a:pt x="10192" y="14525"/>
                </a:cubicBezTo>
                <a:cubicBezTo>
                  <a:pt x="9880" y="14725"/>
                  <a:pt x="9880" y="15049"/>
                  <a:pt x="10192" y="15249"/>
                </a:cubicBezTo>
                <a:cubicBezTo>
                  <a:pt x="10505" y="15449"/>
                  <a:pt x="11010" y="15449"/>
                  <a:pt x="11323" y="15249"/>
                </a:cubicBezTo>
                <a:cubicBezTo>
                  <a:pt x="11635" y="15049"/>
                  <a:pt x="11635" y="14725"/>
                  <a:pt x="11323" y="14525"/>
                </a:cubicBezTo>
                <a:cubicBezTo>
                  <a:pt x="11167" y="14425"/>
                  <a:pt x="10962" y="14376"/>
                  <a:pt x="10758" y="14376"/>
                </a:cubicBezTo>
                <a:close/>
                <a:moveTo>
                  <a:pt x="12792" y="14376"/>
                </a:moveTo>
                <a:cubicBezTo>
                  <a:pt x="12588" y="14376"/>
                  <a:pt x="12383" y="14425"/>
                  <a:pt x="12227" y="14525"/>
                </a:cubicBezTo>
                <a:cubicBezTo>
                  <a:pt x="11915" y="14725"/>
                  <a:pt x="11915" y="15049"/>
                  <a:pt x="12227" y="15249"/>
                </a:cubicBezTo>
                <a:cubicBezTo>
                  <a:pt x="12539" y="15449"/>
                  <a:pt x="13045" y="15449"/>
                  <a:pt x="13357" y="15249"/>
                </a:cubicBezTo>
                <a:cubicBezTo>
                  <a:pt x="13670" y="15049"/>
                  <a:pt x="13670" y="14725"/>
                  <a:pt x="13357" y="14525"/>
                </a:cubicBezTo>
                <a:cubicBezTo>
                  <a:pt x="13201" y="14425"/>
                  <a:pt x="12997" y="14376"/>
                  <a:pt x="12792" y="14376"/>
                </a:cubicBezTo>
                <a:close/>
                <a:moveTo>
                  <a:pt x="14827" y="14376"/>
                </a:moveTo>
                <a:cubicBezTo>
                  <a:pt x="14622" y="14376"/>
                  <a:pt x="14418" y="14425"/>
                  <a:pt x="14262" y="14525"/>
                </a:cubicBezTo>
                <a:cubicBezTo>
                  <a:pt x="13949" y="14725"/>
                  <a:pt x="13949" y="15049"/>
                  <a:pt x="14262" y="15249"/>
                </a:cubicBezTo>
                <a:cubicBezTo>
                  <a:pt x="14574" y="15449"/>
                  <a:pt x="15080" y="15449"/>
                  <a:pt x="15392" y="15249"/>
                </a:cubicBezTo>
                <a:cubicBezTo>
                  <a:pt x="15704" y="15049"/>
                  <a:pt x="15704" y="14725"/>
                  <a:pt x="15392" y="14525"/>
                </a:cubicBezTo>
                <a:cubicBezTo>
                  <a:pt x="15236" y="14425"/>
                  <a:pt x="15032" y="14376"/>
                  <a:pt x="14827" y="14376"/>
                </a:cubicBezTo>
                <a:close/>
                <a:moveTo>
                  <a:pt x="4673" y="14441"/>
                </a:moveTo>
                <a:cubicBezTo>
                  <a:pt x="4494" y="14441"/>
                  <a:pt x="4315" y="14485"/>
                  <a:pt x="4179" y="14572"/>
                </a:cubicBezTo>
                <a:cubicBezTo>
                  <a:pt x="3907" y="14746"/>
                  <a:pt x="3907" y="15029"/>
                  <a:pt x="4179" y="15203"/>
                </a:cubicBezTo>
                <a:cubicBezTo>
                  <a:pt x="4452" y="15378"/>
                  <a:pt x="4893" y="15378"/>
                  <a:pt x="5166" y="15203"/>
                </a:cubicBezTo>
                <a:cubicBezTo>
                  <a:pt x="5438" y="15029"/>
                  <a:pt x="5438" y="14746"/>
                  <a:pt x="5166" y="14572"/>
                </a:cubicBezTo>
                <a:cubicBezTo>
                  <a:pt x="5030" y="14485"/>
                  <a:pt x="4851" y="14441"/>
                  <a:pt x="4673" y="14441"/>
                </a:cubicBezTo>
                <a:close/>
                <a:moveTo>
                  <a:pt x="16861" y="14441"/>
                </a:moveTo>
                <a:cubicBezTo>
                  <a:pt x="16683" y="14441"/>
                  <a:pt x="16504" y="14485"/>
                  <a:pt x="16368" y="14572"/>
                </a:cubicBezTo>
                <a:cubicBezTo>
                  <a:pt x="16096" y="14746"/>
                  <a:pt x="16096" y="15029"/>
                  <a:pt x="16368" y="15203"/>
                </a:cubicBezTo>
                <a:cubicBezTo>
                  <a:pt x="16641" y="15378"/>
                  <a:pt x="17082" y="15378"/>
                  <a:pt x="17355" y="15203"/>
                </a:cubicBezTo>
                <a:cubicBezTo>
                  <a:pt x="17627" y="15029"/>
                  <a:pt x="17627" y="14746"/>
                  <a:pt x="17355" y="14572"/>
                </a:cubicBezTo>
                <a:cubicBezTo>
                  <a:pt x="17219" y="14485"/>
                  <a:pt x="17040" y="14441"/>
                  <a:pt x="16861" y="14441"/>
                </a:cubicBezTo>
                <a:close/>
                <a:moveTo>
                  <a:pt x="2657" y="14489"/>
                </a:moveTo>
                <a:cubicBezTo>
                  <a:pt x="2498" y="14489"/>
                  <a:pt x="2338" y="14528"/>
                  <a:pt x="2216" y="14606"/>
                </a:cubicBezTo>
                <a:cubicBezTo>
                  <a:pt x="1973" y="14761"/>
                  <a:pt x="1973" y="15013"/>
                  <a:pt x="2216" y="15169"/>
                </a:cubicBezTo>
                <a:cubicBezTo>
                  <a:pt x="2459" y="15324"/>
                  <a:pt x="2854" y="15324"/>
                  <a:pt x="3097" y="15169"/>
                </a:cubicBezTo>
                <a:cubicBezTo>
                  <a:pt x="3340" y="15013"/>
                  <a:pt x="3340" y="14761"/>
                  <a:pt x="3097" y="14606"/>
                </a:cubicBezTo>
                <a:cubicBezTo>
                  <a:pt x="2976" y="14528"/>
                  <a:pt x="2816" y="14489"/>
                  <a:pt x="2657" y="14489"/>
                </a:cubicBezTo>
                <a:close/>
                <a:moveTo>
                  <a:pt x="18858" y="14489"/>
                </a:moveTo>
                <a:cubicBezTo>
                  <a:pt x="18699" y="14489"/>
                  <a:pt x="18540" y="14528"/>
                  <a:pt x="18418" y="14606"/>
                </a:cubicBezTo>
                <a:cubicBezTo>
                  <a:pt x="18175" y="14761"/>
                  <a:pt x="18175" y="15013"/>
                  <a:pt x="18418" y="15169"/>
                </a:cubicBezTo>
                <a:cubicBezTo>
                  <a:pt x="18661" y="15324"/>
                  <a:pt x="19056" y="15324"/>
                  <a:pt x="19299" y="15169"/>
                </a:cubicBezTo>
                <a:cubicBezTo>
                  <a:pt x="19542" y="15013"/>
                  <a:pt x="19542" y="14761"/>
                  <a:pt x="19299" y="14606"/>
                </a:cubicBezTo>
                <a:cubicBezTo>
                  <a:pt x="19177" y="14528"/>
                  <a:pt x="19018" y="14489"/>
                  <a:pt x="18858" y="14489"/>
                </a:cubicBezTo>
                <a:close/>
                <a:moveTo>
                  <a:pt x="544" y="14540"/>
                </a:moveTo>
                <a:cubicBezTo>
                  <a:pt x="405" y="14540"/>
                  <a:pt x="266" y="14573"/>
                  <a:pt x="159" y="14641"/>
                </a:cubicBezTo>
                <a:cubicBezTo>
                  <a:pt x="-53" y="14777"/>
                  <a:pt x="-53" y="14998"/>
                  <a:pt x="159" y="15134"/>
                </a:cubicBezTo>
                <a:cubicBezTo>
                  <a:pt x="372" y="15270"/>
                  <a:pt x="716" y="15270"/>
                  <a:pt x="928" y="15134"/>
                </a:cubicBezTo>
                <a:cubicBezTo>
                  <a:pt x="1141" y="14998"/>
                  <a:pt x="1141" y="14777"/>
                  <a:pt x="928" y="14641"/>
                </a:cubicBezTo>
                <a:cubicBezTo>
                  <a:pt x="822" y="14573"/>
                  <a:pt x="684" y="14540"/>
                  <a:pt x="544" y="14540"/>
                </a:cubicBezTo>
                <a:close/>
                <a:moveTo>
                  <a:pt x="20950" y="14540"/>
                </a:moveTo>
                <a:cubicBezTo>
                  <a:pt x="20810" y="14540"/>
                  <a:pt x="20671" y="14573"/>
                  <a:pt x="20565" y="14641"/>
                </a:cubicBezTo>
                <a:cubicBezTo>
                  <a:pt x="20352" y="14777"/>
                  <a:pt x="20352" y="14998"/>
                  <a:pt x="20565" y="15134"/>
                </a:cubicBezTo>
                <a:cubicBezTo>
                  <a:pt x="20777" y="15270"/>
                  <a:pt x="21122" y="15270"/>
                  <a:pt x="21335" y="15134"/>
                </a:cubicBezTo>
                <a:cubicBezTo>
                  <a:pt x="21547" y="14998"/>
                  <a:pt x="21547" y="14777"/>
                  <a:pt x="21335" y="14641"/>
                </a:cubicBezTo>
                <a:cubicBezTo>
                  <a:pt x="21228" y="14573"/>
                  <a:pt x="21089" y="14540"/>
                  <a:pt x="20950" y="14540"/>
                </a:cubicBezTo>
                <a:close/>
                <a:moveTo>
                  <a:pt x="6688" y="15593"/>
                </a:moveTo>
                <a:cubicBezTo>
                  <a:pt x="6484" y="15593"/>
                  <a:pt x="6279" y="15643"/>
                  <a:pt x="6123" y="15742"/>
                </a:cubicBezTo>
                <a:cubicBezTo>
                  <a:pt x="5811" y="15942"/>
                  <a:pt x="5811" y="16266"/>
                  <a:pt x="6123" y="16466"/>
                </a:cubicBezTo>
                <a:cubicBezTo>
                  <a:pt x="6436" y="16666"/>
                  <a:pt x="6941" y="16666"/>
                  <a:pt x="7254" y="16466"/>
                </a:cubicBezTo>
                <a:cubicBezTo>
                  <a:pt x="7566" y="16266"/>
                  <a:pt x="7566" y="15942"/>
                  <a:pt x="7254" y="15742"/>
                </a:cubicBezTo>
                <a:cubicBezTo>
                  <a:pt x="7097" y="15643"/>
                  <a:pt x="6893" y="15593"/>
                  <a:pt x="6688" y="15593"/>
                </a:cubicBezTo>
                <a:close/>
                <a:moveTo>
                  <a:pt x="8723" y="15593"/>
                </a:moveTo>
                <a:cubicBezTo>
                  <a:pt x="8518" y="15593"/>
                  <a:pt x="8314" y="15643"/>
                  <a:pt x="8158" y="15742"/>
                </a:cubicBezTo>
                <a:cubicBezTo>
                  <a:pt x="7845" y="15942"/>
                  <a:pt x="7845" y="16266"/>
                  <a:pt x="8158" y="16466"/>
                </a:cubicBezTo>
                <a:cubicBezTo>
                  <a:pt x="8470" y="16666"/>
                  <a:pt x="8976" y="16666"/>
                  <a:pt x="9288" y="16466"/>
                </a:cubicBezTo>
                <a:cubicBezTo>
                  <a:pt x="9601" y="16266"/>
                  <a:pt x="9601" y="15942"/>
                  <a:pt x="9288" y="15742"/>
                </a:cubicBezTo>
                <a:cubicBezTo>
                  <a:pt x="9132" y="15643"/>
                  <a:pt x="8928" y="15593"/>
                  <a:pt x="8723" y="15593"/>
                </a:cubicBezTo>
                <a:close/>
                <a:moveTo>
                  <a:pt x="10758" y="15593"/>
                </a:moveTo>
                <a:cubicBezTo>
                  <a:pt x="10553" y="15593"/>
                  <a:pt x="10349" y="15643"/>
                  <a:pt x="10192" y="15742"/>
                </a:cubicBezTo>
                <a:cubicBezTo>
                  <a:pt x="9880" y="15942"/>
                  <a:pt x="9880" y="16266"/>
                  <a:pt x="10192" y="16466"/>
                </a:cubicBezTo>
                <a:cubicBezTo>
                  <a:pt x="10505" y="16666"/>
                  <a:pt x="11010" y="16666"/>
                  <a:pt x="11323" y="16466"/>
                </a:cubicBezTo>
                <a:cubicBezTo>
                  <a:pt x="11635" y="16266"/>
                  <a:pt x="11635" y="15942"/>
                  <a:pt x="11323" y="15742"/>
                </a:cubicBezTo>
                <a:cubicBezTo>
                  <a:pt x="11167" y="15643"/>
                  <a:pt x="10962" y="15593"/>
                  <a:pt x="10758" y="15593"/>
                </a:cubicBezTo>
                <a:close/>
                <a:moveTo>
                  <a:pt x="12792" y="15593"/>
                </a:moveTo>
                <a:cubicBezTo>
                  <a:pt x="12588" y="15593"/>
                  <a:pt x="12383" y="15643"/>
                  <a:pt x="12227" y="15742"/>
                </a:cubicBezTo>
                <a:cubicBezTo>
                  <a:pt x="11915" y="15942"/>
                  <a:pt x="11915" y="16266"/>
                  <a:pt x="12227" y="16466"/>
                </a:cubicBezTo>
                <a:cubicBezTo>
                  <a:pt x="12539" y="16666"/>
                  <a:pt x="13045" y="16666"/>
                  <a:pt x="13357" y="16466"/>
                </a:cubicBezTo>
                <a:cubicBezTo>
                  <a:pt x="13670" y="16266"/>
                  <a:pt x="13670" y="15942"/>
                  <a:pt x="13357" y="15742"/>
                </a:cubicBezTo>
                <a:cubicBezTo>
                  <a:pt x="13201" y="15643"/>
                  <a:pt x="12997" y="15593"/>
                  <a:pt x="12792" y="15593"/>
                </a:cubicBezTo>
                <a:close/>
                <a:moveTo>
                  <a:pt x="14827" y="15593"/>
                </a:moveTo>
                <a:cubicBezTo>
                  <a:pt x="14622" y="15593"/>
                  <a:pt x="14418" y="15643"/>
                  <a:pt x="14262" y="15742"/>
                </a:cubicBezTo>
                <a:cubicBezTo>
                  <a:pt x="13949" y="15942"/>
                  <a:pt x="13949" y="16266"/>
                  <a:pt x="14262" y="16466"/>
                </a:cubicBezTo>
                <a:cubicBezTo>
                  <a:pt x="14574" y="16666"/>
                  <a:pt x="15080" y="16666"/>
                  <a:pt x="15392" y="16466"/>
                </a:cubicBezTo>
                <a:cubicBezTo>
                  <a:pt x="15704" y="16266"/>
                  <a:pt x="15704" y="15942"/>
                  <a:pt x="15392" y="15742"/>
                </a:cubicBezTo>
                <a:cubicBezTo>
                  <a:pt x="15236" y="15643"/>
                  <a:pt x="15032" y="15593"/>
                  <a:pt x="14827" y="15593"/>
                </a:cubicBezTo>
                <a:close/>
                <a:moveTo>
                  <a:pt x="4673" y="15658"/>
                </a:moveTo>
                <a:cubicBezTo>
                  <a:pt x="4494" y="15658"/>
                  <a:pt x="4315" y="15702"/>
                  <a:pt x="4179" y="15789"/>
                </a:cubicBezTo>
                <a:cubicBezTo>
                  <a:pt x="3907" y="15963"/>
                  <a:pt x="3907" y="16246"/>
                  <a:pt x="4179" y="16420"/>
                </a:cubicBezTo>
                <a:cubicBezTo>
                  <a:pt x="4452" y="16595"/>
                  <a:pt x="4893" y="16595"/>
                  <a:pt x="5166" y="16420"/>
                </a:cubicBezTo>
                <a:cubicBezTo>
                  <a:pt x="5438" y="16246"/>
                  <a:pt x="5438" y="15963"/>
                  <a:pt x="5166" y="15789"/>
                </a:cubicBezTo>
                <a:cubicBezTo>
                  <a:pt x="5030" y="15702"/>
                  <a:pt x="4851" y="15658"/>
                  <a:pt x="4673" y="15658"/>
                </a:cubicBezTo>
                <a:close/>
                <a:moveTo>
                  <a:pt x="16861" y="15658"/>
                </a:moveTo>
                <a:cubicBezTo>
                  <a:pt x="16683" y="15658"/>
                  <a:pt x="16504" y="15702"/>
                  <a:pt x="16368" y="15789"/>
                </a:cubicBezTo>
                <a:cubicBezTo>
                  <a:pt x="16096" y="15963"/>
                  <a:pt x="16096" y="16246"/>
                  <a:pt x="16368" y="16420"/>
                </a:cubicBezTo>
                <a:cubicBezTo>
                  <a:pt x="16641" y="16595"/>
                  <a:pt x="17082" y="16595"/>
                  <a:pt x="17355" y="16420"/>
                </a:cubicBezTo>
                <a:cubicBezTo>
                  <a:pt x="17627" y="16246"/>
                  <a:pt x="17627" y="15963"/>
                  <a:pt x="17355" y="15789"/>
                </a:cubicBezTo>
                <a:cubicBezTo>
                  <a:pt x="17219" y="15702"/>
                  <a:pt x="17040" y="15658"/>
                  <a:pt x="16861" y="15658"/>
                </a:cubicBezTo>
                <a:close/>
                <a:moveTo>
                  <a:pt x="2646" y="15706"/>
                </a:moveTo>
                <a:cubicBezTo>
                  <a:pt x="2487" y="15706"/>
                  <a:pt x="2327" y="15745"/>
                  <a:pt x="2206" y="15823"/>
                </a:cubicBezTo>
                <a:cubicBezTo>
                  <a:pt x="1963" y="15978"/>
                  <a:pt x="1963" y="16230"/>
                  <a:pt x="2206" y="16386"/>
                </a:cubicBezTo>
                <a:cubicBezTo>
                  <a:pt x="2329" y="16464"/>
                  <a:pt x="2491" y="16503"/>
                  <a:pt x="2652" y="16502"/>
                </a:cubicBezTo>
                <a:cubicBezTo>
                  <a:pt x="2813" y="16503"/>
                  <a:pt x="2974" y="16464"/>
                  <a:pt x="3097" y="16386"/>
                </a:cubicBezTo>
                <a:cubicBezTo>
                  <a:pt x="3340" y="16230"/>
                  <a:pt x="3340" y="15978"/>
                  <a:pt x="3097" y="15823"/>
                </a:cubicBezTo>
                <a:cubicBezTo>
                  <a:pt x="2974" y="15745"/>
                  <a:pt x="2813" y="15706"/>
                  <a:pt x="2652" y="15706"/>
                </a:cubicBezTo>
                <a:cubicBezTo>
                  <a:pt x="2650" y="15706"/>
                  <a:pt x="2648" y="15706"/>
                  <a:pt x="2646" y="15706"/>
                </a:cubicBezTo>
                <a:close/>
                <a:moveTo>
                  <a:pt x="18858" y="15706"/>
                </a:moveTo>
                <a:cubicBezTo>
                  <a:pt x="18699" y="15706"/>
                  <a:pt x="18540" y="15745"/>
                  <a:pt x="18418" y="15823"/>
                </a:cubicBezTo>
                <a:cubicBezTo>
                  <a:pt x="18175" y="15978"/>
                  <a:pt x="18175" y="16230"/>
                  <a:pt x="18418" y="16386"/>
                </a:cubicBezTo>
                <a:cubicBezTo>
                  <a:pt x="18661" y="16541"/>
                  <a:pt x="19056" y="16541"/>
                  <a:pt x="19299" y="16386"/>
                </a:cubicBezTo>
                <a:cubicBezTo>
                  <a:pt x="19542" y="16230"/>
                  <a:pt x="19542" y="15978"/>
                  <a:pt x="19299" y="15823"/>
                </a:cubicBezTo>
                <a:cubicBezTo>
                  <a:pt x="19177" y="15745"/>
                  <a:pt x="19018" y="15706"/>
                  <a:pt x="18858" y="15706"/>
                </a:cubicBezTo>
                <a:close/>
                <a:moveTo>
                  <a:pt x="6678" y="16810"/>
                </a:moveTo>
                <a:cubicBezTo>
                  <a:pt x="6473" y="16810"/>
                  <a:pt x="6268" y="16860"/>
                  <a:pt x="6111" y="16960"/>
                </a:cubicBezTo>
                <a:cubicBezTo>
                  <a:pt x="5799" y="17159"/>
                  <a:pt x="5799" y="17484"/>
                  <a:pt x="6111" y="17683"/>
                </a:cubicBezTo>
                <a:cubicBezTo>
                  <a:pt x="6424" y="17883"/>
                  <a:pt x="6931" y="17883"/>
                  <a:pt x="7243" y="17683"/>
                </a:cubicBezTo>
                <a:cubicBezTo>
                  <a:pt x="7555" y="17484"/>
                  <a:pt x="7555" y="17159"/>
                  <a:pt x="7243" y="16960"/>
                </a:cubicBezTo>
                <a:cubicBezTo>
                  <a:pt x="7087" y="16860"/>
                  <a:pt x="6882" y="16810"/>
                  <a:pt x="6678" y="16810"/>
                </a:cubicBezTo>
                <a:close/>
                <a:moveTo>
                  <a:pt x="8712" y="16810"/>
                </a:moveTo>
                <a:cubicBezTo>
                  <a:pt x="8508" y="16810"/>
                  <a:pt x="8302" y="16860"/>
                  <a:pt x="8146" y="16960"/>
                </a:cubicBezTo>
                <a:cubicBezTo>
                  <a:pt x="7834" y="17159"/>
                  <a:pt x="7834" y="17484"/>
                  <a:pt x="8146" y="17683"/>
                </a:cubicBezTo>
                <a:cubicBezTo>
                  <a:pt x="8458" y="17883"/>
                  <a:pt x="8965" y="17883"/>
                  <a:pt x="9278" y="17683"/>
                </a:cubicBezTo>
                <a:cubicBezTo>
                  <a:pt x="9590" y="17484"/>
                  <a:pt x="9590" y="17159"/>
                  <a:pt x="9278" y="16960"/>
                </a:cubicBezTo>
                <a:cubicBezTo>
                  <a:pt x="9121" y="16860"/>
                  <a:pt x="8917" y="16810"/>
                  <a:pt x="8712" y="16810"/>
                </a:cubicBezTo>
                <a:close/>
                <a:moveTo>
                  <a:pt x="10747" y="16810"/>
                </a:moveTo>
                <a:cubicBezTo>
                  <a:pt x="10542" y="16810"/>
                  <a:pt x="10337" y="16860"/>
                  <a:pt x="10181" y="16960"/>
                </a:cubicBezTo>
                <a:cubicBezTo>
                  <a:pt x="9868" y="17159"/>
                  <a:pt x="9868" y="17484"/>
                  <a:pt x="10181" y="17683"/>
                </a:cubicBezTo>
                <a:cubicBezTo>
                  <a:pt x="10493" y="17883"/>
                  <a:pt x="11000" y="17883"/>
                  <a:pt x="11312" y="17683"/>
                </a:cubicBezTo>
                <a:cubicBezTo>
                  <a:pt x="11625" y="17484"/>
                  <a:pt x="11625" y="17159"/>
                  <a:pt x="11312" y="16960"/>
                </a:cubicBezTo>
                <a:cubicBezTo>
                  <a:pt x="11156" y="16860"/>
                  <a:pt x="10952" y="16810"/>
                  <a:pt x="10747" y="16810"/>
                </a:cubicBezTo>
                <a:close/>
                <a:moveTo>
                  <a:pt x="12782" y="16810"/>
                </a:moveTo>
                <a:cubicBezTo>
                  <a:pt x="12577" y="16810"/>
                  <a:pt x="12371" y="16860"/>
                  <a:pt x="12215" y="16960"/>
                </a:cubicBezTo>
                <a:cubicBezTo>
                  <a:pt x="11903" y="17159"/>
                  <a:pt x="11903" y="17484"/>
                  <a:pt x="12215" y="17683"/>
                </a:cubicBezTo>
                <a:cubicBezTo>
                  <a:pt x="12528" y="17883"/>
                  <a:pt x="13034" y="17883"/>
                  <a:pt x="13347" y="17683"/>
                </a:cubicBezTo>
                <a:cubicBezTo>
                  <a:pt x="13659" y="17484"/>
                  <a:pt x="13659" y="17159"/>
                  <a:pt x="13347" y="16960"/>
                </a:cubicBezTo>
                <a:cubicBezTo>
                  <a:pt x="13191" y="16860"/>
                  <a:pt x="12986" y="16810"/>
                  <a:pt x="12782" y="16810"/>
                </a:cubicBezTo>
                <a:close/>
                <a:moveTo>
                  <a:pt x="14816" y="16810"/>
                </a:moveTo>
                <a:cubicBezTo>
                  <a:pt x="14612" y="16810"/>
                  <a:pt x="14406" y="16860"/>
                  <a:pt x="14250" y="16960"/>
                </a:cubicBezTo>
                <a:cubicBezTo>
                  <a:pt x="13938" y="17159"/>
                  <a:pt x="13938" y="17484"/>
                  <a:pt x="14250" y="17683"/>
                </a:cubicBezTo>
                <a:cubicBezTo>
                  <a:pt x="14562" y="17883"/>
                  <a:pt x="15069" y="17883"/>
                  <a:pt x="15381" y="17683"/>
                </a:cubicBezTo>
                <a:cubicBezTo>
                  <a:pt x="15694" y="17484"/>
                  <a:pt x="15694" y="17159"/>
                  <a:pt x="15381" y="16960"/>
                </a:cubicBezTo>
                <a:cubicBezTo>
                  <a:pt x="15225" y="16860"/>
                  <a:pt x="15021" y="16810"/>
                  <a:pt x="14816" y="16810"/>
                </a:cubicBezTo>
                <a:close/>
                <a:moveTo>
                  <a:pt x="4662" y="16875"/>
                </a:moveTo>
                <a:cubicBezTo>
                  <a:pt x="4483" y="16875"/>
                  <a:pt x="4305" y="16919"/>
                  <a:pt x="4169" y="17006"/>
                </a:cubicBezTo>
                <a:cubicBezTo>
                  <a:pt x="3896" y="17181"/>
                  <a:pt x="3896" y="17463"/>
                  <a:pt x="4169" y="17637"/>
                </a:cubicBezTo>
                <a:cubicBezTo>
                  <a:pt x="4441" y="17812"/>
                  <a:pt x="4883" y="17812"/>
                  <a:pt x="5155" y="17637"/>
                </a:cubicBezTo>
                <a:cubicBezTo>
                  <a:pt x="5428" y="17463"/>
                  <a:pt x="5428" y="17181"/>
                  <a:pt x="5155" y="17006"/>
                </a:cubicBezTo>
                <a:cubicBezTo>
                  <a:pt x="5019" y="16919"/>
                  <a:pt x="4841" y="16875"/>
                  <a:pt x="4662" y="16875"/>
                </a:cubicBezTo>
                <a:close/>
                <a:moveTo>
                  <a:pt x="16851" y="16875"/>
                </a:moveTo>
                <a:cubicBezTo>
                  <a:pt x="16672" y="16875"/>
                  <a:pt x="16494" y="16919"/>
                  <a:pt x="16358" y="17006"/>
                </a:cubicBezTo>
                <a:cubicBezTo>
                  <a:pt x="16085" y="17181"/>
                  <a:pt x="16085" y="17463"/>
                  <a:pt x="16358" y="17637"/>
                </a:cubicBezTo>
                <a:cubicBezTo>
                  <a:pt x="16630" y="17812"/>
                  <a:pt x="17072" y="17812"/>
                  <a:pt x="17344" y="17637"/>
                </a:cubicBezTo>
                <a:cubicBezTo>
                  <a:pt x="17617" y="17463"/>
                  <a:pt x="17617" y="17181"/>
                  <a:pt x="17344" y="17006"/>
                </a:cubicBezTo>
                <a:cubicBezTo>
                  <a:pt x="17208" y="16919"/>
                  <a:pt x="17029" y="16875"/>
                  <a:pt x="16851" y="16875"/>
                </a:cubicBezTo>
                <a:close/>
                <a:moveTo>
                  <a:pt x="6678" y="18092"/>
                </a:moveTo>
                <a:cubicBezTo>
                  <a:pt x="6473" y="18092"/>
                  <a:pt x="6268" y="18142"/>
                  <a:pt x="6111" y="18242"/>
                </a:cubicBezTo>
                <a:cubicBezTo>
                  <a:pt x="5799" y="18442"/>
                  <a:pt x="5799" y="18766"/>
                  <a:pt x="6111" y="18966"/>
                </a:cubicBezTo>
                <a:cubicBezTo>
                  <a:pt x="6424" y="19166"/>
                  <a:pt x="6931" y="19166"/>
                  <a:pt x="7243" y="18966"/>
                </a:cubicBezTo>
                <a:cubicBezTo>
                  <a:pt x="7555" y="18766"/>
                  <a:pt x="7555" y="18442"/>
                  <a:pt x="7243" y="18242"/>
                </a:cubicBezTo>
                <a:cubicBezTo>
                  <a:pt x="7087" y="18142"/>
                  <a:pt x="6882" y="18092"/>
                  <a:pt x="6678" y="18092"/>
                </a:cubicBezTo>
                <a:close/>
                <a:moveTo>
                  <a:pt x="8712" y="18092"/>
                </a:moveTo>
                <a:cubicBezTo>
                  <a:pt x="8508" y="18092"/>
                  <a:pt x="8302" y="18142"/>
                  <a:pt x="8146" y="18242"/>
                </a:cubicBezTo>
                <a:cubicBezTo>
                  <a:pt x="7834" y="18442"/>
                  <a:pt x="7834" y="18766"/>
                  <a:pt x="8146" y="18966"/>
                </a:cubicBezTo>
                <a:cubicBezTo>
                  <a:pt x="8458" y="19166"/>
                  <a:pt x="8965" y="19166"/>
                  <a:pt x="9278" y="18966"/>
                </a:cubicBezTo>
                <a:cubicBezTo>
                  <a:pt x="9590" y="18766"/>
                  <a:pt x="9590" y="18442"/>
                  <a:pt x="9278" y="18242"/>
                </a:cubicBezTo>
                <a:cubicBezTo>
                  <a:pt x="9121" y="18142"/>
                  <a:pt x="8917" y="18092"/>
                  <a:pt x="8712" y="18092"/>
                </a:cubicBezTo>
                <a:close/>
                <a:moveTo>
                  <a:pt x="10747" y="18092"/>
                </a:moveTo>
                <a:cubicBezTo>
                  <a:pt x="10542" y="18092"/>
                  <a:pt x="10337" y="18142"/>
                  <a:pt x="10181" y="18242"/>
                </a:cubicBezTo>
                <a:cubicBezTo>
                  <a:pt x="9868" y="18442"/>
                  <a:pt x="9868" y="18766"/>
                  <a:pt x="10181" y="18966"/>
                </a:cubicBezTo>
                <a:cubicBezTo>
                  <a:pt x="10493" y="19166"/>
                  <a:pt x="11000" y="19166"/>
                  <a:pt x="11312" y="18966"/>
                </a:cubicBezTo>
                <a:cubicBezTo>
                  <a:pt x="11625" y="18766"/>
                  <a:pt x="11625" y="18442"/>
                  <a:pt x="11312" y="18242"/>
                </a:cubicBezTo>
                <a:cubicBezTo>
                  <a:pt x="11156" y="18142"/>
                  <a:pt x="10952" y="18092"/>
                  <a:pt x="10747" y="18092"/>
                </a:cubicBezTo>
                <a:close/>
                <a:moveTo>
                  <a:pt x="12782" y="18092"/>
                </a:moveTo>
                <a:cubicBezTo>
                  <a:pt x="12577" y="18092"/>
                  <a:pt x="12371" y="18142"/>
                  <a:pt x="12215" y="18242"/>
                </a:cubicBezTo>
                <a:cubicBezTo>
                  <a:pt x="11903" y="18442"/>
                  <a:pt x="11903" y="18766"/>
                  <a:pt x="12215" y="18966"/>
                </a:cubicBezTo>
                <a:cubicBezTo>
                  <a:pt x="12528" y="19166"/>
                  <a:pt x="13034" y="19166"/>
                  <a:pt x="13347" y="18966"/>
                </a:cubicBezTo>
                <a:cubicBezTo>
                  <a:pt x="13659" y="18766"/>
                  <a:pt x="13659" y="18442"/>
                  <a:pt x="13347" y="18242"/>
                </a:cubicBezTo>
                <a:cubicBezTo>
                  <a:pt x="13191" y="18142"/>
                  <a:pt x="12986" y="18092"/>
                  <a:pt x="12782" y="18092"/>
                </a:cubicBezTo>
                <a:close/>
                <a:moveTo>
                  <a:pt x="14827" y="18092"/>
                </a:moveTo>
                <a:cubicBezTo>
                  <a:pt x="14622" y="18092"/>
                  <a:pt x="14418" y="18142"/>
                  <a:pt x="14262" y="18242"/>
                </a:cubicBezTo>
                <a:cubicBezTo>
                  <a:pt x="13949" y="18442"/>
                  <a:pt x="13949" y="18766"/>
                  <a:pt x="14262" y="18966"/>
                </a:cubicBezTo>
                <a:cubicBezTo>
                  <a:pt x="14574" y="19166"/>
                  <a:pt x="15080" y="19166"/>
                  <a:pt x="15392" y="18966"/>
                </a:cubicBezTo>
                <a:cubicBezTo>
                  <a:pt x="15704" y="18766"/>
                  <a:pt x="15704" y="18442"/>
                  <a:pt x="15392" y="18242"/>
                </a:cubicBezTo>
                <a:cubicBezTo>
                  <a:pt x="15236" y="18142"/>
                  <a:pt x="15032" y="18092"/>
                  <a:pt x="14827" y="18092"/>
                </a:cubicBezTo>
                <a:close/>
                <a:moveTo>
                  <a:pt x="8723" y="19280"/>
                </a:moveTo>
                <a:cubicBezTo>
                  <a:pt x="8518" y="19280"/>
                  <a:pt x="8314" y="19330"/>
                  <a:pt x="8158" y="19430"/>
                </a:cubicBezTo>
                <a:cubicBezTo>
                  <a:pt x="7845" y="19630"/>
                  <a:pt x="7845" y="19954"/>
                  <a:pt x="8158" y="20154"/>
                </a:cubicBezTo>
                <a:cubicBezTo>
                  <a:pt x="8470" y="20354"/>
                  <a:pt x="8976" y="20354"/>
                  <a:pt x="9288" y="20154"/>
                </a:cubicBezTo>
                <a:cubicBezTo>
                  <a:pt x="9601" y="19954"/>
                  <a:pt x="9601" y="19630"/>
                  <a:pt x="9288" y="19430"/>
                </a:cubicBezTo>
                <a:cubicBezTo>
                  <a:pt x="9132" y="19330"/>
                  <a:pt x="8928" y="19280"/>
                  <a:pt x="8723" y="19280"/>
                </a:cubicBezTo>
                <a:close/>
                <a:moveTo>
                  <a:pt x="10758" y="19280"/>
                </a:moveTo>
                <a:cubicBezTo>
                  <a:pt x="10553" y="19280"/>
                  <a:pt x="10349" y="19330"/>
                  <a:pt x="10192" y="19430"/>
                </a:cubicBezTo>
                <a:cubicBezTo>
                  <a:pt x="9880" y="19630"/>
                  <a:pt x="9880" y="19954"/>
                  <a:pt x="10192" y="20154"/>
                </a:cubicBezTo>
                <a:cubicBezTo>
                  <a:pt x="10505" y="20354"/>
                  <a:pt x="11010" y="20354"/>
                  <a:pt x="11323" y="20154"/>
                </a:cubicBezTo>
                <a:cubicBezTo>
                  <a:pt x="11635" y="19954"/>
                  <a:pt x="11635" y="19630"/>
                  <a:pt x="11323" y="19430"/>
                </a:cubicBezTo>
                <a:cubicBezTo>
                  <a:pt x="11167" y="19330"/>
                  <a:pt x="10962" y="19280"/>
                  <a:pt x="10758" y="19280"/>
                </a:cubicBezTo>
                <a:close/>
                <a:moveTo>
                  <a:pt x="12792" y="19280"/>
                </a:moveTo>
                <a:cubicBezTo>
                  <a:pt x="12588" y="19280"/>
                  <a:pt x="12383" y="19330"/>
                  <a:pt x="12227" y="19430"/>
                </a:cubicBezTo>
                <a:cubicBezTo>
                  <a:pt x="11915" y="19630"/>
                  <a:pt x="11915" y="19954"/>
                  <a:pt x="12227" y="20154"/>
                </a:cubicBezTo>
                <a:cubicBezTo>
                  <a:pt x="12539" y="20354"/>
                  <a:pt x="13045" y="20354"/>
                  <a:pt x="13357" y="20154"/>
                </a:cubicBezTo>
                <a:cubicBezTo>
                  <a:pt x="13670" y="19954"/>
                  <a:pt x="13670" y="19630"/>
                  <a:pt x="13357" y="19430"/>
                </a:cubicBezTo>
                <a:cubicBezTo>
                  <a:pt x="13201" y="19330"/>
                  <a:pt x="12997" y="19280"/>
                  <a:pt x="12792" y="19280"/>
                </a:cubicBezTo>
                <a:close/>
                <a:moveTo>
                  <a:pt x="10766" y="20527"/>
                </a:moveTo>
                <a:cubicBezTo>
                  <a:pt x="10561" y="20527"/>
                  <a:pt x="10356" y="20577"/>
                  <a:pt x="10199" y="20676"/>
                </a:cubicBezTo>
                <a:cubicBezTo>
                  <a:pt x="9887" y="20876"/>
                  <a:pt x="9887" y="21200"/>
                  <a:pt x="10199" y="21400"/>
                </a:cubicBezTo>
                <a:cubicBezTo>
                  <a:pt x="10512" y="21600"/>
                  <a:pt x="11019" y="21600"/>
                  <a:pt x="11331" y="21400"/>
                </a:cubicBezTo>
                <a:cubicBezTo>
                  <a:pt x="11643" y="21200"/>
                  <a:pt x="11643" y="20876"/>
                  <a:pt x="11331" y="20676"/>
                </a:cubicBezTo>
                <a:cubicBezTo>
                  <a:pt x="11175" y="20577"/>
                  <a:pt x="10971" y="20527"/>
                  <a:pt x="10766" y="20527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lumOff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10800000" scaled="1"/>
            <a:tileRect/>
          </a:gradFill>
          <a:ln w="12700">
            <a:miter lim="4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0">
              <a:solidFill>
                <a:srgbClr val="FFFFFF"/>
              </a:solidFill>
              <a:latin typeface="+mn-lt"/>
              <a:cs typeface="+mn-cs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346747038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203264" y="555542"/>
            <a:ext cx="7469729" cy="34445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Конфликт интересов </a:t>
            </a:r>
          </a:p>
          <a:p>
            <a:pPr marL="180000" lvl="0" algn="just" defTabSz="914400">
              <a:lnSpc>
                <a:spcPts val="1700"/>
              </a:lnSpc>
              <a:defRPr/>
            </a:pPr>
            <a:endParaRPr lang="ru-RU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lvl="0" algn="just" defTabSz="914400">
              <a:lnSpc>
                <a:spcPts val="1700"/>
              </a:lnSpc>
              <a:defRPr/>
            </a:pPr>
            <a:r>
              <a:rPr lang="ru-RU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          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83688B5-635D-4A27-BCE0-42599EC59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B754253F-0144-4525-A476-FA46BD2EE3E0}"/>
              </a:ext>
            </a:extLst>
          </p:cNvPr>
          <p:cNvSpPr/>
          <p:nvPr/>
        </p:nvSpPr>
        <p:spPr>
          <a:xfrm>
            <a:off x="509671" y="888649"/>
            <a:ext cx="3321082" cy="147732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r>
              <a:rPr lang="ru-RU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Непринятие служащим мер по предотвращению или урегулированию конфликта интересов</a:t>
            </a:r>
          </a:p>
          <a:p>
            <a:pPr lvl="0" algn="ctr">
              <a:defRPr/>
            </a:pPr>
            <a:endParaRPr lang="ru-RU" b="1" cap="all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42" name="Фигура">
            <a:extLst>
              <a:ext uri="{FF2B5EF4-FFF2-40B4-BE49-F238E27FC236}">
                <a16:creationId xmlns:a16="http://schemas.microsoft.com/office/drawing/2014/main" id="{19DF591F-47B3-4E72-BA3E-975935ED604B}"/>
              </a:ext>
            </a:extLst>
          </p:cNvPr>
          <p:cNvSpPr>
            <a:spLocks noChangeAspect="1"/>
          </p:cNvSpPr>
          <p:nvPr/>
        </p:nvSpPr>
        <p:spPr>
          <a:xfrm rot="16200000">
            <a:off x="4470253" y="493094"/>
            <a:ext cx="1091566" cy="1711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50" extrusionOk="0">
                <a:moveTo>
                  <a:pt x="6688" y="0"/>
                </a:moveTo>
                <a:cubicBezTo>
                  <a:pt x="6599" y="0"/>
                  <a:pt x="6510" y="21"/>
                  <a:pt x="6442" y="65"/>
                </a:cubicBezTo>
                <a:cubicBezTo>
                  <a:pt x="6306" y="152"/>
                  <a:pt x="6306" y="293"/>
                  <a:pt x="6442" y="380"/>
                </a:cubicBezTo>
                <a:cubicBezTo>
                  <a:pt x="6578" y="466"/>
                  <a:pt x="6799" y="466"/>
                  <a:pt x="6934" y="380"/>
                </a:cubicBezTo>
                <a:cubicBezTo>
                  <a:pt x="7070" y="293"/>
                  <a:pt x="7070" y="152"/>
                  <a:pt x="6934" y="65"/>
                </a:cubicBezTo>
                <a:cubicBezTo>
                  <a:pt x="6867" y="21"/>
                  <a:pt x="6777" y="0"/>
                  <a:pt x="6688" y="0"/>
                </a:cubicBezTo>
                <a:close/>
                <a:moveTo>
                  <a:pt x="8723" y="0"/>
                </a:moveTo>
                <a:cubicBezTo>
                  <a:pt x="8634" y="0"/>
                  <a:pt x="8545" y="21"/>
                  <a:pt x="8477" y="65"/>
                </a:cubicBezTo>
                <a:cubicBezTo>
                  <a:pt x="8341" y="152"/>
                  <a:pt x="8341" y="293"/>
                  <a:pt x="8477" y="380"/>
                </a:cubicBezTo>
                <a:cubicBezTo>
                  <a:pt x="8613" y="466"/>
                  <a:pt x="8833" y="466"/>
                  <a:pt x="8969" y="380"/>
                </a:cubicBezTo>
                <a:cubicBezTo>
                  <a:pt x="9105" y="293"/>
                  <a:pt x="9105" y="152"/>
                  <a:pt x="8969" y="65"/>
                </a:cubicBezTo>
                <a:cubicBezTo>
                  <a:pt x="8901" y="21"/>
                  <a:pt x="8812" y="0"/>
                  <a:pt x="8723" y="0"/>
                </a:cubicBezTo>
                <a:close/>
                <a:moveTo>
                  <a:pt x="10758" y="0"/>
                </a:moveTo>
                <a:cubicBezTo>
                  <a:pt x="10669" y="0"/>
                  <a:pt x="10579" y="21"/>
                  <a:pt x="10512" y="65"/>
                </a:cubicBezTo>
                <a:cubicBezTo>
                  <a:pt x="10376" y="152"/>
                  <a:pt x="10376" y="293"/>
                  <a:pt x="10512" y="380"/>
                </a:cubicBezTo>
                <a:cubicBezTo>
                  <a:pt x="10647" y="466"/>
                  <a:pt x="10868" y="466"/>
                  <a:pt x="11004" y="380"/>
                </a:cubicBezTo>
                <a:cubicBezTo>
                  <a:pt x="11139" y="293"/>
                  <a:pt x="11139" y="152"/>
                  <a:pt x="11004" y="65"/>
                </a:cubicBezTo>
                <a:cubicBezTo>
                  <a:pt x="10936" y="21"/>
                  <a:pt x="10847" y="0"/>
                  <a:pt x="10758" y="0"/>
                </a:cubicBezTo>
                <a:close/>
                <a:moveTo>
                  <a:pt x="12792" y="0"/>
                </a:moveTo>
                <a:cubicBezTo>
                  <a:pt x="12703" y="0"/>
                  <a:pt x="12614" y="21"/>
                  <a:pt x="12546" y="65"/>
                </a:cubicBezTo>
                <a:cubicBezTo>
                  <a:pt x="12410" y="152"/>
                  <a:pt x="12410" y="293"/>
                  <a:pt x="12546" y="380"/>
                </a:cubicBezTo>
                <a:cubicBezTo>
                  <a:pt x="12682" y="466"/>
                  <a:pt x="12903" y="466"/>
                  <a:pt x="13038" y="380"/>
                </a:cubicBezTo>
                <a:cubicBezTo>
                  <a:pt x="13174" y="293"/>
                  <a:pt x="13174" y="152"/>
                  <a:pt x="13038" y="65"/>
                </a:cubicBezTo>
                <a:cubicBezTo>
                  <a:pt x="12970" y="21"/>
                  <a:pt x="12881" y="0"/>
                  <a:pt x="12792" y="0"/>
                </a:cubicBezTo>
                <a:close/>
                <a:moveTo>
                  <a:pt x="14827" y="0"/>
                </a:moveTo>
                <a:cubicBezTo>
                  <a:pt x="14738" y="0"/>
                  <a:pt x="14649" y="21"/>
                  <a:pt x="14581" y="65"/>
                </a:cubicBezTo>
                <a:cubicBezTo>
                  <a:pt x="14445" y="152"/>
                  <a:pt x="14445" y="293"/>
                  <a:pt x="14581" y="380"/>
                </a:cubicBezTo>
                <a:cubicBezTo>
                  <a:pt x="14717" y="466"/>
                  <a:pt x="14937" y="466"/>
                  <a:pt x="15073" y="380"/>
                </a:cubicBezTo>
                <a:cubicBezTo>
                  <a:pt x="15209" y="293"/>
                  <a:pt x="15209" y="152"/>
                  <a:pt x="15073" y="65"/>
                </a:cubicBezTo>
                <a:cubicBezTo>
                  <a:pt x="15005" y="21"/>
                  <a:pt x="14916" y="0"/>
                  <a:pt x="14827" y="0"/>
                </a:cubicBezTo>
                <a:close/>
                <a:moveTo>
                  <a:pt x="6688" y="1091"/>
                </a:moveTo>
                <a:cubicBezTo>
                  <a:pt x="6549" y="1091"/>
                  <a:pt x="6410" y="1125"/>
                  <a:pt x="6303" y="1193"/>
                </a:cubicBezTo>
                <a:cubicBezTo>
                  <a:pt x="6091" y="1329"/>
                  <a:pt x="6091" y="1550"/>
                  <a:pt x="6303" y="1686"/>
                </a:cubicBezTo>
                <a:cubicBezTo>
                  <a:pt x="6516" y="1821"/>
                  <a:pt x="6861" y="1821"/>
                  <a:pt x="7073" y="1686"/>
                </a:cubicBezTo>
                <a:cubicBezTo>
                  <a:pt x="7286" y="1550"/>
                  <a:pt x="7286" y="1329"/>
                  <a:pt x="7073" y="1193"/>
                </a:cubicBezTo>
                <a:cubicBezTo>
                  <a:pt x="6967" y="1125"/>
                  <a:pt x="6828" y="1091"/>
                  <a:pt x="6688" y="1091"/>
                </a:cubicBezTo>
                <a:close/>
                <a:moveTo>
                  <a:pt x="8723" y="1091"/>
                </a:moveTo>
                <a:cubicBezTo>
                  <a:pt x="8688" y="1091"/>
                  <a:pt x="8654" y="1093"/>
                  <a:pt x="8619" y="1097"/>
                </a:cubicBezTo>
                <a:cubicBezTo>
                  <a:pt x="8516" y="1110"/>
                  <a:pt x="8418" y="1142"/>
                  <a:pt x="8338" y="1193"/>
                </a:cubicBezTo>
                <a:cubicBezTo>
                  <a:pt x="8126" y="1329"/>
                  <a:pt x="8126" y="1550"/>
                  <a:pt x="8338" y="1686"/>
                </a:cubicBezTo>
                <a:cubicBezTo>
                  <a:pt x="8444" y="1754"/>
                  <a:pt x="8584" y="1787"/>
                  <a:pt x="8723" y="1787"/>
                </a:cubicBezTo>
                <a:cubicBezTo>
                  <a:pt x="8862" y="1787"/>
                  <a:pt x="9002" y="1754"/>
                  <a:pt x="9108" y="1686"/>
                </a:cubicBezTo>
                <a:cubicBezTo>
                  <a:pt x="9320" y="1550"/>
                  <a:pt x="9320" y="1329"/>
                  <a:pt x="9108" y="1193"/>
                </a:cubicBezTo>
                <a:cubicBezTo>
                  <a:pt x="9002" y="1125"/>
                  <a:pt x="8862" y="1091"/>
                  <a:pt x="8723" y="1091"/>
                </a:cubicBezTo>
                <a:close/>
                <a:moveTo>
                  <a:pt x="10758" y="1091"/>
                </a:moveTo>
                <a:cubicBezTo>
                  <a:pt x="10723" y="1091"/>
                  <a:pt x="10688" y="1093"/>
                  <a:pt x="10654" y="1097"/>
                </a:cubicBezTo>
                <a:cubicBezTo>
                  <a:pt x="10551" y="1110"/>
                  <a:pt x="10452" y="1142"/>
                  <a:pt x="10373" y="1193"/>
                </a:cubicBezTo>
                <a:cubicBezTo>
                  <a:pt x="10160" y="1329"/>
                  <a:pt x="10160" y="1550"/>
                  <a:pt x="10373" y="1686"/>
                </a:cubicBezTo>
                <a:cubicBezTo>
                  <a:pt x="10479" y="1754"/>
                  <a:pt x="10618" y="1787"/>
                  <a:pt x="10758" y="1787"/>
                </a:cubicBezTo>
                <a:cubicBezTo>
                  <a:pt x="10897" y="1787"/>
                  <a:pt x="11036" y="1754"/>
                  <a:pt x="11143" y="1686"/>
                </a:cubicBezTo>
                <a:cubicBezTo>
                  <a:pt x="11355" y="1550"/>
                  <a:pt x="11355" y="1329"/>
                  <a:pt x="11143" y="1193"/>
                </a:cubicBezTo>
                <a:cubicBezTo>
                  <a:pt x="11036" y="1125"/>
                  <a:pt x="10897" y="1091"/>
                  <a:pt x="10758" y="1091"/>
                </a:cubicBezTo>
                <a:close/>
                <a:moveTo>
                  <a:pt x="12792" y="1091"/>
                </a:moveTo>
                <a:cubicBezTo>
                  <a:pt x="12757" y="1091"/>
                  <a:pt x="12723" y="1093"/>
                  <a:pt x="12689" y="1097"/>
                </a:cubicBezTo>
                <a:cubicBezTo>
                  <a:pt x="12586" y="1110"/>
                  <a:pt x="12487" y="1142"/>
                  <a:pt x="12407" y="1193"/>
                </a:cubicBezTo>
                <a:cubicBezTo>
                  <a:pt x="12195" y="1329"/>
                  <a:pt x="12195" y="1550"/>
                  <a:pt x="12407" y="1686"/>
                </a:cubicBezTo>
                <a:cubicBezTo>
                  <a:pt x="12513" y="1754"/>
                  <a:pt x="12653" y="1787"/>
                  <a:pt x="12792" y="1787"/>
                </a:cubicBezTo>
                <a:cubicBezTo>
                  <a:pt x="12931" y="1787"/>
                  <a:pt x="13071" y="1754"/>
                  <a:pt x="13177" y="1686"/>
                </a:cubicBezTo>
                <a:cubicBezTo>
                  <a:pt x="13390" y="1550"/>
                  <a:pt x="13390" y="1329"/>
                  <a:pt x="13177" y="1193"/>
                </a:cubicBezTo>
                <a:cubicBezTo>
                  <a:pt x="13071" y="1125"/>
                  <a:pt x="12931" y="1091"/>
                  <a:pt x="12792" y="1091"/>
                </a:cubicBezTo>
                <a:close/>
                <a:moveTo>
                  <a:pt x="14827" y="1091"/>
                </a:moveTo>
                <a:cubicBezTo>
                  <a:pt x="14792" y="1091"/>
                  <a:pt x="14758" y="1093"/>
                  <a:pt x="14723" y="1097"/>
                </a:cubicBezTo>
                <a:cubicBezTo>
                  <a:pt x="14620" y="1110"/>
                  <a:pt x="14521" y="1142"/>
                  <a:pt x="14442" y="1193"/>
                </a:cubicBezTo>
                <a:cubicBezTo>
                  <a:pt x="14229" y="1329"/>
                  <a:pt x="14229" y="1550"/>
                  <a:pt x="14442" y="1686"/>
                </a:cubicBezTo>
                <a:cubicBezTo>
                  <a:pt x="14548" y="1754"/>
                  <a:pt x="14688" y="1787"/>
                  <a:pt x="14827" y="1787"/>
                </a:cubicBezTo>
                <a:cubicBezTo>
                  <a:pt x="14966" y="1787"/>
                  <a:pt x="15106" y="1754"/>
                  <a:pt x="15212" y="1686"/>
                </a:cubicBezTo>
                <a:cubicBezTo>
                  <a:pt x="15424" y="1550"/>
                  <a:pt x="15424" y="1329"/>
                  <a:pt x="15212" y="1193"/>
                </a:cubicBezTo>
                <a:cubicBezTo>
                  <a:pt x="15106" y="1125"/>
                  <a:pt x="14966" y="1091"/>
                  <a:pt x="14827" y="1091"/>
                </a:cubicBezTo>
                <a:close/>
                <a:moveTo>
                  <a:pt x="6688" y="2258"/>
                </a:moveTo>
                <a:cubicBezTo>
                  <a:pt x="6529" y="2258"/>
                  <a:pt x="6369" y="2297"/>
                  <a:pt x="6248" y="2375"/>
                </a:cubicBezTo>
                <a:cubicBezTo>
                  <a:pt x="6005" y="2530"/>
                  <a:pt x="6005" y="2782"/>
                  <a:pt x="6248" y="2937"/>
                </a:cubicBezTo>
                <a:cubicBezTo>
                  <a:pt x="6491" y="3093"/>
                  <a:pt x="6886" y="3093"/>
                  <a:pt x="7129" y="2937"/>
                </a:cubicBezTo>
                <a:cubicBezTo>
                  <a:pt x="7372" y="2782"/>
                  <a:pt x="7372" y="2530"/>
                  <a:pt x="7129" y="2375"/>
                </a:cubicBezTo>
                <a:cubicBezTo>
                  <a:pt x="7007" y="2297"/>
                  <a:pt x="6848" y="2258"/>
                  <a:pt x="6688" y="2258"/>
                </a:cubicBezTo>
                <a:close/>
                <a:moveTo>
                  <a:pt x="8723" y="2258"/>
                </a:moveTo>
                <a:cubicBezTo>
                  <a:pt x="8564" y="2258"/>
                  <a:pt x="8404" y="2297"/>
                  <a:pt x="8283" y="2375"/>
                </a:cubicBezTo>
                <a:cubicBezTo>
                  <a:pt x="8040" y="2530"/>
                  <a:pt x="8040" y="2782"/>
                  <a:pt x="8283" y="2937"/>
                </a:cubicBezTo>
                <a:cubicBezTo>
                  <a:pt x="8526" y="3093"/>
                  <a:pt x="8920" y="3093"/>
                  <a:pt x="9163" y="2937"/>
                </a:cubicBezTo>
                <a:cubicBezTo>
                  <a:pt x="9406" y="2782"/>
                  <a:pt x="9406" y="2530"/>
                  <a:pt x="9163" y="2375"/>
                </a:cubicBezTo>
                <a:cubicBezTo>
                  <a:pt x="9042" y="2297"/>
                  <a:pt x="8882" y="2258"/>
                  <a:pt x="8723" y="2258"/>
                </a:cubicBezTo>
                <a:close/>
                <a:moveTo>
                  <a:pt x="10758" y="2258"/>
                </a:moveTo>
                <a:cubicBezTo>
                  <a:pt x="10598" y="2258"/>
                  <a:pt x="10439" y="2297"/>
                  <a:pt x="10317" y="2375"/>
                </a:cubicBezTo>
                <a:cubicBezTo>
                  <a:pt x="10074" y="2530"/>
                  <a:pt x="10074" y="2782"/>
                  <a:pt x="10317" y="2937"/>
                </a:cubicBezTo>
                <a:cubicBezTo>
                  <a:pt x="10560" y="3093"/>
                  <a:pt x="10955" y="3093"/>
                  <a:pt x="11198" y="2937"/>
                </a:cubicBezTo>
                <a:cubicBezTo>
                  <a:pt x="11441" y="2782"/>
                  <a:pt x="11441" y="2530"/>
                  <a:pt x="11198" y="2375"/>
                </a:cubicBezTo>
                <a:cubicBezTo>
                  <a:pt x="11076" y="2297"/>
                  <a:pt x="10917" y="2258"/>
                  <a:pt x="10758" y="2258"/>
                </a:cubicBezTo>
                <a:close/>
                <a:moveTo>
                  <a:pt x="12792" y="2258"/>
                </a:moveTo>
                <a:cubicBezTo>
                  <a:pt x="12633" y="2258"/>
                  <a:pt x="12473" y="2297"/>
                  <a:pt x="12352" y="2375"/>
                </a:cubicBezTo>
                <a:cubicBezTo>
                  <a:pt x="12109" y="2530"/>
                  <a:pt x="12109" y="2782"/>
                  <a:pt x="12352" y="2937"/>
                </a:cubicBezTo>
                <a:cubicBezTo>
                  <a:pt x="12595" y="3093"/>
                  <a:pt x="12990" y="3093"/>
                  <a:pt x="13233" y="2937"/>
                </a:cubicBezTo>
                <a:cubicBezTo>
                  <a:pt x="13476" y="2782"/>
                  <a:pt x="13476" y="2530"/>
                  <a:pt x="13233" y="2375"/>
                </a:cubicBezTo>
                <a:cubicBezTo>
                  <a:pt x="13111" y="2297"/>
                  <a:pt x="12951" y="2258"/>
                  <a:pt x="12792" y="2258"/>
                </a:cubicBezTo>
                <a:close/>
                <a:moveTo>
                  <a:pt x="14827" y="2258"/>
                </a:moveTo>
                <a:cubicBezTo>
                  <a:pt x="14668" y="2258"/>
                  <a:pt x="14508" y="2297"/>
                  <a:pt x="14386" y="2375"/>
                </a:cubicBezTo>
                <a:cubicBezTo>
                  <a:pt x="14143" y="2530"/>
                  <a:pt x="14143" y="2782"/>
                  <a:pt x="14386" y="2937"/>
                </a:cubicBezTo>
                <a:cubicBezTo>
                  <a:pt x="14629" y="3093"/>
                  <a:pt x="15024" y="3093"/>
                  <a:pt x="15267" y="2937"/>
                </a:cubicBezTo>
                <a:cubicBezTo>
                  <a:pt x="15510" y="2782"/>
                  <a:pt x="15510" y="2530"/>
                  <a:pt x="15267" y="2375"/>
                </a:cubicBezTo>
                <a:cubicBezTo>
                  <a:pt x="15146" y="2297"/>
                  <a:pt x="14986" y="2258"/>
                  <a:pt x="14827" y="2258"/>
                </a:cubicBezTo>
                <a:close/>
                <a:moveTo>
                  <a:pt x="6707" y="3439"/>
                </a:moveTo>
                <a:cubicBezTo>
                  <a:pt x="6529" y="3439"/>
                  <a:pt x="6350" y="3483"/>
                  <a:pt x="6214" y="3570"/>
                </a:cubicBezTo>
                <a:cubicBezTo>
                  <a:pt x="5941" y="3744"/>
                  <a:pt x="5941" y="4027"/>
                  <a:pt x="6214" y="4201"/>
                </a:cubicBezTo>
                <a:cubicBezTo>
                  <a:pt x="6486" y="4375"/>
                  <a:pt x="6928" y="4375"/>
                  <a:pt x="7201" y="4201"/>
                </a:cubicBezTo>
                <a:cubicBezTo>
                  <a:pt x="7473" y="4027"/>
                  <a:pt x="7473" y="3744"/>
                  <a:pt x="7201" y="3570"/>
                </a:cubicBezTo>
                <a:cubicBezTo>
                  <a:pt x="7064" y="3483"/>
                  <a:pt x="6886" y="3439"/>
                  <a:pt x="6707" y="3439"/>
                </a:cubicBezTo>
                <a:close/>
                <a:moveTo>
                  <a:pt x="8742" y="3439"/>
                </a:moveTo>
                <a:cubicBezTo>
                  <a:pt x="8563" y="3439"/>
                  <a:pt x="8385" y="3483"/>
                  <a:pt x="8248" y="3570"/>
                </a:cubicBezTo>
                <a:cubicBezTo>
                  <a:pt x="7976" y="3744"/>
                  <a:pt x="7976" y="4027"/>
                  <a:pt x="8248" y="4201"/>
                </a:cubicBezTo>
                <a:cubicBezTo>
                  <a:pt x="8521" y="4375"/>
                  <a:pt x="8963" y="4375"/>
                  <a:pt x="9235" y="4201"/>
                </a:cubicBezTo>
                <a:cubicBezTo>
                  <a:pt x="9508" y="4027"/>
                  <a:pt x="9508" y="3744"/>
                  <a:pt x="9235" y="3570"/>
                </a:cubicBezTo>
                <a:cubicBezTo>
                  <a:pt x="9099" y="3483"/>
                  <a:pt x="8920" y="3439"/>
                  <a:pt x="8742" y="3439"/>
                </a:cubicBezTo>
                <a:close/>
                <a:moveTo>
                  <a:pt x="10776" y="3439"/>
                </a:moveTo>
                <a:cubicBezTo>
                  <a:pt x="10598" y="3439"/>
                  <a:pt x="10419" y="3483"/>
                  <a:pt x="10283" y="3570"/>
                </a:cubicBezTo>
                <a:cubicBezTo>
                  <a:pt x="10011" y="3744"/>
                  <a:pt x="10011" y="4027"/>
                  <a:pt x="10283" y="4201"/>
                </a:cubicBezTo>
                <a:cubicBezTo>
                  <a:pt x="10556" y="4375"/>
                  <a:pt x="10997" y="4375"/>
                  <a:pt x="11270" y="4201"/>
                </a:cubicBezTo>
                <a:cubicBezTo>
                  <a:pt x="11542" y="4027"/>
                  <a:pt x="11542" y="3744"/>
                  <a:pt x="11270" y="3570"/>
                </a:cubicBezTo>
                <a:cubicBezTo>
                  <a:pt x="11134" y="3483"/>
                  <a:pt x="10955" y="3439"/>
                  <a:pt x="10776" y="3439"/>
                </a:cubicBezTo>
                <a:close/>
                <a:moveTo>
                  <a:pt x="12792" y="3439"/>
                </a:moveTo>
                <a:cubicBezTo>
                  <a:pt x="12614" y="3439"/>
                  <a:pt x="12435" y="3483"/>
                  <a:pt x="12299" y="3570"/>
                </a:cubicBezTo>
                <a:cubicBezTo>
                  <a:pt x="12026" y="3744"/>
                  <a:pt x="12026" y="4027"/>
                  <a:pt x="12299" y="4201"/>
                </a:cubicBezTo>
                <a:cubicBezTo>
                  <a:pt x="12571" y="4375"/>
                  <a:pt x="13013" y="4375"/>
                  <a:pt x="13286" y="4201"/>
                </a:cubicBezTo>
                <a:cubicBezTo>
                  <a:pt x="13558" y="4027"/>
                  <a:pt x="13558" y="3744"/>
                  <a:pt x="13286" y="3570"/>
                </a:cubicBezTo>
                <a:cubicBezTo>
                  <a:pt x="13149" y="3483"/>
                  <a:pt x="12971" y="3439"/>
                  <a:pt x="12792" y="3439"/>
                </a:cubicBezTo>
                <a:close/>
                <a:moveTo>
                  <a:pt x="14827" y="3439"/>
                </a:moveTo>
                <a:cubicBezTo>
                  <a:pt x="14648" y="3439"/>
                  <a:pt x="14470" y="3483"/>
                  <a:pt x="14333" y="3570"/>
                </a:cubicBezTo>
                <a:cubicBezTo>
                  <a:pt x="14061" y="3744"/>
                  <a:pt x="14061" y="4027"/>
                  <a:pt x="14333" y="4201"/>
                </a:cubicBezTo>
                <a:cubicBezTo>
                  <a:pt x="14606" y="4375"/>
                  <a:pt x="15048" y="4375"/>
                  <a:pt x="15320" y="4201"/>
                </a:cubicBezTo>
                <a:cubicBezTo>
                  <a:pt x="15593" y="4027"/>
                  <a:pt x="15593" y="3744"/>
                  <a:pt x="15320" y="3570"/>
                </a:cubicBezTo>
                <a:cubicBezTo>
                  <a:pt x="15184" y="3483"/>
                  <a:pt x="15005" y="3439"/>
                  <a:pt x="14827" y="3439"/>
                </a:cubicBezTo>
                <a:close/>
                <a:moveTo>
                  <a:pt x="6688" y="4603"/>
                </a:moveTo>
                <a:cubicBezTo>
                  <a:pt x="6484" y="4603"/>
                  <a:pt x="6279" y="4653"/>
                  <a:pt x="6123" y="4752"/>
                </a:cubicBezTo>
                <a:cubicBezTo>
                  <a:pt x="5811" y="4952"/>
                  <a:pt x="5811" y="5276"/>
                  <a:pt x="6123" y="5476"/>
                </a:cubicBezTo>
                <a:cubicBezTo>
                  <a:pt x="6436" y="5676"/>
                  <a:pt x="6941" y="5676"/>
                  <a:pt x="7254" y="5476"/>
                </a:cubicBezTo>
                <a:cubicBezTo>
                  <a:pt x="7566" y="5276"/>
                  <a:pt x="7566" y="4952"/>
                  <a:pt x="7254" y="4752"/>
                </a:cubicBezTo>
                <a:cubicBezTo>
                  <a:pt x="7097" y="4653"/>
                  <a:pt x="6893" y="4603"/>
                  <a:pt x="6688" y="4603"/>
                </a:cubicBezTo>
                <a:close/>
                <a:moveTo>
                  <a:pt x="8723" y="4603"/>
                </a:moveTo>
                <a:cubicBezTo>
                  <a:pt x="8518" y="4603"/>
                  <a:pt x="8314" y="4653"/>
                  <a:pt x="8158" y="4752"/>
                </a:cubicBezTo>
                <a:cubicBezTo>
                  <a:pt x="7845" y="4952"/>
                  <a:pt x="7845" y="5276"/>
                  <a:pt x="8158" y="5476"/>
                </a:cubicBezTo>
                <a:cubicBezTo>
                  <a:pt x="8470" y="5676"/>
                  <a:pt x="8976" y="5676"/>
                  <a:pt x="9288" y="5476"/>
                </a:cubicBezTo>
                <a:cubicBezTo>
                  <a:pt x="9601" y="5276"/>
                  <a:pt x="9601" y="4952"/>
                  <a:pt x="9288" y="4752"/>
                </a:cubicBezTo>
                <a:cubicBezTo>
                  <a:pt x="9132" y="4653"/>
                  <a:pt x="8928" y="4603"/>
                  <a:pt x="8723" y="4603"/>
                </a:cubicBezTo>
                <a:close/>
                <a:moveTo>
                  <a:pt x="10758" y="4603"/>
                </a:moveTo>
                <a:cubicBezTo>
                  <a:pt x="10553" y="4603"/>
                  <a:pt x="10349" y="4653"/>
                  <a:pt x="10192" y="4752"/>
                </a:cubicBezTo>
                <a:cubicBezTo>
                  <a:pt x="9880" y="4952"/>
                  <a:pt x="9880" y="5276"/>
                  <a:pt x="10192" y="5476"/>
                </a:cubicBezTo>
                <a:cubicBezTo>
                  <a:pt x="10505" y="5676"/>
                  <a:pt x="11010" y="5676"/>
                  <a:pt x="11323" y="5476"/>
                </a:cubicBezTo>
                <a:cubicBezTo>
                  <a:pt x="11635" y="5276"/>
                  <a:pt x="11635" y="4952"/>
                  <a:pt x="11323" y="4752"/>
                </a:cubicBezTo>
                <a:cubicBezTo>
                  <a:pt x="11167" y="4653"/>
                  <a:pt x="10962" y="4603"/>
                  <a:pt x="10758" y="4603"/>
                </a:cubicBezTo>
                <a:close/>
                <a:moveTo>
                  <a:pt x="12792" y="4603"/>
                </a:moveTo>
                <a:cubicBezTo>
                  <a:pt x="12588" y="4603"/>
                  <a:pt x="12383" y="4653"/>
                  <a:pt x="12227" y="4752"/>
                </a:cubicBezTo>
                <a:cubicBezTo>
                  <a:pt x="11915" y="4952"/>
                  <a:pt x="11915" y="5276"/>
                  <a:pt x="12227" y="5476"/>
                </a:cubicBezTo>
                <a:cubicBezTo>
                  <a:pt x="12539" y="5676"/>
                  <a:pt x="13045" y="5676"/>
                  <a:pt x="13357" y="5476"/>
                </a:cubicBezTo>
                <a:cubicBezTo>
                  <a:pt x="13670" y="5276"/>
                  <a:pt x="13670" y="4952"/>
                  <a:pt x="13357" y="4752"/>
                </a:cubicBezTo>
                <a:cubicBezTo>
                  <a:pt x="13201" y="4653"/>
                  <a:pt x="12997" y="4603"/>
                  <a:pt x="12792" y="4603"/>
                </a:cubicBezTo>
                <a:close/>
                <a:moveTo>
                  <a:pt x="14827" y="4603"/>
                </a:moveTo>
                <a:cubicBezTo>
                  <a:pt x="14622" y="4603"/>
                  <a:pt x="14418" y="4653"/>
                  <a:pt x="14262" y="4752"/>
                </a:cubicBezTo>
                <a:cubicBezTo>
                  <a:pt x="13949" y="4952"/>
                  <a:pt x="13949" y="5276"/>
                  <a:pt x="14262" y="5476"/>
                </a:cubicBezTo>
                <a:cubicBezTo>
                  <a:pt x="14574" y="5676"/>
                  <a:pt x="15080" y="5676"/>
                  <a:pt x="15392" y="5476"/>
                </a:cubicBezTo>
                <a:cubicBezTo>
                  <a:pt x="15704" y="5276"/>
                  <a:pt x="15704" y="4952"/>
                  <a:pt x="15392" y="4752"/>
                </a:cubicBezTo>
                <a:cubicBezTo>
                  <a:pt x="15236" y="4653"/>
                  <a:pt x="15032" y="4603"/>
                  <a:pt x="14827" y="4603"/>
                </a:cubicBezTo>
                <a:close/>
                <a:moveTo>
                  <a:pt x="6688" y="5832"/>
                </a:moveTo>
                <a:cubicBezTo>
                  <a:pt x="6484" y="5832"/>
                  <a:pt x="6279" y="5882"/>
                  <a:pt x="6123" y="5982"/>
                </a:cubicBezTo>
                <a:cubicBezTo>
                  <a:pt x="5811" y="6181"/>
                  <a:pt x="5811" y="6506"/>
                  <a:pt x="6123" y="6705"/>
                </a:cubicBezTo>
                <a:cubicBezTo>
                  <a:pt x="6436" y="6905"/>
                  <a:pt x="6941" y="6905"/>
                  <a:pt x="7254" y="6705"/>
                </a:cubicBezTo>
                <a:cubicBezTo>
                  <a:pt x="7566" y="6506"/>
                  <a:pt x="7566" y="6181"/>
                  <a:pt x="7254" y="5982"/>
                </a:cubicBezTo>
                <a:cubicBezTo>
                  <a:pt x="7097" y="5882"/>
                  <a:pt x="6893" y="5832"/>
                  <a:pt x="6688" y="5832"/>
                </a:cubicBezTo>
                <a:close/>
                <a:moveTo>
                  <a:pt x="8723" y="5832"/>
                </a:moveTo>
                <a:cubicBezTo>
                  <a:pt x="8672" y="5832"/>
                  <a:pt x="8620" y="5835"/>
                  <a:pt x="8570" y="5841"/>
                </a:cubicBezTo>
                <a:cubicBezTo>
                  <a:pt x="8419" y="5860"/>
                  <a:pt x="8275" y="5907"/>
                  <a:pt x="8158" y="5982"/>
                </a:cubicBezTo>
                <a:cubicBezTo>
                  <a:pt x="7845" y="6181"/>
                  <a:pt x="7845" y="6506"/>
                  <a:pt x="8158" y="6705"/>
                </a:cubicBezTo>
                <a:cubicBezTo>
                  <a:pt x="8314" y="6805"/>
                  <a:pt x="8518" y="6855"/>
                  <a:pt x="8723" y="6855"/>
                </a:cubicBezTo>
                <a:cubicBezTo>
                  <a:pt x="8928" y="6855"/>
                  <a:pt x="9132" y="6805"/>
                  <a:pt x="9288" y="6705"/>
                </a:cubicBezTo>
                <a:cubicBezTo>
                  <a:pt x="9601" y="6506"/>
                  <a:pt x="9601" y="6181"/>
                  <a:pt x="9288" y="5982"/>
                </a:cubicBezTo>
                <a:cubicBezTo>
                  <a:pt x="9132" y="5882"/>
                  <a:pt x="8928" y="5832"/>
                  <a:pt x="8723" y="5832"/>
                </a:cubicBezTo>
                <a:close/>
                <a:moveTo>
                  <a:pt x="10758" y="5832"/>
                </a:moveTo>
                <a:cubicBezTo>
                  <a:pt x="10706" y="5832"/>
                  <a:pt x="10655" y="5835"/>
                  <a:pt x="10605" y="5841"/>
                </a:cubicBezTo>
                <a:cubicBezTo>
                  <a:pt x="10453" y="5860"/>
                  <a:pt x="10310" y="5907"/>
                  <a:pt x="10192" y="5982"/>
                </a:cubicBezTo>
                <a:cubicBezTo>
                  <a:pt x="9880" y="6181"/>
                  <a:pt x="9880" y="6506"/>
                  <a:pt x="10192" y="6705"/>
                </a:cubicBezTo>
                <a:cubicBezTo>
                  <a:pt x="10349" y="6805"/>
                  <a:pt x="10553" y="6855"/>
                  <a:pt x="10758" y="6855"/>
                </a:cubicBezTo>
                <a:cubicBezTo>
                  <a:pt x="10962" y="6855"/>
                  <a:pt x="11167" y="6805"/>
                  <a:pt x="11323" y="6705"/>
                </a:cubicBezTo>
                <a:cubicBezTo>
                  <a:pt x="11635" y="6506"/>
                  <a:pt x="11635" y="6181"/>
                  <a:pt x="11323" y="5982"/>
                </a:cubicBezTo>
                <a:cubicBezTo>
                  <a:pt x="11167" y="5882"/>
                  <a:pt x="10962" y="5832"/>
                  <a:pt x="10758" y="5832"/>
                </a:cubicBezTo>
                <a:close/>
                <a:moveTo>
                  <a:pt x="12792" y="5832"/>
                </a:moveTo>
                <a:cubicBezTo>
                  <a:pt x="12741" y="5832"/>
                  <a:pt x="12690" y="5835"/>
                  <a:pt x="12639" y="5841"/>
                </a:cubicBezTo>
                <a:cubicBezTo>
                  <a:pt x="12488" y="5860"/>
                  <a:pt x="12344" y="5907"/>
                  <a:pt x="12227" y="5982"/>
                </a:cubicBezTo>
                <a:cubicBezTo>
                  <a:pt x="11915" y="6181"/>
                  <a:pt x="11915" y="6506"/>
                  <a:pt x="12227" y="6705"/>
                </a:cubicBezTo>
                <a:cubicBezTo>
                  <a:pt x="12383" y="6805"/>
                  <a:pt x="12588" y="6855"/>
                  <a:pt x="12792" y="6855"/>
                </a:cubicBezTo>
                <a:cubicBezTo>
                  <a:pt x="12997" y="6855"/>
                  <a:pt x="13201" y="6805"/>
                  <a:pt x="13357" y="6705"/>
                </a:cubicBezTo>
                <a:cubicBezTo>
                  <a:pt x="13670" y="6506"/>
                  <a:pt x="13670" y="6181"/>
                  <a:pt x="13357" y="5982"/>
                </a:cubicBezTo>
                <a:cubicBezTo>
                  <a:pt x="13201" y="5882"/>
                  <a:pt x="12997" y="5832"/>
                  <a:pt x="12792" y="5832"/>
                </a:cubicBezTo>
                <a:close/>
                <a:moveTo>
                  <a:pt x="14827" y="5832"/>
                </a:moveTo>
                <a:cubicBezTo>
                  <a:pt x="14776" y="5832"/>
                  <a:pt x="14724" y="5835"/>
                  <a:pt x="14674" y="5841"/>
                </a:cubicBezTo>
                <a:cubicBezTo>
                  <a:pt x="14523" y="5860"/>
                  <a:pt x="14379" y="5907"/>
                  <a:pt x="14262" y="5982"/>
                </a:cubicBezTo>
                <a:cubicBezTo>
                  <a:pt x="13949" y="6181"/>
                  <a:pt x="13949" y="6506"/>
                  <a:pt x="14262" y="6705"/>
                </a:cubicBezTo>
                <a:cubicBezTo>
                  <a:pt x="14418" y="6805"/>
                  <a:pt x="14622" y="6855"/>
                  <a:pt x="14827" y="6855"/>
                </a:cubicBezTo>
                <a:cubicBezTo>
                  <a:pt x="15032" y="6855"/>
                  <a:pt x="15236" y="6805"/>
                  <a:pt x="15392" y="6705"/>
                </a:cubicBezTo>
                <a:cubicBezTo>
                  <a:pt x="15704" y="6506"/>
                  <a:pt x="15704" y="6181"/>
                  <a:pt x="15392" y="5982"/>
                </a:cubicBezTo>
                <a:cubicBezTo>
                  <a:pt x="15236" y="5882"/>
                  <a:pt x="15032" y="5832"/>
                  <a:pt x="14827" y="5832"/>
                </a:cubicBezTo>
                <a:close/>
                <a:moveTo>
                  <a:pt x="6688" y="11941"/>
                </a:moveTo>
                <a:cubicBezTo>
                  <a:pt x="6484" y="11941"/>
                  <a:pt x="6279" y="11991"/>
                  <a:pt x="6123" y="12091"/>
                </a:cubicBezTo>
                <a:cubicBezTo>
                  <a:pt x="5811" y="12291"/>
                  <a:pt x="5811" y="12615"/>
                  <a:pt x="6123" y="12815"/>
                </a:cubicBezTo>
                <a:cubicBezTo>
                  <a:pt x="6436" y="13015"/>
                  <a:pt x="6941" y="13015"/>
                  <a:pt x="7254" y="12815"/>
                </a:cubicBezTo>
                <a:cubicBezTo>
                  <a:pt x="7566" y="12615"/>
                  <a:pt x="7566" y="12291"/>
                  <a:pt x="7254" y="12091"/>
                </a:cubicBezTo>
                <a:cubicBezTo>
                  <a:pt x="7097" y="11991"/>
                  <a:pt x="6893" y="11941"/>
                  <a:pt x="6688" y="11941"/>
                </a:cubicBezTo>
                <a:close/>
                <a:moveTo>
                  <a:pt x="8723" y="11941"/>
                </a:moveTo>
                <a:cubicBezTo>
                  <a:pt x="8518" y="11941"/>
                  <a:pt x="8314" y="11991"/>
                  <a:pt x="8158" y="12091"/>
                </a:cubicBezTo>
                <a:cubicBezTo>
                  <a:pt x="7845" y="12291"/>
                  <a:pt x="7845" y="12615"/>
                  <a:pt x="8158" y="12815"/>
                </a:cubicBezTo>
                <a:cubicBezTo>
                  <a:pt x="8470" y="13015"/>
                  <a:pt x="8976" y="13015"/>
                  <a:pt x="9288" y="12815"/>
                </a:cubicBezTo>
                <a:cubicBezTo>
                  <a:pt x="9601" y="12615"/>
                  <a:pt x="9601" y="12291"/>
                  <a:pt x="9288" y="12091"/>
                </a:cubicBezTo>
                <a:cubicBezTo>
                  <a:pt x="9132" y="11991"/>
                  <a:pt x="8928" y="11941"/>
                  <a:pt x="8723" y="11941"/>
                </a:cubicBezTo>
                <a:close/>
                <a:moveTo>
                  <a:pt x="10758" y="11941"/>
                </a:moveTo>
                <a:cubicBezTo>
                  <a:pt x="10553" y="11941"/>
                  <a:pt x="10349" y="11991"/>
                  <a:pt x="10192" y="12091"/>
                </a:cubicBezTo>
                <a:cubicBezTo>
                  <a:pt x="9880" y="12291"/>
                  <a:pt x="9880" y="12615"/>
                  <a:pt x="10192" y="12815"/>
                </a:cubicBezTo>
                <a:cubicBezTo>
                  <a:pt x="10505" y="13015"/>
                  <a:pt x="11010" y="13015"/>
                  <a:pt x="11323" y="12815"/>
                </a:cubicBezTo>
                <a:cubicBezTo>
                  <a:pt x="11635" y="12615"/>
                  <a:pt x="11635" y="12291"/>
                  <a:pt x="11323" y="12091"/>
                </a:cubicBezTo>
                <a:cubicBezTo>
                  <a:pt x="11167" y="11991"/>
                  <a:pt x="10962" y="11941"/>
                  <a:pt x="10758" y="11941"/>
                </a:cubicBezTo>
                <a:close/>
                <a:moveTo>
                  <a:pt x="12792" y="11941"/>
                </a:moveTo>
                <a:cubicBezTo>
                  <a:pt x="12588" y="11941"/>
                  <a:pt x="12383" y="11991"/>
                  <a:pt x="12227" y="12091"/>
                </a:cubicBezTo>
                <a:cubicBezTo>
                  <a:pt x="11915" y="12291"/>
                  <a:pt x="11915" y="12615"/>
                  <a:pt x="12227" y="12815"/>
                </a:cubicBezTo>
                <a:cubicBezTo>
                  <a:pt x="12539" y="13015"/>
                  <a:pt x="13045" y="13015"/>
                  <a:pt x="13357" y="12815"/>
                </a:cubicBezTo>
                <a:cubicBezTo>
                  <a:pt x="13670" y="12615"/>
                  <a:pt x="13670" y="12291"/>
                  <a:pt x="13357" y="12091"/>
                </a:cubicBezTo>
                <a:cubicBezTo>
                  <a:pt x="13201" y="11991"/>
                  <a:pt x="12997" y="11941"/>
                  <a:pt x="12792" y="11941"/>
                </a:cubicBezTo>
                <a:close/>
                <a:moveTo>
                  <a:pt x="14827" y="11941"/>
                </a:moveTo>
                <a:cubicBezTo>
                  <a:pt x="14622" y="11941"/>
                  <a:pt x="14418" y="11991"/>
                  <a:pt x="14262" y="12091"/>
                </a:cubicBezTo>
                <a:cubicBezTo>
                  <a:pt x="13949" y="12291"/>
                  <a:pt x="13949" y="12615"/>
                  <a:pt x="14262" y="12815"/>
                </a:cubicBezTo>
                <a:cubicBezTo>
                  <a:pt x="14574" y="13015"/>
                  <a:pt x="15080" y="13015"/>
                  <a:pt x="15392" y="12815"/>
                </a:cubicBezTo>
                <a:cubicBezTo>
                  <a:pt x="15704" y="12615"/>
                  <a:pt x="15704" y="12291"/>
                  <a:pt x="15392" y="12091"/>
                </a:cubicBezTo>
                <a:cubicBezTo>
                  <a:pt x="15236" y="11991"/>
                  <a:pt x="15032" y="11941"/>
                  <a:pt x="14827" y="11941"/>
                </a:cubicBezTo>
                <a:close/>
                <a:moveTo>
                  <a:pt x="6688" y="13158"/>
                </a:moveTo>
                <a:cubicBezTo>
                  <a:pt x="6484" y="13158"/>
                  <a:pt x="6279" y="13208"/>
                  <a:pt x="6123" y="13308"/>
                </a:cubicBezTo>
                <a:cubicBezTo>
                  <a:pt x="5811" y="13508"/>
                  <a:pt x="5811" y="13832"/>
                  <a:pt x="6123" y="14032"/>
                </a:cubicBezTo>
                <a:cubicBezTo>
                  <a:pt x="6436" y="14232"/>
                  <a:pt x="6941" y="14232"/>
                  <a:pt x="7254" y="14032"/>
                </a:cubicBezTo>
                <a:cubicBezTo>
                  <a:pt x="7566" y="13832"/>
                  <a:pt x="7566" y="13508"/>
                  <a:pt x="7254" y="13308"/>
                </a:cubicBezTo>
                <a:cubicBezTo>
                  <a:pt x="7097" y="13208"/>
                  <a:pt x="6893" y="13158"/>
                  <a:pt x="6688" y="13158"/>
                </a:cubicBezTo>
                <a:close/>
                <a:moveTo>
                  <a:pt x="8723" y="13158"/>
                </a:moveTo>
                <a:cubicBezTo>
                  <a:pt x="8518" y="13158"/>
                  <a:pt x="8314" y="13208"/>
                  <a:pt x="8158" y="13308"/>
                </a:cubicBezTo>
                <a:cubicBezTo>
                  <a:pt x="7845" y="13508"/>
                  <a:pt x="7845" y="13832"/>
                  <a:pt x="8158" y="14032"/>
                </a:cubicBezTo>
                <a:cubicBezTo>
                  <a:pt x="8470" y="14232"/>
                  <a:pt x="8976" y="14232"/>
                  <a:pt x="9288" y="14032"/>
                </a:cubicBezTo>
                <a:cubicBezTo>
                  <a:pt x="9601" y="13832"/>
                  <a:pt x="9601" y="13508"/>
                  <a:pt x="9288" y="13308"/>
                </a:cubicBezTo>
                <a:cubicBezTo>
                  <a:pt x="9132" y="13208"/>
                  <a:pt x="8928" y="13158"/>
                  <a:pt x="8723" y="13158"/>
                </a:cubicBezTo>
                <a:close/>
                <a:moveTo>
                  <a:pt x="10758" y="13158"/>
                </a:moveTo>
                <a:cubicBezTo>
                  <a:pt x="10553" y="13158"/>
                  <a:pt x="10349" y="13208"/>
                  <a:pt x="10192" y="13308"/>
                </a:cubicBezTo>
                <a:cubicBezTo>
                  <a:pt x="9880" y="13508"/>
                  <a:pt x="9880" y="13832"/>
                  <a:pt x="10192" y="14032"/>
                </a:cubicBezTo>
                <a:cubicBezTo>
                  <a:pt x="10505" y="14232"/>
                  <a:pt x="11010" y="14232"/>
                  <a:pt x="11323" y="14032"/>
                </a:cubicBezTo>
                <a:cubicBezTo>
                  <a:pt x="11635" y="13832"/>
                  <a:pt x="11635" y="13508"/>
                  <a:pt x="11323" y="13308"/>
                </a:cubicBezTo>
                <a:cubicBezTo>
                  <a:pt x="11167" y="13208"/>
                  <a:pt x="10962" y="13158"/>
                  <a:pt x="10758" y="13158"/>
                </a:cubicBezTo>
                <a:close/>
                <a:moveTo>
                  <a:pt x="14827" y="13158"/>
                </a:moveTo>
                <a:cubicBezTo>
                  <a:pt x="14622" y="13158"/>
                  <a:pt x="14418" y="13208"/>
                  <a:pt x="14262" y="13308"/>
                </a:cubicBezTo>
                <a:cubicBezTo>
                  <a:pt x="13949" y="13508"/>
                  <a:pt x="13949" y="13832"/>
                  <a:pt x="14262" y="14032"/>
                </a:cubicBezTo>
                <a:cubicBezTo>
                  <a:pt x="14574" y="14232"/>
                  <a:pt x="15080" y="14232"/>
                  <a:pt x="15392" y="14032"/>
                </a:cubicBezTo>
                <a:cubicBezTo>
                  <a:pt x="15704" y="13832"/>
                  <a:pt x="15704" y="13508"/>
                  <a:pt x="15392" y="13308"/>
                </a:cubicBezTo>
                <a:cubicBezTo>
                  <a:pt x="15236" y="13208"/>
                  <a:pt x="15032" y="13158"/>
                  <a:pt x="14827" y="13158"/>
                </a:cubicBezTo>
                <a:close/>
                <a:moveTo>
                  <a:pt x="12792" y="13170"/>
                </a:moveTo>
                <a:cubicBezTo>
                  <a:pt x="12588" y="13170"/>
                  <a:pt x="12383" y="13220"/>
                  <a:pt x="12227" y="13320"/>
                </a:cubicBezTo>
                <a:cubicBezTo>
                  <a:pt x="11915" y="13520"/>
                  <a:pt x="11915" y="13844"/>
                  <a:pt x="12227" y="14044"/>
                </a:cubicBezTo>
                <a:cubicBezTo>
                  <a:pt x="12539" y="14244"/>
                  <a:pt x="13045" y="14244"/>
                  <a:pt x="13357" y="14044"/>
                </a:cubicBezTo>
                <a:cubicBezTo>
                  <a:pt x="13670" y="13844"/>
                  <a:pt x="13670" y="13520"/>
                  <a:pt x="13357" y="13320"/>
                </a:cubicBezTo>
                <a:cubicBezTo>
                  <a:pt x="13201" y="13220"/>
                  <a:pt x="12997" y="13170"/>
                  <a:pt x="12792" y="13170"/>
                </a:cubicBezTo>
                <a:close/>
                <a:moveTo>
                  <a:pt x="6688" y="14376"/>
                </a:moveTo>
                <a:cubicBezTo>
                  <a:pt x="6484" y="14376"/>
                  <a:pt x="6279" y="14425"/>
                  <a:pt x="6123" y="14525"/>
                </a:cubicBezTo>
                <a:cubicBezTo>
                  <a:pt x="5811" y="14725"/>
                  <a:pt x="5811" y="15049"/>
                  <a:pt x="6123" y="15249"/>
                </a:cubicBezTo>
                <a:cubicBezTo>
                  <a:pt x="6436" y="15449"/>
                  <a:pt x="6941" y="15449"/>
                  <a:pt x="7254" y="15249"/>
                </a:cubicBezTo>
                <a:cubicBezTo>
                  <a:pt x="7566" y="15049"/>
                  <a:pt x="7566" y="14725"/>
                  <a:pt x="7254" y="14525"/>
                </a:cubicBezTo>
                <a:cubicBezTo>
                  <a:pt x="7097" y="14425"/>
                  <a:pt x="6893" y="14376"/>
                  <a:pt x="6688" y="14376"/>
                </a:cubicBezTo>
                <a:close/>
                <a:moveTo>
                  <a:pt x="8723" y="14376"/>
                </a:moveTo>
                <a:cubicBezTo>
                  <a:pt x="8518" y="14376"/>
                  <a:pt x="8314" y="14425"/>
                  <a:pt x="8158" y="14525"/>
                </a:cubicBezTo>
                <a:cubicBezTo>
                  <a:pt x="7845" y="14725"/>
                  <a:pt x="7845" y="15049"/>
                  <a:pt x="8158" y="15249"/>
                </a:cubicBezTo>
                <a:cubicBezTo>
                  <a:pt x="8470" y="15449"/>
                  <a:pt x="8976" y="15449"/>
                  <a:pt x="9288" y="15249"/>
                </a:cubicBezTo>
                <a:cubicBezTo>
                  <a:pt x="9601" y="15049"/>
                  <a:pt x="9601" y="14725"/>
                  <a:pt x="9288" y="14525"/>
                </a:cubicBezTo>
                <a:cubicBezTo>
                  <a:pt x="9132" y="14425"/>
                  <a:pt x="8928" y="14376"/>
                  <a:pt x="8723" y="14376"/>
                </a:cubicBezTo>
                <a:close/>
                <a:moveTo>
                  <a:pt x="10758" y="14376"/>
                </a:moveTo>
                <a:cubicBezTo>
                  <a:pt x="10553" y="14376"/>
                  <a:pt x="10349" y="14425"/>
                  <a:pt x="10192" y="14525"/>
                </a:cubicBezTo>
                <a:cubicBezTo>
                  <a:pt x="9880" y="14725"/>
                  <a:pt x="9880" y="15049"/>
                  <a:pt x="10192" y="15249"/>
                </a:cubicBezTo>
                <a:cubicBezTo>
                  <a:pt x="10505" y="15449"/>
                  <a:pt x="11010" y="15449"/>
                  <a:pt x="11323" y="15249"/>
                </a:cubicBezTo>
                <a:cubicBezTo>
                  <a:pt x="11635" y="15049"/>
                  <a:pt x="11635" y="14725"/>
                  <a:pt x="11323" y="14525"/>
                </a:cubicBezTo>
                <a:cubicBezTo>
                  <a:pt x="11167" y="14425"/>
                  <a:pt x="10962" y="14376"/>
                  <a:pt x="10758" y="14376"/>
                </a:cubicBezTo>
                <a:close/>
                <a:moveTo>
                  <a:pt x="12792" y="14376"/>
                </a:moveTo>
                <a:cubicBezTo>
                  <a:pt x="12588" y="14376"/>
                  <a:pt x="12383" y="14425"/>
                  <a:pt x="12227" y="14525"/>
                </a:cubicBezTo>
                <a:cubicBezTo>
                  <a:pt x="11915" y="14725"/>
                  <a:pt x="11915" y="15049"/>
                  <a:pt x="12227" y="15249"/>
                </a:cubicBezTo>
                <a:cubicBezTo>
                  <a:pt x="12539" y="15449"/>
                  <a:pt x="13045" y="15449"/>
                  <a:pt x="13357" y="15249"/>
                </a:cubicBezTo>
                <a:cubicBezTo>
                  <a:pt x="13670" y="15049"/>
                  <a:pt x="13670" y="14725"/>
                  <a:pt x="13357" y="14525"/>
                </a:cubicBezTo>
                <a:cubicBezTo>
                  <a:pt x="13201" y="14425"/>
                  <a:pt x="12997" y="14376"/>
                  <a:pt x="12792" y="14376"/>
                </a:cubicBezTo>
                <a:close/>
                <a:moveTo>
                  <a:pt x="14827" y="14376"/>
                </a:moveTo>
                <a:cubicBezTo>
                  <a:pt x="14622" y="14376"/>
                  <a:pt x="14418" y="14425"/>
                  <a:pt x="14262" y="14525"/>
                </a:cubicBezTo>
                <a:cubicBezTo>
                  <a:pt x="13949" y="14725"/>
                  <a:pt x="13949" y="15049"/>
                  <a:pt x="14262" y="15249"/>
                </a:cubicBezTo>
                <a:cubicBezTo>
                  <a:pt x="14574" y="15449"/>
                  <a:pt x="15080" y="15449"/>
                  <a:pt x="15392" y="15249"/>
                </a:cubicBezTo>
                <a:cubicBezTo>
                  <a:pt x="15704" y="15049"/>
                  <a:pt x="15704" y="14725"/>
                  <a:pt x="15392" y="14525"/>
                </a:cubicBezTo>
                <a:cubicBezTo>
                  <a:pt x="15236" y="14425"/>
                  <a:pt x="15032" y="14376"/>
                  <a:pt x="14827" y="14376"/>
                </a:cubicBezTo>
                <a:close/>
                <a:moveTo>
                  <a:pt x="4673" y="14441"/>
                </a:moveTo>
                <a:cubicBezTo>
                  <a:pt x="4494" y="14441"/>
                  <a:pt x="4315" y="14485"/>
                  <a:pt x="4179" y="14572"/>
                </a:cubicBezTo>
                <a:cubicBezTo>
                  <a:pt x="3907" y="14746"/>
                  <a:pt x="3907" y="15029"/>
                  <a:pt x="4179" y="15203"/>
                </a:cubicBezTo>
                <a:cubicBezTo>
                  <a:pt x="4452" y="15378"/>
                  <a:pt x="4893" y="15378"/>
                  <a:pt x="5166" y="15203"/>
                </a:cubicBezTo>
                <a:cubicBezTo>
                  <a:pt x="5438" y="15029"/>
                  <a:pt x="5438" y="14746"/>
                  <a:pt x="5166" y="14572"/>
                </a:cubicBezTo>
                <a:cubicBezTo>
                  <a:pt x="5030" y="14485"/>
                  <a:pt x="4851" y="14441"/>
                  <a:pt x="4673" y="14441"/>
                </a:cubicBezTo>
                <a:close/>
                <a:moveTo>
                  <a:pt x="16861" y="14441"/>
                </a:moveTo>
                <a:cubicBezTo>
                  <a:pt x="16683" y="14441"/>
                  <a:pt x="16504" y="14485"/>
                  <a:pt x="16368" y="14572"/>
                </a:cubicBezTo>
                <a:cubicBezTo>
                  <a:pt x="16096" y="14746"/>
                  <a:pt x="16096" y="15029"/>
                  <a:pt x="16368" y="15203"/>
                </a:cubicBezTo>
                <a:cubicBezTo>
                  <a:pt x="16641" y="15378"/>
                  <a:pt x="17082" y="15378"/>
                  <a:pt x="17355" y="15203"/>
                </a:cubicBezTo>
                <a:cubicBezTo>
                  <a:pt x="17627" y="15029"/>
                  <a:pt x="17627" y="14746"/>
                  <a:pt x="17355" y="14572"/>
                </a:cubicBezTo>
                <a:cubicBezTo>
                  <a:pt x="17219" y="14485"/>
                  <a:pt x="17040" y="14441"/>
                  <a:pt x="16861" y="14441"/>
                </a:cubicBezTo>
                <a:close/>
                <a:moveTo>
                  <a:pt x="2657" y="14489"/>
                </a:moveTo>
                <a:cubicBezTo>
                  <a:pt x="2498" y="14489"/>
                  <a:pt x="2338" y="14528"/>
                  <a:pt x="2216" y="14606"/>
                </a:cubicBezTo>
                <a:cubicBezTo>
                  <a:pt x="1973" y="14761"/>
                  <a:pt x="1973" y="15013"/>
                  <a:pt x="2216" y="15169"/>
                </a:cubicBezTo>
                <a:cubicBezTo>
                  <a:pt x="2459" y="15324"/>
                  <a:pt x="2854" y="15324"/>
                  <a:pt x="3097" y="15169"/>
                </a:cubicBezTo>
                <a:cubicBezTo>
                  <a:pt x="3340" y="15013"/>
                  <a:pt x="3340" y="14761"/>
                  <a:pt x="3097" y="14606"/>
                </a:cubicBezTo>
                <a:cubicBezTo>
                  <a:pt x="2976" y="14528"/>
                  <a:pt x="2816" y="14489"/>
                  <a:pt x="2657" y="14489"/>
                </a:cubicBezTo>
                <a:close/>
                <a:moveTo>
                  <a:pt x="18858" y="14489"/>
                </a:moveTo>
                <a:cubicBezTo>
                  <a:pt x="18699" y="14489"/>
                  <a:pt x="18540" y="14528"/>
                  <a:pt x="18418" y="14606"/>
                </a:cubicBezTo>
                <a:cubicBezTo>
                  <a:pt x="18175" y="14761"/>
                  <a:pt x="18175" y="15013"/>
                  <a:pt x="18418" y="15169"/>
                </a:cubicBezTo>
                <a:cubicBezTo>
                  <a:pt x="18661" y="15324"/>
                  <a:pt x="19056" y="15324"/>
                  <a:pt x="19299" y="15169"/>
                </a:cubicBezTo>
                <a:cubicBezTo>
                  <a:pt x="19542" y="15013"/>
                  <a:pt x="19542" y="14761"/>
                  <a:pt x="19299" y="14606"/>
                </a:cubicBezTo>
                <a:cubicBezTo>
                  <a:pt x="19177" y="14528"/>
                  <a:pt x="19018" y="14489"/>
                  <a:pt x="18858" y="14489"/>
                </a:cubicBezTo>
                <a:close/>
                <a:moveTo>
                  <a:pt x="544" y="14540"/>
                </a:moveTo>
                <a:cubicBezTo>
                  <a:pt x="405" y="14540"/>
                  <a:pt x="266" y="14573"/>
                  <a:pt x="159" y="14641"/>
                </a:cubicBezTo>
                <a:cubicBezTo>
                  <a:pt x="-53" y="14777"/>
                  <a:pt x="-53" y="14998"/>
                  <a:pt x="159" y="15134"/>
                </a:cubicBezTo>
                <a:cubicBezTo>
                  <a:pt x="372" y="15270"/>
                  <a:pt x="716" y="15270"/>
                  <a:pt x="928" y="15134"/>
                </a:cubicBezTo>
                <a:cubicBezTo>
                  <a:pt x="1141" y="14998"/>
                  <a:pt x="1141" y="14777"/>
                  <a:pt x="928" y="14641"/>
                </a:cubicBezTo>
                <a:cubicBezTo>
                  <a:pt x="822" y="14573"/>
                  <a:pt x="684" y="14540"/>
                  <a:pt x="544" y="14540"/>
                </a:cubicBezTo>
                <a:close/>
                <a:moveTo>
                  <a:pt x="20950" y="14540"/>
                </a:moveTo>
                <a:cubicBezTo>
                  <a:pt x="20810" y="14540"/>
                  <a:pt x="20671" y="14573"/>
                  <a:pt x="20565" y="14641"/>
                </a:cubicBezTo>
                <a:cubicBezTo>
                  <a:pt x="20352" y="14777"/>
                  <a:pt x="20352" y="14998"/>
                  <a:pt x="20565" y="15134"/>
                </a:cubicBezTo>
                <a:cubicBezTo>
                  <a:pt x="20777" y="15270"/>
                  <a:pt x="21122" y="15270"/>
                  <a:pt x="21335" y="15134"/>
                </a:cubicBezTo>
                <a:cubicBezTo>
                  <a:pt x="21547" y="14998"/>
                  <a:pt x="21547" y="14777"/>
                  <a:pt x="21335" y="14641"/>
                </a:cubicBezTo>
                <a:cubicBezTo>
                  <a:pt x="21228" y="14573"/>
                  <a:pt x="21089" y="14540"/>
                  <a:pt x="20950" y="14540"/>
                </a:cubicBezTo>
                <a:close/>
                <a:moveTo>
                  <a:pt x="6688" y="15593"/>
                </a:moveTo>
                <a:cubicBezTo>
                  <a:pt x="6484" y="15593"/>
                  <a:pt x="6279" y="15643"/>
                  <a:pt x="6123" y="15742"/>
                </a:cubicBezTo>
                <a:cubicBezTo>
                  <a:pt x="5811" y="15942"/>
                  <a:pt x="5811" y="16266"/>
                  <a:pt x="6123" y="16466"/>
                </a:cubicBezTo>
                <a:cubicBezTo>
                  <a:pt x="6436" y="16666"/>
                  <a:pt x="6941" y="16666"/>
                  <a:pt x="7254" y="16466"/>
                </a:cubicBezTo>
                <a:cubicBezTo>
                  <a:pt x="7566" y="16266"/>
                  <a:pt x="7566" y="15942"/>
                  <a:pt x="7254" y="15742"/>
                </a:cubicBezTo>
                <a:cubicBezTo>
                  <a:pt x="7097" y="15643"/>
                  <a:pt x="6893" y="15593"/>
                  <a:pt x="6688" y="15593"/>
                </a:cubicBezTo>
                <a:close/>
                <a:moveTo>
                  <a:pt x="8723" y="15593"/>
                </a:moveTo>
                <a:cubicBezTo>
                  <a:pt x="8518" y="15593"/>
                  <a:pt x="8314" y="15643"/>
                  <a:pt x="8158" y="15742"/>
                </a:cubicBezTo>
                <a:cubicBezTo>
                  <a:pt x="7845" y="15942"/>
                  <a:pt x="7845" y="16266"/>
                  <a:pt x="8158" y="16466"/>
                </a:cubicBezTo>
                <a:cubicBezTo>
                  <a:pt x="8470" y="16666"/>
                  <a:pt x="8976" y="16666"/>
                  <a:pt x="9288" y="16466"/>
                </a:cubicBezTo>
                <a:cubicBezTo>
                  <a:pt x="9601" y="16266"/>
                  <a:pt x="9601" y="15942"/>
                  <a:pt x="9288" y="15742"/>
                </a:cubicBezTo>
                <a:cubicBezTo>
                  <a:pt x="9132" y="15643"/>
                  <a:pt x="8928" y="15593"/>
                  <a:pt x="8723" y="15593"/>
                </a:cubicBezTo>
                <a:close/>
                <a:moveTo>
                  <a:pt x="10758" y="15593"/>
                </a:moveTo>
                <a:cubicBezTo>
                  <a:pt x="10553" y="15593"/>
                  <a:pt x="10349" y="15643"/>
                  <a:pt x="10192" y="15742"/>
                </a:cubicBezTo>
                <a:cubicBezTo>
                  <a:pt x="9880" y="15942"/>
                  <a:pt x="9880" y="16266"/>
                  <a:pt x="10192" y="16466"/>
                </a:cubicBezTo>
                <a:cubicBezTo>
                  <a:pt x="10505" y="16666"/>
                  <a:pt x="11010" y="16666"/>
                  <a:pt x="11323" y="16466"/>
                </a:cubicBezTo>
                <a:cubicBezTo>
                  <a:pt x="11635" y="16266"/>
                  <a:pt x="11635" y="15942"/>
                  <a:pt x="11323" y="15742"/>
                </a:cubicBezTo>
                <a:cubicBezTo>
                  <a:pt x="11167" y="15643"/>
                  <a:pt x="10962" y="15593"/>
                  <a:pt x="10758" y="15593"/>
                </a:cubicBezTo>
                <a:close/>
                <a:moveTo>
                  <a:pt x="12792" y="15593"/>
                </a:moveTo>
                <a:cubicBezTo>
                  <a:pt x="12588" y="15593"/>
                  <a:pt x="12383" y="15643"/>
                  <a:pt x="12227" y="15742"/>
                </a:cubicBezTo>
                <a:cubicBezTo>
                  <a:pt x="11915" y="15942"/>
                  <a:pt x="11915" y="16266"/>
                  <a:pt x="12227" y="16466"/>
                </a:cubicBezTo>
                <a:cubicBezTo>
                  <a:pt x="12539" y="16666"/>
                  <a:pt x="13045" y="16666"/>
                  <a:pt x="13357" y="16466"/>
                </a:cubicBezTo>
                <a:cubicBezTo>
                  <a:pt x="13670" y="16266"/>
                  <a:pt x="13670" y="15942"/>
                  <a:pt x="13357" y="15742"/>
                </a:cubicBezTo>
                <a:cubicBezTo>
                  <a:pt x="13201" y="15643"/>
                  <a:pt x="12997" y="15593"/>
                  <a:pt x="12792" y="15593"/>
                </a:cubicBezTo>
                <a:close/>
                <a:moveTo>
                  <a:pt x="14827" y="15593"/>
                </a:moveTo>
                <a:cubicBezTo>
                  <a:pt x="14622" y="15593"/>
                  <a:pt x="14418" y="15643"/>
                  <a:pt x="14262" y="15742"/>
                </a:cubicBezTo>
                <a:cubicBezTo>
                  <a:pt x="13949" y="15942"/>
                  <a:pt x="13949" y="16266"/>
                  <a:pt x="14262" y="16466"/>
                </a:cubicBezTo>
                <a:cubicBezTo>
                  <a:pt x="14574" y="16666"/>
                  <a:pt x="15080" y="16666"/>
                  <a:pt x="15392" y="16466"/>
                </a:cubicBezTo>
                <a:cubicBezTo>
                  <a:pt x="15704" y="16266"/>
                  <a:pt x="15704" y="15942"/>
                  <a:pt x="15392" y="15742"/>
                </a:cubicBezTo>
                <a:cubicBezTo>
                  <a:pt x="15236" y="15643"/>
                  <a:pt x="15032" y="15593"/>
                  <a:pt x="14827" y="15593"/>
                </a:cubicBezTo>
                <a:close/>
                <a:moveTo>
                  <a:pt x="4673" y="15658"/>
                </a:moveTo>
                <a:cubicBezTo>
                  <a:pt x="4494" y="15658"/>
                  <a:pt x="4315" y="15702"/>
                  <a:pt x="4179" y="15789"/>
                </a:cubicBezTo>
                <a:cubicBezTo>
                  <a:pt x="3907" y="15963"/>
                  <a:pt x="3907" y="16246"/>
                  <a:pt x="4179" y="16420"/>
                </a:cubicBezTo>
                <a:cubicBezTo>
                  <a:pt x="4452" y="16595"/>
                  <a:pt x="4893" y="16595"/>
                  <a:pt x="5166" y="16420"/>
                </a:cubicBezTo>
                <a:cubicBezTo>
                  <a:pt x="5438" y="16246"/>
                  <a:pt x="5438" y="15963"/>
                  <a:pt x="5166" y="15789"/>
                </a:cubicBezTo>
                <a:cubicBezTo>
                  <a:pt x="5030" y="15702"/>
                  <a:pt x="4851" y="15658"/>
                  <a:pt x="4673" y="15658"/>
                </a:cubicBezTo>
                <a:close/>
                <a:moveTo>
                  <a:pt x="16861" y="15658"/>
                </a:moveTo>
                <a:cubicBezTo>
                  <a:pt x="16683" y="15658"/>
                  <a:pt x="16504" y="15702"/>
                  <a:pt x="16368" y="15789"/>
                </a:cubicBezTo>
                <a:cubicBezTo>
                  <a:pt x="16096" y="15963"/>
                  <a:pt x="16096" y="16246"/>
                  <a:pt x="16368" y="16420"/>
                </a:cubicBezTo>
                <a:cubicBezTo>
                  <a:pt x="16641" y="16595"/>
                  <a:pt x="17082" y="16595"/>
                  <a:pt x="17355" y="16420"/>
                </a:cubicBezTo>
                <a:cubicBezTo>
                  <a:pt x="17627" y="16246"/>
                  <a:pt x="17627" y="15963"/>
                  <a:pt x="17355" y="15789"/>
                </a:cubicBezTo>
                <a:cubicBezTo>
                  <a:pt x="17219" y="15702"/>
                  <a:pt x="17040" y="15658"/>
                  <a:pt x="16861" y="15658"/>
                </a:cubicBezTo>
                <a:close/>
                <a:moveTo>
                  <a:pt x="2646" y="15706"/>
                </a:moveTo>
                <a:cubicBezTo>
                  <a:pt x="2487" y="15706"/>
                  <a:pt x="2327" y="15745"/>
                  <a:pt x="2206" y="15823"/>
                </a:cubicBezTo>
                <a:cubicBezTo>
                  <a:pt x="1963" y="15978"/>
                  <a:pt x="1963" y="16230"/>
                  <a:pt x="2206" y="16386"/>
                </a:cubicBezTo>
                <a:cubicBezTo>
                  <a:pt x="2329" y="16464"/>
                  <a:pt x="2491" y="16503"/>
                  <a:pt x="2652" y="16502"/>
                </a:cubicBezTo>
                <a:cubicBezTo>
                  <a:pt x="2813" y="16503"/>
                  <a:pt x="2974" y="16464"/>
                  <a:pt x="3097" y="16386"/>
                </a:cubicBezTo>
                <a:cubicBezTo>
                  <a:pt x="3340" y="16230"/>
                  <a:pt x="3340" y="15978"/>
                  <a:pt x="3097" y="15823"/>
                </a:cubicBezTo>
                <a:cubicBezTo>
                  <a:pt x="2974" y="15745"/>
                  <a:pt x="2813" y="15706"/>
                  <a:pt x="2652" y="15706"/>
                </a:cubicBezTo>
                <a:cubicBezTo>
                  <a:pt x="2650" y="15706"/>
                  <a:pt x="2648" y="15706"/>
                  <a:pt x="2646" y="15706"/>
                </a:cubicBezTo>
                <a:close/>
                <a:moveTo>
                  <a:pt x="18858" y="15706"/>
                </a:moveTo>
                <a:cubicBezTo>
                  <a:pt x="18699" y="15706"/>
                  <a:pt x="18540" y="15745"/>
                  <a:pt x="18418" y="15823"/>
                </a:cubicBezTo>
                <a:cubicBezTo>
                  <a:pt x="18175" y="15978"/>
                  <a:pt x="18175" y="16230"/>
                  <a:pt x="18418" y="16386"/>
                </a:cubicBezTo>
                <a:cubicBezTo>
                  <a:pt x="18661" y="16541"/>
                  <a:pt x="19056" y="16541"/>
                  <a:pt x="19299" y="16386"/>
                </a:cubicBezTo>
                <a:cubicBezTo>
                  <a:pt x="19542" y="16230"/>
                  <a:pt x="19542" y="15978"/>
                  <a:pt x="19299" y="15823"/>
                </a:cubicBezTo>
                <a:cubicBezTo>
                  <a:pt x="19177" y="15745"/>
                  <a:pt x="19018" y="15706"/>
                  <a:pt x="18858" y="15706"/>
                </a:cubicBezTo>
                <a:close/>
                <a:moveTo>
                  <a:pt x="6678" y="16810"/>
                </a:moveTo>
                <a:cubicBezTo>
                  <a:pt x="6473" y="16810"/>
                  <a:pt x="6268" y="16860"/>
                  <a:pt x="6111" y="16960"/>
                </a:cubicBezTo>
                <a:cubicBezTo>
                  <a:pt x="5799" y="17159"/>
                  <a:pt x="5799" y="17484"/>
                  <a:pt x="6111" y="17683"/>
                </a:cubicBezTo>
                <a:cubicBezTo>
                  <a:pt x="6424" y="17883"/>
                  <a:pt x="6931" y="17883"/>
                  <a:pt x="7243" y="17683"/>
                </a:cubicBezTo>
                <a:cubicBezTo>
                  <a:pt x="7555" y="17484"/>
                  <a:pt x="7555" y="17159"/>
                  <a:pt x="7243" y="16960"/>
                </a:cubicBezTo>
                <a:cubicBezTo>
                  <a:pt x="7087" y="16860"/>
                  <a:pt x="6882" y="16810"/>
                  <a:pt x="6678" y="16810"/>
                </a:cubicBezTo>
                <a:close/>
                <a:moveTo>
                  <a:pt x="8712" y="16810"/>
                </a:moveTo>
                <a:cubicBezTo>
                  <a:pt x="8508" y="16810"/>
                  <a:pt x="8302" y="16860"/>
                  <a:pt x="8146" y="16960"/>
                </a:cubicBezTo>
                <a:cubicBezTo>
                  <a:pt x="7834" y="17159"/>
                  <a:pt x="7834" y="17484"/>
                  <a:pt x="8146" y="17683"/>
                </a:cubicBezTo>
                <a:cubicBezTo>
                  <a:pt x="8458" y="17883"/>
                  <a:pt x="8965" y="17883"/>
                  <a:pt x="9278" y="17683"/>
                </a:cubicBezTo>
                <a:cubicBezTo>
                  <a:pt x="9590" y="17484"/>
                  <a:pt x="9590" y="17159"/>
                  <a:pt x="9278" y="16960"/>
                </a:cubicBezTo>
                <a:cubicBezTo>
                  <a:pt x="9121" y="16860"/>
                  <a:pt x="8917" y="16810"/>
                  <a:pt x="8712" y="16810"/>
                </a:cubicBezTo>
                <a:close/>
                <a:moveTo>
                  <a:pt x="10747" y="16810"/>
                </a:moveTo>
                <a:cubicBezTo>
                  <a:pt x="10542" y="16810"/>
                  <a:pt x="10337" y="16860"/>
                  <a:pt x="10181" y="16960"/>
                </a:cubicBezTo>
                <a:cubicBezTo>
                  <a:pt x="9868" y="17159"/>
                  <a:pt x="9868" y="17484"/>
                  <a:pt x="10181" y="17683"/>
                </a:cubicBezTo>
                <a:cubicBezTo>
                  <a:pt x="10493" y="17883"/>
                  <a:pt x="11000" y="17883"/>
                  <a:pt x="11312" y="17683"/>
                </a:cubicBezTo>
                <a:cubicBezTo>
                  <a:pt x="11625" y="17484"/>
                  <a:pt x="11625" y="17159"/>
                  <a:pt x="11312" y="16960"/>
                </a:cubicBezTo>
                <a:cubicBezTo>
                  <a:pt x="11156" y="16860"/>
                  <a:pt x="10952" y="16810"/>
                  <a:pt x="10747" y="16810"/>
                </a:cubicBezTo>
                <a:close/>
                <a:moveTo>
                  <a:pt x="12782" y="16810"/>
                </a:moveTo>
                <a:cubicBezTo>
                  <a:pt x="12577" y="16810"/>
                  <a:pt x="12371" y="16860"/>
                  <a:pt x="12215" y="16960"/>
                </a:cubicBezTo>
                <a:cubicBezTo>
                  <a:pt x="11903" y="17159"/>
                  <a:pt x="11903" y="17484"/>
                  <a:pt x="12215" y="17683"/>
                </a:cubicBezTo>
                <a:cubicBezTo>
                  <a:pt x="12528" y="17883"/>
                  <a:pt x="13034" y="17883"/>
                  <a:pt x="13347" y="17683"/>
                </a:cubicBezTo>
                <a:cubicBezTo>
                  <a:pt x="13659" y="17484"/>
                  <a:pt x="13659" y="17159"/>
                  <a:pt x="13347" y="16960"/>
                </a:cubicBezTo>
                <a:cubicBezTo>
                  <a:pt x="13191" y="16860"/>
                  <a:pt x="12986" y="16810"/>
                  <a:pt x="12782" y="16810"/>
                </a:cubicBezTo>
                <a:close/>
                <a:moveTo>
                  <a:pt x="14816" y="16810"/>
                </a:moveTo>
                <a:cubicBezTo>
                  <a:pt x="14612" y="16810"/>
                  <a:pt x="14406" y="16860"/>
                  <a:pt x="14250" y="16960"/>
                </a:cubicBezTo>
                <a:cubicBezTo>
                  <a:pt x="13938" y="17159"/>
                  <a:pt x="13938" y="17484"/>
                  <a:pt x="14250" y="17683"/>
                </a:cubicBezTo>
                <a:cubicBezTo>
                  <a:pt x="14562" y="17883"/>
                  <a:pt x="15069" y="17883"/>
                  <a:pt x="15381" y="17683"/>
                </a:cubicBezTo>
                <a:cubicBezTo>
                  <a:pt x="15694" y="17484"/>
                  <a:pt x="15694" y="17159"/>
                  <a:pt x="15381" y="16960"/>
                </a:cubicBezTo>
                <a:cubicBezTo>
                  <a:pt x="15225" y="16860"/>
                  <a:pt x="15021" y="16810"/>
                  <a:pt x="14816" y="16810"/>
                </a:cubicBezTo>
                <a:close/>
                <a:moveTo>
                  <a:pt x="4662" y="16875"/>
                </a:moveTo>
                <a:cubicBezTo>
                  <a:pt x="4483" y="16875"/>
                  <a:pt x="4305" y="16919"/>
                  <a:pt x="4169" y="17006"/>
                </a:cubicBezTo>
                <a:cubicBezTo>
                  <a:pt x="3896" y="17181"/>
                  <a:pt x="3896" y="17463"/>
                  <a:pt x="4169" y="17637"/>
                </a:cubicBezTo>
                <a:cubicBezTo>
                  <a:pt x="4441" y="17812"/>
                  <a:pt x="4883" y="17812"/>
                  <a:pt x="5155" y="17637"/>
                </a:cubicBezTo>
                <a:cubicBezTo>
                  <a:pt x="5428" y="17463"/>
                  <a:pt x="5428" y="17181"/>
                  <a:pt x="5155" y="17006"/>
                </a:cubicBezTo>
                <a:cubicBezTo>
                  <a:pt x="5019" y="16919"/>
                  <a:pt x="4841" y="16875"/>
                  <a:pt x="4662" y="16875"/>
                </a:cubicBezTo>
                <a:close/>
                <a:moveTo>
                  <a:pt x="16851" y="16875"/>
                </a:moveTo>
                <a:cubicBezTo>
                  <a:pt x="16672" y="16875"/>
                  <a:pt x="16494" y="16919"/>
                  <a:pt x="16358" y="17006"/>
                </a:cubicBezTo>
                <a:cubicBezTo>
                  <a:pt x="16085" y="17181"/>
                  <a:pt x="16085" y="17463"/>
                  <a:pt x="16358" y="17637"/>
                </a:cubicBezTo>
                <a:cubicBezTo>
                  <a:pt x="16630" y="17812"/>
                  <a:pt x="17072" y="17812"/>
                  <a:pt x="17344" y="17637"/>
                </a:cubicBezTo>
                <a:cubicBezTo>
                  <a:pt x="17617" y="17463"/>
                  <a:pt x="17617" y="17181"/>
                  <a:pt x="17344" y="17006"/>
                </a:cubicBezTo>
                <a:cubicBezTo>
                  <a:pt x="17208" y="16919"/>
                  <a:pt x="17029" y="16875"/>
                  <a:pt x="16851" y="16875"/>
                </a:cubicBezTo>
                <a:close/>
                <a:moveTo>
                  <a:pt x="6678" y="18092"/>
                </a:moveTo>
                <a:cubicBezTo>
                  <a:pt x="6473" y="18092"/>
                  <a:pt x="6268" y="18142"/>
                  <a:pt x="6111" y="18242"/>
                </a:cubicBezTo>
                <a:cubicBezTo>
                  <a:pt x="5799" y="18442"/>
                  <a:pt x="5799" y="18766"/>
                  <a:pt x="6111" y="18966"/>
                </a:cubicBezTo>
                <a:cubicBezTo>
                  <a:pt x="6424" y="19166"/>
                  <a:pt x="6931" y="19166"/>
                  <a:pt x="7243" y="18966"/>
                </a:cubicBezTo>
                <a:cubicBezTo>
                  <a:pt x="7555" y="18766"/>
                  <a:pt x="7555" y="18442"/>
                  <a:pt x="7243" y="18242"/>
                </a:cubicBezTo>
                <a:cubicBezTo>
                  <a:pt x="7087" y="18142"/>
                  <a:pt x="6882" y="18092"/>
                  <a:pt x="6678" y="18092"/>
                </a:cubicBezTo>
                <a:close/>
                <a:moveTo>
                  <a:pt x="8712" y="18092"/>
                </a:moveTo>
                <a:cubicBezTo>
                  <a:pt x="8508" y="18092"/>
                  <a:pt x="8302" y="18142"/>
                  <a:pt x="8146" y="18242"/>
                </a:cubicBezTo>
                <a:cubicBezTo>
                  <a:pt x="7834" y="18442"/>
                  <a:pt x="7834" y="18766"/>
                  <a:pt x="8146" y="18966"/>
                </a:cubicBezTo>
                <a:cubicBezTo>
                  <a:pt x="8458" y="19166"/>
                  <a:pt x="8965" y="19166"/>
                  <a:pt x="9278" y="18966"/>
                </a:cubicBezTo>
                <a:cubicBezTo>
                  <a:pt x="9590" y="18766"/>
                  <a:pt x="9590" y="18442"/>
                  <a:pt x="9278" y="18242"/>
                </a:cubicBezTo>
                <a:cubicBezTo>
                  <a:pt x="9121" y="18142"/>
                  <a:pt x="8917" y="18092"/>
                  <a:pt x="8712" y="18092"/>
                </a:cubicBezTo>
                <a:close/>
                <a:moveTo>
                  <a:pt x="10747" y="18092"/>
                </a:moveTo>
                <a:cubicBezTo>
                  <a:pt x="10542" y="18092"/>
                  <a:pt x="10337" y="18142"/>
                  <a:pt x="10181" y="18242"/>
                </a:cubicBezTo>
                <a:cubicBezTo>
                  <a:pt x="9868" y="18442"/>
                  <a:pt x="9868" y="18766"/>
                  <a:pt x="10181" y="18966"/>
                </a:cubicBezTo>
                <a:cubicBezTo>
                  <a:pt x="10493" y="19166"/>
                  <a:pt x="11000" y="19166"/>
                  <a:pt x="11312" y="18966"/>
                </a:cubicBezTo>
                <a:cubicBezTo>
                  <a:pt x="11625" y="18766"/>
                  <a:pt x="11625" y="18442"/>
                  <a:pt x="11312" y="18242"/>
                </a:cubicBezTo>
                <a:cubicBezTo>
                  <a:pt x="11156" y="18142"/>
                  <a:pt x="10952" y="18092"/>
                  <a:pt x="10747" y="18092"/>
                </a:cubicBezTo>
                <a:close/>
                <a:moveTo>
                  <a:pt x="12782" y="18092"/>
                </a:moveTo>
                <a:cubicBezTo>
                  <a:pt x="12577" y="18092"/>
                  <a:pt x="12371" y="18142"/>
                  <a:pt x="12215" y="18242"/>
                </a:cubicBezTo>
                <a:cubicBezTo>
                  <a:pt x="11903" y="18442"/>
                  <a:pt x="11903" y="18766"/>
                  <a:pt x="12215" y="18966"/>
                </a:cubicBezTo>
                <a:cubicBezTo>
                  <a:pt x="12528" y="19166"/>
                  <a:pt x="13034" y="19166"/>
                  <a:pt x="13347" y="18966"/>
                </a:cubicBezTo>
                <a:cubicBezTo>
                  <a:pt x="13659" y="18766"/>
                  <a:pt x="13659" y="18442"/>
                  <a:pt x="13347" y="18242"/>
                </a:cubicBezTo>
                <a:cubicBezTo>
                  <a:pt x="13191" y="18142"/>
                  <a:pt x="12986" y="18092"/>
                  <a:pt x="12782" y="18092"/>
                </a:cubicBezTo>
                <a:close/>
                <a:moveTo>
                  <a:pt x="14827" y="18092"/>
                </a:moveTo>
                <a:cubicBezTo>
                  <a:pt x="14622" y="18092"/>
                  <a:pt x="14418" y="18142"/>
                  <a:pt x="14262" y="18242"/>
                </a:cubicBezTo>
                <a:cubicBezTo>
                  <a:pt x="13949" y="18442"/>
                  <a:pt x="13949" y="18766"/>
                  <a:pt x="14262" y="18966"/>
                </a:cubicBezTo>
                <a:cubicBezTo>
                  <a:pt x="14574" y="19166"/>
                  <a:pt x="15080" y="19166"/>
                  <a:pt x="15392" y="18966"/>
                </a:cubicBezTo>
                <a:cubicBezTo>
                  <a:pt x="15704" y="18766"/>
                  <a:pt x="15704" y="18442"/>
                  <a:pt x="15392" y="18242"/>
                </a:cubicBezTo>
                <a:cubicBezTo>
                  <a:pt x="15236" y="18142"/>
                  <a:pt x="15032" y="18092"/>
                  <a:pt x="14827" y="18092"/>
                </a:cubicBezTo>
                <a:close/>
                <a:moveTo>
                  <a:pt x="8723" y="19280"/>
                </a:moveTo>
                <a:cubicBezTo>
                  <a:pt x="8518" y="19280"/>
                  <a:pt x="8314" y="19330"/>
                  <a:pt x="8158" y="19430"/>
                </a:cubicBezTo>
                <a:cubicBezTo>
                  <a:pt x="7845" y="19630"/>
                  <a:pt x="7845" y="19954"/>
                  <a:pt x="8158" y="20154"/>
                </a:cubicBezTo>
                <a:cubicBezTo>
                  <a:pt x="8470" y="20354"/>
                  <a:pt x="8976" y="20354"/>
                  <a:pt x="9288" y="20154"/>
                </a:cubicBezTo>
                <a:cubicBezTo>
                  <a:pt x="9601" y="19954"/>
                  <a:pt x="9601" y="19630"/>
                  <a:pt x="9288" y="19430"/>
                </a:cubicBezTo>
                <a:cubicBezTo>
                  <a:pt x="9132" y="19330"/>
                  <a:pt x="8928" y="19280"/>
                  <a:pt x="8723" y="19280"/>
                </a:cubicBezTo>
                <a:close/>
                <a:moveTo>
                  <a:pt x="10758" y="19280"/>
                </a:moveTo>
                <a:cubicBezTo>
                  <a:pt x="10553" y="19280"/>
                  <a:pt x="10349" y="19330"/>
                  <a:pt x="10192" y="19430"/>
                </a:cubicBezTo>
                <a:cubicBezTo>
                  <a:pt x="9880" y="19630"/>
                  <a:pt x="9880" y="19954"/>
                  <a:pt x="10192" y="20154"/>
                </a:cubicBezTo>
                <a:cubicBezTo>
                  <a:pt x="10505" y="20354"/>
                  <a:pt x="11010" y="20354"/>
                  <a:pt x="11323" y="20154"/>
                </a:cubicBezTo>
                <a:cubicBezTo>
                  <a:pt x="11635" y="19954"/>
                  <a:pt x="11635" y="19630"/>
                  <a:pt x="11323" y="19430"/>
                </a:cubicBezTo>
                <a:cubicBezTo>
                  <a:pt x="11167" y="19330"/>
                  <a:pt x="10962" y="19280"/>
                  <a:pt x="10758" y="19280"/>
                </a:cubicBezTo>
                <a:close/>
                <a:moveTo>
                  <a:pt x="12792" y="19280"/>
                </a:moveTo>
                <a:cubicBezTo>
                  <a:pt x="12588" y="19280"/>
                  <a:pt x="12383" y="19330"/>
                  <a:pt x="12227" y="19430"/>
                </a:cubicBezTo>
                <a:cubicBezTo>
                  <a:pt x="11915" y="19630"/>
                  <a:pt x="11915" y="19954"/>
                  <a:pt x="12227" y="20154"/>
                </a:cubicBezTo>
                <a:cubicBezTo>
                  <a:pt x="12539" y="20354"/>
                  <a:pt x="13045" y="20354"/>
                  <a:pt x="13357" y="20154"/>
                </a:cubicBezTo>
                <a:cubicBezTo>
                  <a:pt x="13670" y="19954"/>
                  <a:pt x="13670" y="19630"/>
                  <a:pt x="13357" y="19430"/>
                </a:cubicBezTo>
                <a:cubicBezTo>
                  <a:pt x="13201" y="19330"/>
                  <a:pt x="12997" y="19280"/>
                  <a:pt x="12792" y="19280"/>
                </a:cubicBezTo>
                <a:close/>
                <a:moveTo>
                  <a:pt x="10766" y="20527"/>
                </a:moveTo>
                <a:cubicBezTo>
                  <a:pt x="10561" y="20527"/>
                  <a:pt x="10356" y="20577"/>
                  <a:pt x="10199" y="20676"/>
                </a:cubicBezTo>
                <a:cubicBezTo>
                  <a:pt x="9887" y="20876"/>
                  <a:pt x="9887" y="21200"/>
                  <a:pt x="10199" y="21400"/>
                </a:cubicBezTo>
                <a:cubicBezTo>
                  <a:pt x="10512" y="21600"/>
                  <a:pt x="11019" y="21600"/>
                  <a:pt x="11331" y="21400"/>
                </a:cubicBezTo>
                <a:cubicBezTo>
                  <a:pt x="11643" y="21200"/>
                  <a:pt x="11643" y="20876"/>
                  <a:pt x="11331" y="20676"/>
                </a:cubicBezTo>
                <a:cubicBezTo>
                  <a:pt x="11175" y="20577"/>
                  <a:pt x="10971" y="20527"/>
                  <a:pt x="10766" y="20527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lumOff val="50000"/>
                </a:schemeClr>
              </a:gs>
              <a:gs pos="100000">
                <a:schemeClr val="tx1">
                  <a:alpha val="50000"/>
                </a:schemeClr>
              </a:gs>
            </a:gsLst>
            <a:lin ang="10800000" scaled="1"/>
            <a:tileRect/>
          </a:gradFill>
          <a:ln w="12700">
            <a:miter lim="4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0">
              <a:solidFill>
                <a:srgbClr val="FFFFFF"/>
              </a:solidFill>
              <a:latin typeface="+mn-lt"/>
              <a:cs typeface="+mn-cs"/>
              <a:sym typeface="Helvetica Neue Medium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A0D2DC9F-7B82-4D67-BD2D-D797C63CBAA4}"/>
              </a:ext>
            </a:extLst>
          </p:cNvPr>
          <p:cNvSpPr/>
          <p:nvPr/>
        </p:nvSpPr>
        <p:spPr>
          <a:xfrm>
            <a:off x="5370079" y="596536"/>
            <a:ext cx="4741187" cy="1107996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endParaRPr lang="ru-RU" b="1" cap="all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lvl="0" algn="ctr">
              <a:defRPr/>
            </a:pPr>
            <a:r>
              <a:rPr lang="ru-RU" sz="24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увольнение в связи</a:t>
            </a:r>
          </a:p>
          <a:p>
            <a:pPr lvl="0" algn="ctr">
              <a:defRPr/>
            </a:pPr>
            <a:r>
              <a:rPr lang="ru-RU" sz="24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с утратой доверия</a:t>
            </a: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9EDF8FFC-D287-4092-B367-9C2AD55D33C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9" t="4884" r="893" b="8396"/>
          <a:stretch/>
        </p:blipFill>
        <p:spPr>
          <a:xfrm>
            <a:off x="1493092" y="2313898"/>
            <a:ext cx="2875453" cy="1477328"/>
          </a:xfrm>
          <a:prstGeom prst="rect">
            <a:avLst/>
          </a:prstGeom>
        </p:spPr>
      </p:pic>
      <p:sp>
        <p:nvSpPr>
          <p:cNvPr id="45" name="Rectangle 4">
            <a:extLst>
              <a:ext uri="{FF2B5EF4-FFF2-40B4-BE49-F238E27FC236}">
                <a16:creationId xmlns:a16="http://schemas.microsoft.com/office/drawing/2014/main" id="{CA6FB1E6-968A-49B0-A98A-AEB06A07B4E7}"/>
              </a:ext>
            </a:extLst>
          </p:cNvPr>
          <p:cNvSpPr/>
          <p:nvPr/>
        </p:nvSpPr>
        <p:spPr>
          <a:xfrm>
            <a:off x="4264816" y="2429358"/>
            <a:ext cx="3662368" cy="966695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Реестр лиц, уволенных </a:t>
            </a:r>
          </a:p>
          <a:p>
            <a:pPr marL="180000" lvl="0" algn="just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в связи с утратой доверия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9CCE790A-0C0B-47B2-9996-94C19749B173}"/>
              </a:ext>
            </a:extLst>
          </p:cNvPr>
          <p:cNvSpPr/>
          <p:nvPr/>
        </p:nvSpPr>
        <p:spPr>
          <a:xfrm>
            <a:off x="4547074" y="3269976"/>
            <a:ext cx="6324884" cy="369332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r>
              <a:rPr lang="ru-RU" b="1" i="1" dirty="0">
                <a:solidFill>
                  <a:srgbClr val="0070C0"/>
                </a:solidFill>
                <a:latin typeface="Candara" panose="020E0502030303020204" pitchFamily="34" charset="0"/>
              </a:rPr>
              <a:t>http://gossluzhba.gov.ru/reestr</a:t>
            </a:r>
            <a:endParaRPr lang="ru-RU" sz="1600" b="1" i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42727A2-56B1-451A-A32D-F0D6915B83E2}"/>
              </a:ext>
            </a:extLst>
          </p:cNvPr>
          <p:cNvCxnSpPr/>
          <p:nvPr/>
        </p:nvCxnSpPr>
        <p:spPr>
          <a:xfrm>
            <a:off x="1057275" y="4171950"/>
            <a:ext cx="8424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4D5FF31-E4A8-45A7-ADD9-D5621B11ABFC}"/>
              </a:ext>
            </a:extLst>
          </p:cNvPr>
          <p:cNvSpPr/>
          <p:nvPr/>
        </p:nvSpPr>
        <p:spPr>
          <a:xfrm>
            <a:off x="3999703" y="4482367"/>
            <a:ext cx="6096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cap="all" dirty="0">
                <a:latin typeface="Candara" panose="020E0502030303020204" pitchFamily="34" charset="0"/>
                <a:ea typeface="Times New Roman" panose="02020603050405020304" pitchFamily="18" charset="0"/>
              </a:rPr>
              <a:t>лица, уволенные в связи с утратой доверия, </a:t>
            </a:r>
          </a:p>
          <a:p>
            <a:r>
              <a:rPr lang="ru-RU" sz="1600" b="1" cap="all" dirty="0">
                <a:latin typeface="Candara" panose="020E0502030303020204" pitchFamily="34" charset="0"/>
                <a:ea typeface="Times New Roman" panose="02020603050405020304" pitchFamily="18" charset="0"/>
              </a:rPr>
              <a:t>не смогут быть назначены на государственные должности любого уровня, а также в государственные корпорации и иные госучреждения в течение </a:t>
            </a:r>
            <a:r>
              <a:rPr lang="ru-RU" sz="1600" b="1" cap="all" dirty="0">
                <a:solidFill>
                  <a:srgbClr val="FF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пяти</a:t>
            </a:r>
            <a:r>
              <a:rPr lang="ru-RU" sz="1600" b="1" cap="all" dirty="0">
                <a:latin typeface="Candara" panose="020E0502030303020204" pitchFamily="34" charset="0"/>
                <a:ea typeface="Times New Roman" panose="02020603050405020304" pitchFamily="18" charset="0"/>
              </a:rPr>
              <a:t> лет со дня применения взыскания за коррупционное правонарушение </a:t>
            </a:r>
          </a:p>
          <a:p>
            <a:endParaRPr lang="ru-RU" sz="1600" b="1" cap="all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r>
              <a:rPr lang="ru-RU" sz="1400" b="1" i="1" dirty="0">
                <a:solidFill>
                  <a:schemeClr val="accent2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принят Государственной Думой в первом чтении</a:t>
            </a:r>
            <a:endParaRPr lang="ru-RU" sz="1400" b="1" i="1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BE382BB-63FF-4DAB-9809-C8D3860DCD8C}"/>
              </a:ext>
            </a:extLst>
          </p:cNvPr>
          <p:cNvSpPr/>
          <p:nvPr/>
        </p:nvSpPr>
        <p:spPr>
          <a:xfrm>
            <a:off x="1302592" y="4673869"/>
            <a:ext cx="19241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проект </a:t>
            </a:r>
          </a:p>
          <a:p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федерального </a:t>
            </a:r>
          </a:p>
          <a:p>
            <a:r>
              <a:rPr lang="ru-RU" b="1" cap="all" dirty="0">
                <a:solidFill>
                  <a:srgbClr val="FF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закона</a:t>
            </a:r>
            <a:endParaRPr lang="ru-RU" b="1" cap="all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82132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774" y="5891687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" name="Rectangle 4">
            <a:extLst>
              <a:ext uri="{FF2B5EF4-FFF2-40B4-BE49-F238E27FC236}">
                <a16:creationId xmlns:a16="http://schemas.microsoft.com/office/drawing/2014/main" id="{FDB28FE2-8D1A-4F84-AA2E-BA926C67EF30}"/>
              </a:ext>
            </a:extLst>
          </p:cNvPr>
          <p:cNvSpPr/>
          <p:nvPr/>
        </p:nvSpPr>
        <p:spPr>
          <a:xfrm>
            <a:off x="179999" y="193352"/>
            <a:ext cx="930145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>
              <a:lnSpc>
                <a:spcPts val="1700"/>
              </a:lnSpc>
              <a:defRPr/>
            </a:pPr>
            <a:endParaRPr lang="ru-RU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cxnSp>
        <p:nvCxnSpPr>
          <p:cNvPr id="121" name="Straight Connector 27">
            <a:extLst>
              <a:ext uri="{FF2B5EF4-FFF2-40B4-BE49-F238E27FC236}">
                <a16:creationId xmlns:a16="http://schemas.microsoft.com/office/drawing/2014/main" id="{A8AEEF80-7061-461B-9A67-FB2AFAFD0F0A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27">
            <a:extLst>
              <a:ext uri="{FF2B5EF4-FFF2-40B4-BE49-F238E27FC236}">
                <a16:creationId xmlns:a16="http://schemas.microsoft.com/office/drawing/2014/main" id="{037D3533-2AAA-4B04-8433-6E2E26983C84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27">
            <a:extLst>
              <a:ext uri="{FF2B5EF4-FFF2-40B4-BE49-F238E27FC236}">
                <a16:creationId xmlns:a16="http://schemas.microsoft.com/office/drawing/2014/main" id="{5BB068BA-A3F9-45DE-9012-2D9E9C3ABEF5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7">
            <a:extLst>
              <a:ext uri="{FF2B5EF4-FFF2-40B4-BE49-F238E27FC236}">
                <a16:creationId xmlns:a16="http://schemas.microsoft.com/office/drawing/2014/main" id="{C5B842CB-5588-4956-A282-ED541F12A6A7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8">
            <a:extLst>
              <a:ext uri="{FF2B5EF4-FFF2-40B4-BE49-F238E27FC236}">
                <a16:creationId xmlns:a16="http://schemas.microsoft.com/office/drawing/2014/main" id="{EDB3226F-E303-4D8B-A539-BB34820468F0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27">
            <a:extLst>
              <a:ext uri="{FF2B5EF4-FFF2-40B4-BE49-F238E27FC236}">
                <a16:creationId xmlns:a16="http://schemas.microsoft.com/office/drawing/2014/main" id="{BBDC29E3-7820-47B9-9DB9-D3FAE1E0C659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8">
            <a:extLst>
              <a:ext uri="{FF2B5EF4-FFF2-40B4-BE49-F238E27FC236}">
                <a16:creationId xmlns:a16="http://schemas.microsoft.com/office/drawing/2014/main" id="{B4A5E4F7-C9EA-4F22-816E-930EB8991141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27">
            <a:extLst>
              <a:ext uri="{FF2B5EF4-FFF2-40B4-BE49-F238E27FC236}">
                <a16:creationId xmlns:a16="http://schemas.microsoft.com/office/drawing/2014/main" id="{BA6AE0D5-9E96-4799-B85C-A626A87B91B6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8">
            <a:extLst>
              <a:ext uri="{FF2B5EF4-FFF2-40B4-BE49-F238E27FC236}">
                <a16:creationId xmlns:a16="http://schemas.microsoft.com/office/drawing/2014/main" id="{F81F5CDF-E587-435B-9E36-F2861BE9C0CF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4">
            <a:extLst>
              <a:ext uri="{FF2B5EF4-FFF2-40B4-BE49-F238E27FC236}">
                <a16:creationId xmlns:a16="http://schemas.microsoft.com/office/drawing/2014/main" id="{9123AC45-458A-4F47-AE63-5BA9AB249DC6}"/>
              </a:ext>
            </a:extLst>
          </p:cNvPr>
          <p:cNvSpPr/>
          <p:nvPr/>
        </p:nvSpPr>
        <p:spPr>
          <a:xfrm>
            <a:off x="312700" y="208884"/>
            <a:ext cx="7469729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ru-RU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Осуществление контроля за расходами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DC9E09B-645C-4801-9459-BD9C75AE0728}"/>
              </a:ext>
            </a:extLst>
          </p:cNvPr>
          <p:cNvSpPr/>
          <p:nvPr/>
        </p:nvSpPr>
        <p:spPr>
          <a:xfrm>
            <a:off x="4440706" y="765088"/>
            <a:ext cx="67689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основанием для принятия решения </a:t>
            </a:r>
          </a:p>
          <a:p>
            <a:pPr algn="ctr"/>
            <a:r>
              <a:rPr lang="ru-RU" sz="16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об осуществлении контроля за расходами </a:t>
            </a:r>
          </a:p>
          <a:p>
            <a:pPr algn="ctr"/>
            <a:endParaRPr lang="ru-RU" sz="1600" b="1" cap="all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является </a:t>
            </a:r>
            <a:r>
              <a:rPr lang="ru-RU" sz="1600" b="1" cap="all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достаточная</a:t>
            </a:r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 информация </a:t>
            </a:r>
          </a:p>
          <a:p>
            <a:pPr algn="ctr"/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Times New Roman" panose="02020603050405020304" pitchFamily="18" charset="0"/>
              </a:rPr>
              <a:t>о том, что лицом, членами его семьи в течение отчетного периода совершены сделки или одна сделка по приобретению указанных в законе объектов имущества на общую сумму, превышающую общий доход данного лица и его супруги (супруга) за три последних года, предшествующих отчетному периоду</a:t>
            </a:r>
            <a:endParaRPr lang="ru-RU" sz="16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B8F83DFE-59CE-4DCB-89F1-9862E05353FF}"/>
              </a:ext>
            </a:extLst>
          </p:cNvPr>
          <p:cNvGrpSpPr/>
          <p:nvPr/>
        </p:nvGrpSpPr>
        <p:grpSpPr>
          <a:xfrm>
            <a:off x="3616831" y="1778288"/>
            <a:ext cx="677499" cy="344457"/>
            <a:chOff x="1079855" y="1946082"/>
            <a:chExt cx="1142349" cy="344457"/>
          </a:xfrm>
          <a:solidFill>
            <a:srgbClr val="FF5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34" name="Фигура">
              <a:extLst>
                <a:ext uri="{FF2B5EF4-FFF2-40B4-BE49-F238E27FC236}">
                  <a16:creationId xmlns:a16="http://schemas.microsoft.com/office/drawing/2014/main" id="{C132642C-3028-4F60-BEDA-5269B7354D2E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177626" y="1848311"/>
              <a:ext cx="344457" cy="54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50" extrusionOk="0">
                  <a:moveTo>
                    <a:pt x="6688" y="0"/>
                  </a:moveTo>
                  <a:cubicBezTo>
                    <a:pt x="6599" y="0"/>
                    <a:pt x="6510" y="21"/>
                    <a:pt x="6442" y="65"/>
                  </a:cubicBezTo>
                  <a:cubicBezTo>
                    <a:pt x="6306" y="152"/>
                    <a:pt x="6306" y="293"/>
                    <a:pt x="6442" y="380"/>
                  </a:cubicBezTo>
                  <a:cubicBezTo>
                    <a:pt x="6578" y="466"/>
                    <a:pt x="6799" y="466"/>
                    <a:pt x="6934" y="380"/>
                  </a:cubicBezTo>
                  <a:cubicBezTo>
                    <a:pt x="7070" y="293"/>
                    <a:pt x="7070" y="152"/>
                    <a:pt x="6934" y="65"/>
                  </a:cubicBezTo>
                  <a:cubicBezTo>
                    <a:pt x="6867" y="21"/>
                    <a:pt x="6777" y="0"/>
                    <a:pt x="6688" y="0"/>
                  </a:cubicBezTo>
                  <a:close/>
                  <a:moveTo>
                    <a:pt x="8723" y="0"/>
                  </a:moveTo>
                  <a:cubicBezTo>
                    <a:pt x="8634" y="0"/>
                    <a:pt x="8545" y="21"/>
                    <a:pt x="8477" y="65"/>
                  </a:cubicBezTo>
                  <a:cubicBezTo>
                    <a:pt x="8341" y="152"/>
                    <a:pt x="8341" y="293"/>
                    <a:pt x="8477" y="380"/>
                  </a:cubicBezTo>
                  <a:cubicBezTo>
                    <a:pt x="8613" y="466"/>
                    <a:pt x="8833" y="466"/>
                    <a:pt x="8969" y="380"/>
                  </a:cubicBezTo>
                  <a:cubicBezTo>
                    <a:pt x="9105" y="293"/>
                    <a:pt x="9105" y="152"/>
                    <a:pt x="8969" y="65"/>
                  </a:cubicBezTo>
                  <a:cubicBezTo>
                    <a:pt x="8901" y="21"/>
                    <a:pt x="8812" y="0"/>
                    <a:pt x="8723" y="0"/>
                  </a:cubicBezTo>
                  <a:close/>
                  <a:moveTo>
                    <a:pt x="10758" y="0"/>
                  </a:moveTo>
                  <a:cubicBezTo>
                    <a:pt x="10669" y="0"/>
                    <a:pt x="10579" y="21"/>
                    <a:pt x="10512" y="65"/>
                  </a:cubicBezTo>
                  <a:cubicBezTo>
                    <a:pt x="10376" y="152"/>
                    <a:pt x="10376" y="293"/>
                    <a:pt x="10512" y="380"/>
                  </a:cubicBezTo>
                  <a:cubicBezTo>
                    <a:pt x="10647" y="466"/>
                    <a:pt x="10868" y="466"/>
                    <a:pt x="11004" y="380"/>
                  </a:cubicBezTo>
                  <a:cubicBezTo>
                    <a:pt x="11139" y="293"/>
                    <a:pt x="11139" y="152"/>
                    <a:pt x="11004" y="65"/>
                  </a:cubicBezTo>
                  <a:cubicBezTo>
                    <a:pt x="10936" y="21"/>
                    <a:pt x="10847" y="0"/>
                    <a:pt x="10758" y="0"/>
                  </a:cubicBezTo>
                  <a:close/>
                  <a:moveTo>
                    <a:pt x="12792" y="0"/>
                  </a:moveTo>
                  <a:cubicBezTo>
                    <a:pt x="12703" y="0"/>
                    <a:pt x="12614" y="21"/>
                    <a:pt x="12546" y="65"/>
                  </a:cubicBezTo>
                  <a:cubicBezTo>
                    <a:pt x="12410" y="152"/>
                    <a:pt x="12410" y="293"/>
                    <a:pt x="12546" y="380"/>
                  </a:cubicBezTo>
                  <a:cubicBezTo>
                    <a:pt x="12682" y="466"/>
                    <a:pt x="12903" y="466"/>
                    <a:pt x="13038" y="380"/>
                  </a:cubicBezTo>
                  <a:cubicBezTo>
                    <a:pt x="13174" y="293"/>
                    <a:pt x="13174" y="152"/>
                    <a:pt x="13038" y="65"/>
                  </a:cubicBezTo>
                  <a:cubicBezTo>
                    <a:pt x="12970" y="21"/>
                    <a:pt x="12881" y="0"/>
                    <a:pt x="12792" y="0"/>
                  </a:cubicBezTo>
                  <a:close/>
                  <a:moveTo>
                    <a:pt x="14827" y="0"/>
                  </a:moveTo>
                  <a:cubicBezTo>
                    <a:pt x="14738" y="0"/>
                    <a:pt x="14649" y="21"/>
                    <a:pt x="14581" y="65"/>
                  </a:cubicBezTo>
                  <a:cubicBezTo>
                    <a:pt x="14445" y="152"/>
                    <a:pt x="14445" y="293"/>
                    <a:pt x="14581" y="380"/>
                  </a:cubicBezTo>
                  <a:cubicBezTo>
                    <a:pt x="14717" y="466"/>
                    <a:pt x="14937" y="466"/>
                    <a:pt x="15073" y="380"/>
                  </a:cubicBezTo>
                  <a:cubicBezTo>
                    <a:pt x="15209" y="293"/>
                    <a:pt x="15209" y="152"/>
                    <a:pt x="15073" y="65"/>
                  </a:cubicBezTo>
                  <a:cubicBezTo>
                    <a:pt x="15005" y="21"/>
                    <a:pt x="14916" y="0"/>
                    <a:pt x="14827" y="0"/>
                  </a:cubicBezTo>
                  <a:close/>
                  <a:moveTo>
                    <a:pt x="6688" y="1091"/>
                  </a:moveTo>
                  <a:cubicBezTo>
                    <a:pt x="6549" y="1091"/>
                    <a:pt x="6410" y="1125"/>
                    <a:pt x="6303" y="1193"/>
                  </a:cubicBezTo>
                  <a:cubicBezTo>
                    <a:pt x="6091" y="1329"/>
                    <a:pt x="6091" y="1550"/>
                    <a:pt x="6303" y="1686"/>
                  </a:cubicBezTo>
                  <a:cubicBezTo>
                    <a:pt x="6516" y="1821"/>
                    <a:pt x="6861" y="1821"/>
                    <a:pt x="7073" y="1686"/>
                  </a:cubicBezTo>
                  <a:cubicBezTo>
                    <a:pt x="7286" y="1550"/>
                    <a:pt x="7286" y="1329"/>
                    <a:pt x="7073" y="1193"/>
                  </a:cubicBezTo>
                  <a:cubicBezTo>
                    <a:pt x="6967" y="1125"/>
                    <a:pt x="6828" y="1091"/>
                    <a:pt x="6688" y="1091"/>
                  </a:cubicBezTo>
                  <a:close/>
                  <a:moveTo>
                    <a:pt x="8723" y="1091"/>
                  </a:moveTo>
                  <a:cubicBezTo>
                    <a:pt x="8688" y="1091"/>
                    <a:pt x="8654" y="1093"/>
                    <a:pt x="8619" y="1097"/>
                  </a:cubicBezTo>
                  <a:cubicBezTo>
                    <a:pt x="8516" y="1110"/>
                    <a:pt x="8418" y="1142"/>
                    <a:pt x="8338" y="1193"/>
                  </a:cubicBezTo>
                  <a:cubicBezTo>
                    <a:pt x="8126" y="1329"/>
                    <a:pt x="8126" y="1550"/>
                    <a:pt x="8338" y="1686"/>
                  </a:cubicBezTo>
                  <a:cubicBezTo>
                    <a:pt x="8444" y="1754"/>
                    <a:pt x="8584" y="1787"/>
                    <a:pt x="8723" y="1787"/>
                  </a:cubicBezTo>
                  <a:cubicBezTo>
                    <a:pt x="8862" y="1787"/>
                    <a:pt x="9002" y="1754"/>
                    <a:pt x="9108" y="1686"/>
                  </a:cubicBezTo>
                  <a:cubicBezTo>
                    <a:pt x="9320" y="1550"/>
                    <a:pt x="9320" y="1329"/>
                    <a:pt x="9108" y="1193"/>
                  </a:cubicBezTo>
                  <a:cubicBezTo>
                    <a:pt x="9002" y="1125"/>
                    <a:pt x="8862" y="1091"/>
                    <a:pt x="8723" y="1091"/>
                  </a:cubicBezTo>
                  <a:close/>
                  <a:moveTo>
                    <a:pt x="10758" y="1091"/>
                  </a:moveTo>
                  <a:cubicBezTo>
                    <a:pt x="10723" y="1091"/>
                    <a:pt x="10688" y="1093"/>
                    <a:pt x="10654" y="1097"/>
                  </a:cubicBezTo>
                  <a:cubicBezTo>
                    <a:pt x="10551" y="1110"/>
                    <a:pt x="10452" y="1142"/>
                    <a:pt x="10373" y="1193"/>
                  </a:cubicBezTo>
                  <a:cubicBezTo>
                    <a:pt x="10160" y="1329"/>
                    <a:pt x="10160" y="1550"/>
                    <a:pt x="10373" y="1686"/>
                  </a:cubicBezTo>
                  <a:cubicBezTo>
                    <a:pt x="10479" y="1754"/>
                    <a:pt x="10618" y="1787"/>
                    <a:pt x="10758" y="1787"/>
                  </a:cubicBezTo>
                  <a:cubicBezTo>
                    <a:pt x="10897" y="1787"/>
                    <a:pt x="11036" y="1754"/>
                    <a:pt x="11143" y="1686"/>
                  </a:cubicBezTo>
                  <a:cubicBezTo>
                    <a:pt x="11355" y="1550"/>
                    <a:pt x="11355" y="1329"/>
                    <a:pt x="11143" y="1193"/>
                  </a:cubicBezTo>
                  <a:cubicBezTo>
                    <a:pt x="11036" y="1125"/>
                    <a:pt x="10897" y="1091"/>
                    <a:pt x="10758" y="1091"/>
                  </a:cubicBezTo>
                  <a:close/>
                  <a:moveTo>
                    <a:pt x="12792" y="1091"/>
                  </a:moveTo>
                  <a:cubicBezTo>
                    <a:pt x="12757" y="1091"/>
                    <a:pt x="12723" y="1093"/>
                    <a:pt x="12689" y="1097"/>
                  </a:cubicBezTo>
                  <a:cubicBezTo>
                    <a:pt x="12586" y="1110"/>
                    <a:pt x="12487" y="1142"/>
                    <a:pt x="12407" y="1193"/>
                  </a:cubicBezTo>
                  <a:cubicBezTo>
                    <a:pt x="12195" y="1329"/>
                    <a:pt x="12195" y="1550"/>
                    <a:pt x="12407" y="1686"/>
                  </a:cubicBezTo>
                  <a:cubicBezTo>
                    <a:pt x="12513" y="1754"/>
                    <a:pt x="12653" y="1787"/>
                    <a:pt x="12792" y="1787"/>
                  </a:cubicBezTo>
                  <a:cubicBezTo>
                    <a:pt x="12931" y="1787"/>
                    <a:pt x="13071" y="1754"/>
                    <a:pt x="13177" y="1686"/>
                  </a:cubicBezTo>
                  <a:cubicBezTo>
                    <a:pt x="13390" y="1550"/>
                    <a:pt x="13390" y="1329"/>
                    <a:pt x="13177" y="1193"/>
                  </a:cubicBezTo>
                  <a:cubicBezTo>
                    <a:pt x="13071" y="1125"/>
                    <a:pt x="12931" y="1091"/>
                    <a:pt x="12792" y="1091"/>
                  </a:cubicBezTo>
                  <a:close/>
                  <a:moveTo>
                    <a:pt x="14827" y="1091"/>
                  </a:moveTo>
                  <a:cubicBezTo>
                    <a:pt x="14792" y="1091"/>
                    <a:pt x="14758" y="1093"/>
                    <a:pt x="14723" y="1097"/>
                  </a:cubicBezTo>
                  <a:cubicBezTo>
                    <a:pt x="14620" y="1110"/>
                    <a:pt x="14521" y="1142"/>
                    <a:pt x="14442" y="1193"/>
                  </a:cubicBezTo>
                  <a:cubicBezTo>
                    <a:pt x="14229" y="1329"/>
                    <a:pt x="14229" y="1550"/>
                    <a:pt x="14442" y="1686"/>
                  </a:cubicBezTo>
                  <a:cubicBezTo>
                    <a:pt x="14548" y="1754"/>
                    <a:pt x="14688" y="1787"/>
                    <a:pt x="14827" y="1787"/>
                  </a:cubicBezTo>
                  <a:cubicBezTo>
                    <a:pt x="14966" y="1787"/>
                    <a:pt x="15106" y="1754"/>
                    <a:pt x="15212" y="1686"/>
                  </a:cubicBezTo>
                  <a:cubicBezTo>
                    <a:pt x="15424" y="1550"/>
                    <a:pt x="15424" y="1329"/>
                    <a:pt x="15212" y="1193"/>
                  </a:cubicBezTo>
                  <a:cubicBezTo>
                    <a:pt x="15106" y="1125"/>
                    <a:pt x="14966" y="1091"/>
                    <a:pt x="14827" y="1091"/>
                  </a:cubicBezTo>
                  <a:close/>
                  <a:moveTo>
                    <a:pt x="6688" y="2258"/>
                  </a:moveTo>
                  <a:cubicBezTo>
                    <a:pt x="6529" y="2258"/>
                    <a:pt x="6369" y="2297"/>
                    <a:pt x="6248" y="2375"/>
                  </a:cubicBezTo>
                  <a:cubicBezTo>
                    <a:pt x="6005" y="2530"/>
                    <a:pt x="6005" y="2782"/>
                    <a:pt x="6248" y="2937"/>
                  </a:cubicBezTo>
                  <a:cubicBezTo>
                    <a:pt x="6491" y="3093"/>
                    <a:pt x="6886" y="3093"/>
                    <a:pt x="7129" y="2937"/>
                  </a:cubicBezTo>
                  <a:cubicBezTo>
                    <a:pt x="7372" y="2782"/>
                    <a:pt x="7372" y="2530"/>
                    <a:pt x="7129" y="2375"/>
                  </a:cubicBezTo>
                  <a:cubicBezTo>
                    <a:pt x="7007" y="2297"/>
                    <a:pt x="6848" y="2258"/>
                    <a:pt x="6688" y="2258"/>
                  </a:cubicBezTo>
                  <a:close/>
                  <a:moveTo>
                    <a:pt x="8723" y="2258"/>
                  </a:moveTo>
                  <a:cubicBezTo>
                    <a:pt x="8564" y="2258"/>
                    <a:pt x="8404" y="2297"/>
                    <a:pt x="8283" y="2375"/>
                  </a:cubicBezTo>
                  <a:cubicBezTo>
                    <a:pt x="8040" y="2530"/>
                    <a:pt x="8040" y="2782"/>
                    <a:pt x="8283" y="2937"/>
                  </a:cubicBezTo>
                  <a:cubicBezTo>
                    <a:pt x="8526" y="3093"/>
                    <a:pt x="8920" y="3093"/>
                    <a:pt x="9163" y="2937"/>
                  </a:cubicBezTo>
                  <a:cubicBezTo>
                    <a:pt x="9406" y="2782"/>
                    <a:pt x="9406" y="2530"/>
                    <a:pt x="9163" y="2375"/>
                  </a:cubicBezTo>
                  <a:cubicBezTo>
                    <a:pt x="9042" y="2297"/>
                    <a:pt x="8882" y="2258"/>
                    <a:pt x="8723" y="2258"/>
                  </a:cubicBezTo>
                  <a:close/>
                  <a:moveTo>
                    <a:pt x="10758" y="2258"/>
                  </a:moveTo>
                  <a:cubicBezTo>
                    <a:pt x="10598" y="2258"/>
                    <a:pt x="10439" y="2297"/>
                    <a:pt x="10317" y="2375"/>
                  </a:cubicBezTo>
                  <a:cubicBezTo>
                    <a:pt x="10074" y="2530"/>
                    <a:pt x="10074" y="2782"/>
                    <a:pt x="10317" y="2937"/>
                  </a:cubicBezTo>
                  <a:cubicBezTo>
                    <a:pt x="10560" y="3093"/>
                    <a:pt x="10955" y="3093"/>
                    <a:pt x="11198" y="2937"/>
                  </a:cubicBezTo>
                  <a:cubicBezTo>
                    <a:pt x="11441" y="2782"/>
                    <a:pt x="11441" y="2530"/>
                    <a:pt x="11198" y="2375"/>
                  </a:cubicBezTo>
                  <a:cubicBezTo>
                    <a:pt x="11076" y="2297"/>
                    <a:pt x="10917" y="2258"/>
                    <a:pt x="10758" y="2258"/>
                  </a:cubicBezTo>
                  <a:close/>
                  <a:moveTo>
                    <a:pt x="12792" y="2258"/>
                  </a:moveTo>
                  <a:cubicBezTo>
                    <a:pt x="12633" y="2258"/>
                    <a:pt x="12473" y="2297"/>
                    <a:pt x="12352" y="2375"/>
                  </a:cubicBezTo>
                  <a:cubicBezTo>
                    <a:pt x="12109" y="2530"/>
                    <a:pt x="12109" y="2782"/>
                    <a:pt x="12352" y="2937"/>
                  </a:cubicBezTo>
                  <a:cubicBezTo>
                    <a:pt x="12595" y="3093"/>
                    <a:pt x="12990" y="3093"/>
                    <a:pt x="13233" y="2937"/>
                  </a:cubicBezTo>
                  <a:cubicBezTo>
                    <a:pt x="13476" y="2782"/>
                    <a:pt x="13476" y="2530"/>
                    <a:pt x="13233" y="2375"/>
                  </a:cubicBezTo>
                  <a:cubicBezTo>
                    <a:pt x="13111" y="2297"/>
                    <a:pt x="12951" y="2258"/>
                    <a:pt x="12792" y="2258"/>
                  </a:cubicBezTo>
                  <a:close/>
                  <a:moveTo>
                    <a:pt x="14827" y="2258"/>
                  </a:moveTo>
                  <a:cubicBezTo>
                    <a:pt x="14668" y="2258"/>
                    <a:pt x="14508" y="2297"/>
                    <a:pt x="14386" y="2375"/>
                  </a:cubicBezTo>
                  <a:cubicBezTo>
                    <a:pt x="14143" y="2530"/>
                    <a:pt x="14143" y="2782"/>
                    <a:pt x="14386" y="2937"/>
                  </a:cubicBezTo>
                  <a:cubicBezTo>
                    <a:pt x="14629" y="3093"/>
                    <a:pt x="15024" y="3093"/>
                    <a:pt x="15267" y="2937"/>
                  </a:cubicBezTo>
                  <a:cubicBezTo>
                    <a:pt x="15510" y="2782"/>
                    <a:pt x="15510" y="2530"/>
                    <a:pt x="15267" y="2375"/>
                  </a:cubicBezTo>
                  <a:cubicBezTo>
                    <a:pt x="15146" y="2297"/>
                    <a:pt x="14986" y="2258"/>
                    <a:pt x="14827" y="2258"/>
                  </a:cubicBezTo>
                  <a:close/>
                  <a:moveTo>
                    <a:pt x="6707" y="3439"/>
                  </a:moveTo>
                  <a:cubicBezTo>
                    <a:pt x="6529" y="3439"/>
                    <a:pt x="6350" y="3483"/>
                    <a:pt x="6214" y="3570"/>
                  </a:cubicBezTo>
                  <a:cubicBezTo>
                    <a:pt x="5941" y="3744"/>
                    <a:pt x="5941" y="4027"/>
                    <a:pt x="6214" y="4201"/>
                  </a:cubicBezTo>
                  <a:cubicBezTo>
                    <a:pt x="6486" y="4375"/>
                    <a:pt x="6928" y="4375"/>
                    <a:pt x="7201" y="4201"/>
                  </a:cubicBezTo>
                  <a:cubicBezTo>
                    <a:pt x="7473" y="4027"/>
                    <a:pt x="7473" y="3744"/>
                    <a:pt x="7201" y="3570"/>
                  </a:cubicBezTo>
                  <a:cubicBezTo>
                    <a:pt x="7064" y="3483"/>
                    <a:pt x="6886" y="3439"/>
                    <a:pt x="6707" y="3439"/>
                  </a:cubicBezTo>
                  <a:close/>
                  <a:moveTo>
                    <a:pt x="8742" y="3439"/>
                  </a:moveTo>
                  <a:cubicBezTo>
                    <a:pt x="8563" y="3439"/>
                    <a:pt x="8385" y="3483"/>
                    <a:pt x="8248" y="3570"/>
                  </a:cubicBezTo>
                  <a:cubicBezTo>
                    <a:pt x="7976" y="3744"/>
                    <a:pt x="7976" y="4027"/>
                    <a:pt x="8248" y="4201"/>
                  </a:cubicBezTo>
                  <a:cubicBezTo>
                    <a:pt x="8521" y="4375"/>
                    <a:pt x="8963" y="4375"/>
                    <a:pt x="9235" y="4201"/>
                  </a:cubicBezTo>
                  <a:cubicBezTo>
                    <a:pt x="9508" y="4027"/>
                    <a:pt x="9508" y="3744"/>
                    <a:pt x="9235" y="3570"/>
                  </a:cubicBezTo>
                  <a:cubicBezTo>
                    <a:pt x="9099" y="3483"/>
                    <a:pt x="8920" y="3439"/>
                    <a:pt x="8742" y="3439"/>
                  </a:cubicBezTo>
                  <a:close/>
                  <a:moveTo>
                    <a:pt x="10776" y="3439"/>
                  </a:moveTo>
                  <a:cubicBezTo>
                    <a:pt x="10598" y="3439"/>
                    <a:pt x="10419" y="3483"/>
                    <a:pt x="10283" y="3570"/>
                  </a:cubicBezTo>
                  <a:cubicBezTo>
                    <a:pt x="10011" y="3744"/>
                    <a:pt x="10011" y="4027"/>
                    <a:pt x="10283" y="4201"/>
                  </a:cubicBezTo>
                  <a:cubicBezTo>
                    <a:pt x="10556" y="4375"/>
                    <a:pt x="10997" y="4375"/>
                    <a:pt x="11270" y="4201"/>
                  </a:cubicBezTo>
                  <a:cubicBezTo>
                    <a:pt x="11542" y="4027"/>
                    <a:pt x="11542" y="3744"/>
                    <a:pt x="11270" y="3570"/>
                  </a:cubicBezTo>
                  <a:cubicBezTo>
                    <a:pt x="11134" y="3483"/>
                    <a:pt x="10955" y="3439"/>
                    <a:pt x="10776" y="3439"/>
                  </a:cubicBezTo>
                  <a:close/>
                  <a:moveTo>
                    <a:pt x="12792" y="3439"/>
                  </a:moveTo>
                  <a:cubicBezTo>
                    <a:pt x="12614" y="3439"/>
                    <a:pt x="12435" y="3483"/>
                    <a:pt x="12299" y="3570"/>
                  </a:cubicBezTo>
                  <a:cubicBezTo>
                    <a:pt x="12026" y="3744"/>
                    <a:pt x="12026" y="4027"/>
                    <a:pt x="12299" y="4201"/>
                  </a:cubicBezTo>
                  <a:cubicBezTo>
                    <a:pt x="12571" y="4375"/>
                    <a:pt x="13013" y="4375"/>
                    <a:pt x="13286" y="4201"/>
                  </a:cubicBezTo>
                  <a:cubicBezTo>
                    <a:pt x="13558" y="4027"/>
                    <a:pt x="13558" y="3744"/>
                    <a:pt x="13286" y="3570"/>
                  </a:cubicBezTo>
                  <a:cubicBezTo>
                    <a:pt x="13149" y="3483"/>
                    <a:pt x="12971" y="3439"/>
                    <a:pt x="12792" y="3439"/>
                  </a:cubicBezTo>
                  <a:close/>
                  <a:moveTo>
                    <a:pt x="14827" y="3439"/>
                  </a:moveTo>
                  <a:cubicBezTo>
                    <a:pt x="14648" y="3439"/>
                    <a:pt x="14470" y="3483"/>
                    <a:pt x="14333" y="3570"/>
                  </a:cubicBezTo>
                  <a:cubicBezTo>
                    <a:pt x="14061" y="3744"/>
                    <a:pt x="14061" y="4027"/>
                    <a:pt x="14333" y="4201"/>
                  </a:cubicBezTo>
                  <a:cubicBezTo>
                    <a:pt x="14606" y="4375"/>
                    <a:pt x="15048" y="4375"/>
                    <a:pt x="15320" y="4201"/>
                  </a:cubicBezTo>
                  <a:cubicBezTo>
                    <a:pt x="15593" y="4027"/>
                    <a:pt x="15593" y="3744"/>
                    <a:pt x="15320" y="3570"/>
                  </a:cubicBezTo>
                  <a:cubicBezTo>
                    <a:pt x="15184" y="3483"/>
                    <a:pt x="15005" y="3439"/>
                    <a:pt x="14827" y="3439"/>
                  </a:cubicBezTo>
                  <a:close/>
                  <a:moveTo>
                    <a:pt x="6688" y="4603"/>
                  </a:moveTo>
                  <a:cubicBezTo>
                    <a:pt x="6484" y="4603"/>
                    <a:pt x="6279" y="4653"/>
                    <a:pt x="6123" y="4752"/>
                  </a:cubicBezTo>
                  <a:cubicBezTo>
                    <a:pt x="5811" y="4952"/>
                    <a:pt x="5811" y="5276"/>
                    <a:pt x="6123" y="5476"/>
                  </a:cubicBezTo>
                  <a:cubicBezTo>
                    <a:pt x="6436" y="5676"/>
                    <a:pt x="6941" y="5676"/>
                    <a:pt x="7254" y="5476"/>
                  </a:cubicBezTo>
                  <a:cubicBezTo>
                    <a:pt x="7566" y="5276"/>
                    <a:pt x="7566" y="4952"/>
                    <a:pt x="7254" y="4752"/>
                  </a:cubicBezTo>
                  <a:cubicBezTo>
                    <a:pt x="7097" y="4653"/>
                    <a:pt x="6893" y="4603"/>
                    <a:pt x="6688" y="4603"/>
                  </a:cubicBezTo>
                  <a:close/>
                  <a:moveTo>
                    <a:pt x="8723" y="4603"/>
                  </a:moveTo>
                  <a:cubicBezTo>
                    <a:pt x="8518" y="4603"/>
                    <a:pt x="8314" y="4653"/>
                    <a:pt x="8158" y="4752"/>
                  </a:cubicBezTo>
                  <a:cubicBezTo>
                    <a:pt x="7845" y="4952"/>
                    <a:pt x="7845" y="5276"/>
                    <a:pt x="8158" y="5476"/>
                  </a:cubicBezTo>
                  <a:cubicBezTo>
                    <a:pt x="8470" y="5676"/>
                    <a:pt x="8976" y="5676"/>
                    <a:pt x="9288" y="5476"/>
                  </a:cubicBezTo>
                  <a:cubicBezTo>
                    <a:pt x="9601" y="5276"/>
                    <a:pt x="9601" y="4952"/>
                    <a:pt x="9288" y="4752"/>
                  </a:cubicBezTo>
                  <a:cubicBezTo>
                    <a:pt x="9132" y="4653"/>
                    <a:pt x="8928" y="4603"/>
                    <a:pt x="8723" y="4603"/>
                  </a:cubicBezTo>
                  <a:close/>
                  <a:moveTo>
                    <a:pt x="10758" y="4603"/>
                  </a:moveTo>
                  <a:cubicBezTo>
                    <a:pt x="10553" y="4603"/>
                    <a:pt x="10349" y="4653"/>
                    <a:pt x="10192" y="4752"/>
                  </a:cubicBezTo>
                  <a:cubicBezTo>
                    <a:pt x="9880" y="4952"/>
                    <a:pt x="9880" y="5276"/>
                    <a:pt x="10192" y="5476"/>
                  </a:cubicBezTo>
                  <a:cubicBezTo>
                    <a:pt x="10505" y="5676"/>
                    <a:pt x="11010" y="5676"/>
                    <a:pt x="11323" y="5476"/>
                  </a:cubicBezTo>
                  <a:cubicBezTo>
                    <a:pt x="11635" y="5276"/>
                    <a:pt x="11635" y="4952"/>
                    <a:pt x="11323" y="4752"/>
                  </a:cubicBezTo>
                  <a:cubicBezTo>
                    <a:pt x="11167" y="4653"/>
                    <a:pt x="10962" y="4603"/>
                    <a:pt x="10758" y="4603"/>
                  </a:cubicBezTo>
                  <a:close/>
                  <a:moveTo>
                    <a:pt x="12792" y="4603"/>
                  </a:moveTo>
                  <a:cubicBezTo>
                    <a:pt x="12588" y="4603"/>
                    <a:pt x="12383" y="4653"/>
                    <a:pt x="12227" y="4752"/>
                  </a:cubicBezTo>
                  <a:cubicBezTo>
                    <a:pt x="11915" y="4952"/>
                    <a:pt x="11915" y="5276"/>
                    <a:pt x="12227" y="5476"/>
                  </a:cubicBezTo>
                  <a:cubicBezTo>
                    <a:pt x="12539" y="5676"/>
                    <a:pt x="13045" y="5676"/>
                    <a:pt x="13357" y="5476"/>
                  </a:cubicBezTo>
                  <a:cubicBezTo>
                    <a:pt x="13670" y="5276"/>
                    <a:pt x="13670" y="4952"/>
                    <a:pt x="13357" y="4752"/>
                  </a:cubicBezTo>
                  <a:cubicBezTo>
                    <a:pt x="13201" y="4653"/>
                    <a:pt x="12997" y="4603"/>
                    <a:pt x="12792" y="4603"/>
                  </a:cubicBezTo>
                  <a:close/>
                  <a:moveTo>
                    <a:pt x="14827" y="4603"/>
                  </a:moveTo>
                  <a:cubicBezTo>
                    <a:pt x="14622" y="4603"/>
                    <a:pt x="14418" y="4653"/>
                    <a:pt x="14262" y="4752"/>
                  </a:cubicBezTo>
                  <a:cubicBezTo>
                    <a:pt x="13949" y="4952"/>
                    <a:pt x="13949" y="5276"/>
                    <a:pt x="14262" y="5476"/>
                  </a:cubicBezTo>
                  <a:cubicBezTo>
                    <a:pt x="14574" y="5676"/>
                    <a:pt x="15080" y="5676"/>
                    <a:pt x="15392" y="5476"/>
                  </a:cubicBezTo>
                  <a:cubicBezTo>
                    <a:pt x="15704" y="5276"/>
                    <a:pt x="15704" y="4952"/>
                    <a:pt x="15392" y="4752"/>
                  </a:cubicBezTo>
                  <a:cubicBezTo>
                    <a:pt x="15236" y="4653"/>
                    <a:pt x="15032" y="4603"/>
                    <a:pt x="14827" y="4603"/>
                  </a:cubicBezTo>
                  <a:close/>
                  <a:moveTo>
                    <a:pt x="6688" y="5832"/>
                  </a:moveTo>
                  <a:cubicBezTo>
                    <a:pt x="6484" y="5832"/>
                    <a:pt x="6279" y="5882"/>
                    <a:pt x="6123" y="5982"/>
                  </a:cubicBezTo>
                  <a:cubicBezTo>
                    <a:pt x="5811" y="6181"/>
                    <a:pt x="5811" y="6506"/>
                    <a:pt x="6123" y="6705"/>
                  </a:cubicBezTo>
                  <a:cubicBezTo>
                    <a:pt x="6436" y="6905"/>
                    <a:pt x="6941" y="6905"/>
                    <a:pt x="7254" y="6705"/>
                  </a:cubicBezTo>
                  <a:cubicBezTo>
                    <a:pt x="7566" y="6506"/>
                    <a:pt x="7566" y="6181"/>
                    <a:pt x="7254" y="5982"/>
                  </a:cubicBezTo>
                  <a:cubicBezTo>
                    <a:pt x="7097" y="5882"/>
                    <a:pt x="6893" y="5832"/>
                    <a:pt x="6688" y="5832"/>
                  </a:cubicBezTo>
                  <a:close/>
                  <a:moveTo>
                    <a:pt x="8723" y="5832"/>
                  </a:moveTo>
                  <a:cubicBezTo>
                    <a:pt x="8672" y="5832"/>
                    <a:pt x="8620" y="5835"/>
                    <a:pt x="8570" y="5841"/>
                  </a:cubicBezTo>
                  <a:cubicBezTo>
                    <a:pt x="8419" y="5860"/>
                    <a:pt x="8275" y="5907"/>
                    <a:pt x="8158" y="5982"/>
                  </a:cubicBezTo>
                  <a:cubicBezTo>
                    <a:pt x="7845" y="6181"/>
                    <a:pt x="7845" y="6506"/>
                    <a:pt x="8158" y="6705"/>
                  </a:cubicBezTo>
                  <a:cubicBezTo>
                    <a:pt x="8314" y="6805"/>
                    <a:pt x="8518" y="6855"/>
                    <a:pt x="8723" y="6855"/>
                  </a:cubicBezTo>
                  <a:cubicBezTo>
                    <a:pt x="8928" y="6855"/>
                    <a:pt x="9132" y="6805"/>
                    <a:pt x="9288" y="6705"/>
                  </a:cubicBezTo>
                  <a:cubicBezTo>
                    <a:pt x="9601" y="6506"/>
                    <a:pt x="9601" y="6181"/>
                    <a:pt x="9288" y="5982"/>
                  </a:cubicBezTo>
                  <a:cubicBezTo>
                    <a:pt x="9132" y="5882"/>
                    <a:pt x="8928" y="5832"/>
                    <a:pt x="8723" y="5832"/>
                  </a:cubicBezTo>
                  <a:close/>
                  <a:moveTo>
                    <a:pt x="10758" y="5832"/>
                  </a:moveTo>
                  <a:cubicBezTo>
                    <a:pt x="10706" y="5832"/>
                    <a:pt x="10655" y="5835"/>
                    <a:pt x="10605" y="5841"/>
                  </a:cubicBezTo>
                  <a:cubicBezTo>
                    <a:pt x="10453" y="5860"/>
                    <a:pt x="10310" y="5907"/>
                    <a:pt x="10192" y="5982"/>
                  </a:cubicBezTo>
                  <a:cubicBezTo>
                    <a:pt x="9880" y="6181"/>
                    <a:pt x="9880" y="6506"/>
                    <a:pt x="10192" y="6705"/>
                  </a:cubicBezTo>
                  <a:cubicBezTo>
                    <a:pt x="10349" y="6805"/>
                    <a:pt x="10553" y="6855"/>
                    <a:pt x="10758" y="6855"/>
                  </a:cubicBezTo>
                  <a:cubicBezTo>
                    <a:pt x="10962" y="6855"/>
                    <a:pt x="11167" y="6805"/>
                    <a:pt x="11323" y="6705"/>
                  </a:cubicBezTo>
                  <a:cubicBezTo>
                    <a:pt x="11635" y="6506"/>
                    <a:pt x="11635" y="6181"/>
                    <a:pt x="11323" y="5982"/>
                  </a:cubicBezTo>
                  <a:cubicBezTo>
                    <a:pt x="11167" y="5882"/>
                    <a:pt x="10962" y="5832"/>
                    <a:pt x="10758" y="5832"/>
                  </a:cubicBezTo>
                  <a:close/>
                  <a:moveTo>
                    <a:pt x="12792" y="5832"/>
                  </a:moveTo>
                  <a:cubicBezTo>
                    <a:pt x="12741" y="5832"/>
                    <a:pt x="12690" y="5835"/>
                    <a:pt x="12639" y="5841"/>
                  </a:cubicBezTo>
                  <a:cubicBezTo>
                    <a:pt x="12488" y="5860"/>
                    <a:pt x="12344" y="5907"/>
                    <a:pt x="12227" y="5982"/>
                  </a:cubicBezTo>
                  <a:cubicBezTo>
                    <a:pt x="11915" y="6181"/>
                    <a:pt x="11915" y="6506"/>
                    <a:pt x="12227" y="6705"/>
                  </a:cubicBezTo>
                  <a:cubicBezTo>
                    <a:pt x="12383" y="6805"/>
                    <a:pt x="12588" y="6855"/>
                    <a:pt x="12792" y="6855"/>
                  </a:cubicBezTo>
                  <a:cubicBezTo>
                    <a:pt x="12997" y="6855"/>
                    <a:pt x="13201" y="6805"/>
                    <a:pt x="13357" y="6705"/>
                  </a:cubicBezTo>
                  <a:cubicBezTo>
                    <a:pt x="13670" y="6506"/>
                    <a:pt x="13670" y="6181"/>
                    <a:pt x="13357" y="5982"/>
                  </a:cubicBezTo>
                  <a:cubicBezTo>
                    <a:pt x="13201" y="5882"/>
                    <a:pt x="12997" y="5832"/>
                    <a:pt x="12792" y="5832"/>
                  </a:cubicBezTo>
                  <a:close/>
                  <a:moveTo>
                    <a:pt x="14827" y="5832"/>
                  </a:moveTo>
                  <a:cubicBezTo>
                    <a:pt x="14776" y="5832"/>
                    <a:pt x="14724" y="5835"/>
                    <a:pt x="14674" y="5841"/>
                  </a:cubicBezTo>
                  <a:cubicBezTo>
                    <a:pt x="14523" y="5860"/>
                    <a:pt x="14379" y="5907"/>
                    <a:pt x="14262" y="5982"/>
                  </a:cubicBezTo>
                  <a:cubicBezTo>
                    <a:pt x="13949" y="6181"/>
                    <a:pt x="13949" y="6506"/>
                    <a:pt x="14262" y="6705"/>
                  </a:cubicBezTo>
                  <a:cubicBezTo>
                    <a:pt x="14418" y="6805"/>
                    <a:pt x="14622" y="6855"/>
                    <a:pt x="14827" y="6855"/>
                  </a:cubicBezTo>
                  <a:cubicBezTo>
                    <a:pt x="15032" y="6855"/>
                    <a:pt x="15236" y="6805"/>
                    <a:pt x="15392" y="6705"/>
                  </a:cubicBezTo>
                  <a:cubicBezTo>
                    <a:pt x="15704" y="6506"/>
                    <a:pt x="15704" y="6181"/>
                    <a:pt x="15392" y="5982"/>
                  </a:cubicBezTo>
                  <a:cubicBezTo>
                    <a:pt x="15236" y="5882"/>
                    <a:pt x="15032" y="5832"/>
                    <a:pt x="14827" y="5832"/>
                  </a:cubicBezTo>
                  <a:close/>
                  <a:moveTo>
                    <a:pt x="6688" y="11941"/>
                  </a:moveTo>
                  <a:cubicBezTo>
                    <a:pt x="6484" y="11941"/>
                    <a:pt x="6279" y="11991"/>
                    <a:pt x="6123" y="12091"/>
                  </a:cubicBezTo>
                  <a:cubicBezTo>
                    <a:pt x="5811" y="12291"/>
                    <a:pt x="5811" y="12615"/>
                    <a:pt x="6123" y="12815"/>
                  </a:cubicBezTo>
                  <a:cubicBezTo>
                    <a:pt x="6436" y="13015"/>
                    <a:pt x="6941" y="13015"/>
                    <a:pt x="7254" y="12815"/>
                  </a:cubicBezTo>
                  <a:cubicBezTo>
                    <a:pt x="7566" y="12615"/>
                    <a:pt x="7566" y="12291"/>
                    <a:pt x="7254" y="12091"/>
                  </a:cubicBezTo>
                  <a:cubicBezTo>
                    <a:pt x="7097" y="11991"/>
                    <a:pt x="6893" y="11941"/>
                    <a:pt x="6688" y="11941"/>
                  </a:cubicBezTo>
                  <a:close/>
                  <a:moveTo>
                    <a:pt x="8723" y="11941"/>
                  </a:moveTo>
                  <a:cubicBezTo>
                    <a:pt x="8518" y="11941"/>
                    <a:pt x="8314" y="11991"/>
                    <a:pt x="8158" y="12091"/>
                  </a:cubicBezTo>
                  <a:cubicBezTo>
                    <a:pt x="7845" y="12291"/>
                    <a:pt x="7845" y="12615"/>
                    <a:pt x="8158" y="12815"/>
                  </a:cubicBezTo>
                  <a:cubicBezTo>
                    <a:pt x="8470" y="13015"/>
                    <a:pt x="8976" y="13015"/>
                    <a:pt x="9288" y="12815"/>
                  </a:cubicBezTo>
                  <a:cubicBezTo>
                    <a:pt x="9601" y="12615"/>
                    <a:pt x="9601" y="12291"/>
                    <a:pt x="9288" y="12091"/>
                  </a:cubicBezTo>
                  <a:cubicBezTo>
                    <a:pt x="9132" y="11991"/>
                    <a:pt x="8928" y="11941"/>
                    <a:pt x="8723" y="11941"/>
                  </a:cubicBezTo>
                  <a:close/>
                  <a:moveTo>
                    <a:pt x="10758" y="11941"/>
                  </a:moveTo>
                  <a:cubicBezTo>
                    <a:pt x="10553" y="11941"/>
                    <a:pt x="10349" y="11991"/>
                    <a:pt x="10192" y="12091"/>
                  </a:cubicBezTo>
                  <a:cubicBezTo>
                    <a:pt x="9880" y="12291"/>
                    <a:pt x="9880" y="12615"/>
                    <a:pt x="10192" y="12815"/>
                  </a:cubicBezTo>
                  <a:cubicBezTo>
                    <a:pt x="10505" y="13015"/>
                    <a:pt x="11010" y="13015"/>
                    <a:pt x="11323" y="12815"/>
                  </a:cubicBezTo>
                  <a:cubicBezTo>
                    <a:pt x="11635" y="12615"/>
                    <a:pt x="11635" y="12291"/>
                    <a:pt x="11323" y="12091"/>
                  </a:cubicBezTo>
                  <a:cubicBezTo>
                    <a:pt x="11167" y="11991"/>
                    <a:pt x="10962" y="11941"/>
                    <a:pt x="10758" y="11941"/>
                  </a:cubicBezTo>
                  <a:close/>
                  <a:moveTo>
                    <a:pt x="12792" y="11941"/>
                  </a:moveTo>
                  <a:cubicBezTo>
                    <a:pt x="12588" y="11941"/>
                    <a:pt x="12383" y="11991"/>
                    <a:pt x="12227" y="12091"/>
                  </a:cubicBezTo>
                  <a:cubicBezTo>
                    <a:pt x="11915" y="12291"/>
                    <a:pt x="11915" y="12615"/>
                    <a:pt x="12227" y="12815"/>
                  </a:cubicBezTo>
                  <a:cubicBezTo>
                    <a:pt x="12539" y="13015"/>
                    <a:pt x="13045" y="13015"/>
                    <a:pt x="13357" y="12815"/>
                  </a:cubicBezTo>
                  <a:cubicBezTo>
                    <a:pt x="13670" y="12615"/>
                    <a:pt x="13670" y="12291"/>
                    <a:pt x="13357" y="12091"/>
                  </a:cubicBezTo>
                  <a:cubicBezTo>
                    <a:pt x="13201" y="11991"/>
                    <a:pt x="12997" y="11941"/>
                    <a:pt x="12792" y="11941"/>
                  </a:cubicBezTo>
                  <a:close/>
                  <a:moveTo>
                    <a:pt x="14827" y="11941"/>
                  </a:moveTo>
                  <a:cubicBezTo>
                    <a:pt x="14622" y="11941"/>
                    <a:pt x="14418" y="11991"/>
                    <a:pt x="14262" y="12091"/>
                  </a:cubicBezTo>
                  <a:cubicBezTo>
                    <a:pt x="13949" y="12291"/>
                    <a:pt x="13949" y="12615"/>
                    <a:pt x="14262" y="12815"/>
                  </a:cubicBezTo>
                  <a:cubicBezTo>
                    <a:pt x="14574" y="13015"/>
                    <a:pt x="15080" y="13015"/>
                    <a:pt x="15392" y="12815"/>
                  </a:cubicBezTo>
                  <a:cubicBezTo>
                    <a:pt x="15704" y="12615"/>
                    <a:pt x="15704" y="12291"/>
                    <a:pt x="15392" y="12091"/>
                  </a:cubicBezTo>
                  <a:cubicBezTo>
                    <a:pt x="15236" y="11991"/>
                    <a:pt x="15032" y="11941"/>
                    <a:pt x="14827" y="11941"/>
                  </a:cubicBezTo>
                  <a:close/>
                  <a:moveTo>
                    <a:pt x="6688" y="13158"/>
                  </a:moveTo>
                  <a:cubicBezTo>
                    <a:pt x="6484" y="13158"/>
                    <a:pt x="6279" y="13208"/>
                    <a:pt x="6123" y="13308"/>
                  </a:cubicBezTo>
                  <a:cubicBezTo>
                    <a:pt x="5811" y="13508"/>
                    <a:pt x="5811" y="13832"/>
                    <a:pt x="6123" y="14032"/>
                  </a:cubicBezTo>
                  <a:cubicBezTo>
                    <a:pt x="6436" y="14232"/>
                    <a:pt x="6941" y="14232"/>
                    <a:pt x="7254" y="14032"/>
                  </a:cubicBezTo>
                  <a:cubicBezTo>
                    <a:pt x="7566" y="13832"/>
                    <a:pt x="7566" y="13508"/>
                    <a:pt x="7254" y="13308"/>
                  </a:cubicBezTo>
                  <a:cubicBezTo>
                    <a:pt x="7097" y="13208"/>
                    <a:pt x="6893" y="13158"/>
                    <a:pt x="6688" y="13158"/>
                  </a:cubicBezTo>
                  <a:close/>
                  <a:moveTo>
                    <a:pt x="8723" y="13158"/>
                  </a:moveTo>
                  <a:cubicBezTo>
                    <a:pt x="8518" y="13158"/>
                    <a:pt x="8314" y="13208"/>
                    <a:pt x="8158" y="13308"/>
                  </a:cubicBezTo>
                  <a:cubicBezTo>
                    <a:pt x="7845" y="13508"/>
                    <a:pt x="7845" y="13832"/>
                    <a:pt x="8158" y="14032"/>
                  </a:cubicBezTo>
                  <a:cubicBezTo>
                    <a:pt x="8470" y="14232"/>
                    <a:pt x="8976" y="14232"/>
                    <a:pt x="9288" y="14032"/>
                  </a:cubicBezTo>
                  <a:cubicBezTo>
                    <a:pt x="9601" y="13832"/>
                    <a:pt x="9601" y="13508"/>
                    <a:pt x="9288" y="13308"/>
                  </a:cubicBezTo>
                  <a:cubicBezTo>
                    <a:pt x="9132" y="13208"/>
                    <a:pt x="8928" y="13158"/>
                    <a:pt x="8723" y="13158"/>
                  </a:cubicBezTo>
                  <a:close/>
                  <a:moveTo>
                    <a:pt x="10758" y="13158"/>
                  </a:moveTo>
                  <a:cubicBezTo>
                    <a:pt x="10553" y="13158"/>
                    <a:pt x="10349" y="13208"/>
                    <a:pt x="10192" y="13308"/>
                  </a:cubicBezTo>
                  <a:cubicBezTo>
                    <a:pt x="9880" y="13508"/>
                    <a:pt x="9880" y="13832"/>
                    <a:pt x="10192" y="14032"/>
                  </a:cubicBezTo>
                  <a:cubicBezTo>
                    <a:pt x="10505" y="14232"/>
                    <a:pt x="11010" y="14232"/>
                    <a:pt x="11323" y="14032"/>
                  </a:cubicBezTo>
                  <a:cubicBezTo>
                    <a:pt x="11635" y="13832"/>
                    <a:pt x="11635" y="13508"/>
                    <a:pt x="11323" y="13308"/>
                  </a:cubicBezTo>
                  <a:cubicBezTo>
                    <a:pt x="11167" y="13208"/>
                    <a:pt x="10962" y="13158"/>
                    <a:pt x="10758" y="13158"/>
                  </a:cubicBezTo>
                  <a:close/>
                  <a:moveTo>
                    <a:pt x="14827" y="13158"/>
                  </a:moveTo>
                  <a:cubicBezTo>
                    <a:pt x="14622" y="13158"/>
                    <a:pt x="14418" y="13208"/>
                    <a:pt x="14262" y="13308"/>
                  </a:cubicBezTo>
                  <a:cubicBezTo>
                    <a:pt x="13949" y="13508"/>
                    <a:pt x="13949" y="13832"/>
                    <a:pt x="14262" y="14032"/>
                  </a:cubicBezTo>
                  <a:cubicBezTo>
                    <a:pt x="14574" y="14232"/>
                    <a:pt x="15080" y="14232"/>
                    <a:pt x="15392" y="14032"/>
                  </a:cubicBezTo>
                  <a:cubicBezTo>
                    <a:pt x="15704" y="13832"/>
                    <a:pt x="15704" y="13508"/>
                    <a:pt x="15392" y="13308"/>
                  </a:cubicBezTo>
                  <a:cubicBezTo>
                    <a:pt x="15236" y="13208"/>
                    <a:pt x="15032" y="13158"/>
                    <a:pt x="14827" y="13158"/>
                  </a:cubicBezTo>
                  <a:close/>
                  <a:moveTo>
                    <a:pt x="12792" y="13170"/>
                  </a:moveTo>
                  <a:cubicBezTo>
                    <a:pt x="12588" y="13170"/>
                    <a:pt x="12383" y="13220"/>
                    <a:pt x="12227" y="13320"/>
                  </a:cubicBezTo>
                  <a:cubicBezTo>
                    <a:pt x="11915" y="13520"/>
                    <a:pt x="11915" y="13844"/>
                    <a:pt x="12227" y="14044"/>
                  </a:cubicBezTo>
                  <a:cubicBezTo>
                    <a:pt x="12539" y="14244"/>
                    <a:pt x="13045" y="14244"/>
                    <a:pt x="13357" y="14044"/>
                  </a:cubicBezTo>
                  <a:cubicBezTo>
                    <a:pt x="13670" y="13844"/>
                    <a:pt x="13670" y="13520"/>
                    <a:pt x="13357" y="13320"/>
                  </a:cubicBezTo>
                  <a:cubicBezTo>
                    <a:pt x="13201" y="13220"/>
                    <a:pt x="12997" y="13170"/>
                    <a:pt x="12792" y="13170"/>
                  </a:cubicBezTo>
                  <a:close/>
                  <a:moveTo>
                    <a:pt x="6688" y="14376"/>
                  </a:moveTo>
                  <a:cubicBezTo>
                    <a:pt x="6484" y="14376"/>
                    <a:pt x="6279" y="14425"/>
                    <a:pt x="6123" y="14525"/>
                  </a:cubicBezTo>
                  <a:cubicBezTo>
                    <a:pt x="5811" y="14725"/>
                    <a:pt x="5811" y="15049"/>
                    <a:pt x="6123" y="15249"/>
                  </a:cubicBezTo>
                  <a:cubicBezTo>
                    <a:pt x="6436" y="15449"/>
                    <a:pt x="6941" y="15449"/>
                    <a:pt x="7254" y="15249"/>
                  </a:cubicBezTo>
                  <a:cubicBezTo>
                    <a:pt x="7566" y="15049"/>
                    <a:pt x="7566" y="14725"/>
                    <a:pt x="7254" y="14525"/>
                  </a:cubicBezTo>
                  <a:cubicBezTo>
                    <a:pt x="7097" y="14425"/>
                    <a:pt x="6893" y="14376"/>
                    <a:pt x="6688" y="14376"/>
                  </a:cubicBezTo>
                  <a:close/>
                  <a:moveTo>
                    <a:pt x="8723" y="14376"/>
                  </a:moveTo>
                  <a:cubicBezTo>
                    <a:pt x="8518" y="14376"/>
                    <a:pt x="8314" y="14425"/>
                    <a:pt x="8158" y="14525"/>
                  </a:cubicBezTo>
                  <a:cubicBezTo>
                    <a:pt x="7845" y="14725"/>
                    <a:pt x="7845" y="15049"/>
                    <a:pt x="8158" y="15249"/>
                  </a:cubicBezTo>
                  <a:cubicBezTo>
                    <a:pt x="8470" y="15449"/>
                    <a:pt x="8976" y="15449"/>
                    <a:pt x="9288" y="15249"/>
                  </a:cubicBezTo>
                  <a:cubicBezTo>
                    <a:pt x="9601" y="15049"/>
                    <a:pt x="9601" y="14725"/>
                    <a:pt x="9288" y="14525"/>
                  </a:cubicBezTo>
                  <a:cubicBezTo>
                    <a:pt x="9132" y="14425"/>
                    <a:pt x="8928" y="14376"/>
                    <a:pt x="8723" y="14376"/>
                  </a:cubicBezTo>
                  <a:close/>
                  <a:moveTo>
                    <a:pt x="10758" y="14376"/>
                  </a:moveTo>
                  <a:cubicBezTo>
                    <a:pt x="10553" y="14376"/>
                    <a:pt x="10349" y="14425"/>
                    <a:pt x="10192" y="14525"/>
                  </a:cubicBezTo>
                  <a:cubicBezTo>
                    <a:pt x="9880" y="14725"/>
                    <a:pt x="9880" y="15049"/>
                    <a:pt x="10192" y="15249"/>
                  </a:cubicBezTo>
                  <a:cubicBezTo>
                    <a:pt x="10505" y="15449"/>
                    <a:pt x="11010" y="15449"/>
                    <a:pt x="11323" y="15249"/>
                  </a:cubicBezTo>
                  <a:cubicBezTo>
                    <a:pt x="11635" y="15049"/>
                    <a:pt x="11635" y="14725"/>
                    <a:pt x="11323" y="14525"/>
                  </a:cubicBezTo>
                  <a:cubicBezTo>
                    <a:pt x="11167" y="14425"/>
                    <a:pt x="10962" y="14376"/>
                    <a:pt x="10758" y="14376"/>
                  </a:cubicBezTo>
                  <a:close/>
                  <a:moveTo>
                    <a:pt x="12792" y="14376"/>
                  </a:moveTo>
                  <a:cubicBezTo>
                    <a:pt x="12588" y="14376"/>
                    <a:pt x="12383" y="14425"/>
                    <a:pt x="12227" y="14525"/>
                  </a:cubicBezTo>
                  <a:cubicBezTo>
                    <a:pt x="11915" y="14725"/>
                    <a:pt x="11915" y="15049"/>
                    <a:pt x="12227" y="15249"/>
                  </a:cubicBezTo>
                  <a:cubicBezTo>
                    <a:pt x="12539" y="15449"/>
                    <a:pt x="13045" y="15449"/>
                    <a:pt x="13357" y="15249"/>
                  </a:cubicBezTo>
                  <a:cubicBezTo>
                    <a:pt x="13670" y="15049"/>
                    <a:pt x="13670" y="14725"/>
                    <a:pt x="13357" y="14525"/>
                  </a:cubicBezTo>
                  <a:cubicBezTo>
                    <a:pt x="13201" y="14425"/>
                    <a:pt x="12997" y="14376"/>
                    <a:pt x="12792" y="14376"/>
                  </a:cubicBezTo>
                  <a:close/>
                  <a:moveTo>
                    <a:pt x="14827" y="14376"/>
                  </a:moveTo>
                  <a:cubicBezTo>
                    <a:pt x="14622" y="14376"/>
                    <a:pt x="14418" y="14425"/>
                    <a:pt x="14262" y="14525"/>
                  </a:cubicBezTo>
                  <a:cubicBezTo>
                    <a:pt x="13949" y="14725"/>
                    <a:pt x="13949" y="15049"/>
                    <a:pt x="14262" y="15249"/>
                  </a:cubicBezTo>
                  <a:cubicBezTo>
                    <a:pt x="14574" y="15449"/>
                    <a:pt x="15080" y="15449"/>
                    <a:pt x="15392" y="15249"/>
                  </a:cubicBezTo>
                  <a:cubicBezTo>
                    <a:pt x="15704" y="15049"/>
                    <a:pt x="15704" y="14725"/>
                    <a:pt x="15392" y="14525"/>
                  </a:cubicBezTo>
                  <a:cubicBezTo>
                    <a:pt x="15236" y="14425"/>
                    <a:pt x="15032" y="14376"/>
                    <a:pt x="14827" y="14376"/>
                  </a:cubicBezTo>
                  <a:close/>
                  <a:moveTo>
                    <a:pt x="4673" y="14441"/>
                  </a:moveTo>
                  <a:cubicBezTo>
                    <a:pt x="4494" y="14441"/>
                    <a:pt x="4315" y="14485"/>
                    <a:pt x="4179" y="14572"/>
                  </a:cubicBezTo>
                  <a:cubicBezTo>
                    <a:pt x="3907" y="14746"/>
                    <a:pt x="3907" y="15029"/>
                    <a:pt x="4179" y="15203"/>
                  </a:cubicBezTo>
                  <a:cubicBezTo>
                    <a:pt x="4452" y="15378"/>
                    <a:pt x="4893" y="15378"/>
                    <a:pt x="5166" y="15203"/>
                  </a:cubicBezTo>
                  <a:cubicBezTo>
                    <a:pt x="5438" y="15029"/>
                    <a:pt x="5438" y="14746"/>
                    <a:pt x="5166" y="14572"/>
                  </a:cubicBezTo>
                  <a:cubicBezTo>
                    <a:pt x="5030" y="14485"/>
                    <a:pt x="4851" y="14441"/>
                    <a:pt x="4673" y="14441"/>
                  </a:cubicBezTo>
                  <a:close/>
                  <a:moveTo>
                    <a:pt x="16861" y="14441"/>
                  </a:moveTo>
                  <a:cubicBezTo>
                    <a:pt x="16683" y="14441"/>
                    <a:pt x="16504" y="14485"/>
                    <a:pt x="16368" y="14572"/>
                  </a:cubicBezTo>
                  <a:cubicBezTo>
                    <a:pt x="16096" y="14746"/>
                    <a:pt x="16096" y="15029"/>
                    <a:pt x="16368" y="15203"/>
                  </a:cubicBezTo>
                  <a:cubicBezTo>
                    <a:pt x="16641" y="15378"/>
                    <a:pt x="17082" y="15378"/>
                    <a:pt x="17355" y="15203"/>
                  </a:cubicBezTo>
                  <a:cubicBezTo>
                    <a:pt x="17627" y="15029"/>
                    <a:pt x="17627" y="14746"/>
                    <a:pt x="17355" y="14572"/>
                  </a:cubicBezTo>
                  <a:cubicBezTo>
                    <a:pt x="17219" y="14485"/>
                    <a:pt x="17040" y="14441"/>
                    <a:pt x="16861" y="14441"/>
                  </a:cubicBezTo>
                  <a:close/>
                  <a:moveTo>
                    <a:pt x="2657" y="14489"/>
                  </a:moveTo>
                  <a:cubicBezTo>
                    <a:pt x="2498" y="14489"/>
                    <a:pt x="2338" y="14528"/>
                    <a:pt x="2216" y="14606"/>
                  </a:cubicBezTo>
                  <a:cubicBezTo>
                    <a:pt x="1973" y="14761"/>
                    <a:pt x="1973" y="15013"/>
                    <a:pt x="2216" y="15169"/>
                  </a:cubicBezTo>
                  <a:cubicBezTo>
                    <a:pt x="2459" y="15324"/>
                    <a:pt x="2854" y="15324"/>
                    <a:pt x="3097" y="15169"/>
                  </a:cubicBezTo>
                  <a:cubicBezTo>
                    <a:pt x="3340" y="15013"/>
                    <a:pt x="3340" y="14761"/>
                    <a:pt x="3097" y="14606"/>
                  </a:cubicBezTo>
                  <a:cubicBezTo>
                    <a:pt x="2976" y="14528"/>
                    <a:pt x="2816" y="14489"/>
                    <a:pt x="2657" y="14489"/>
                  </a:cubicBezTo>
                  <a:close/>
                  <a:moveTo>
                    <a:pt x="18858" y="14489"/>
                  </a:moveTo>
                  <a:cubicBezTo>
                    <a:pt x="18699" y="14489"/>
                    <a:pt x="18540" y="14528"/>
                    <a:pt x="18418" y="14606"/>
                  </a:cubicBezTo>
                  <a:cubicBezTo>
                    <a:pt x="18175" y="14761"/>
                    <a:pt x="18175" y="15013"/>
                    <a:pt x="18418" y="15169"/>
                  </a:cubicBezTo>
                  <a:cubicBezTo>
                    <a:pt x="18661" y="15324"/>
                    <a:pt x="19056" y="15324"/>
                    <a:pt x="19299" y="15169"/>
                  </a:cubicBezTo>
                  <a:cubicBezTo>
                    <a:pt x="19542" y="15013"/>
                    <a:pt x="19542" y="14761"/>
                    <a:pt x="19299" y="14606"/>
                  </a:cubicBezTo>
                  <a:cubicBezTo>
                    <a:pt x="19177" y="14528"/>
                    <a:pt x="19018" y="14489"/>
                    <a:pt x="18858" y="14489"/>
                  </a:cubicBezTo>
                  <a:close/>
                  <a:moveTo>
                    <a:pt x="544" y="14540"/>
                  </a:moveTo>
                  <a:cubicBezTo>
                    <a:pt x="405" y="14540"/>
                    <a:pt x="266" y="14573"/>
                    <a:pt x="159" y="14641"/>
                  </a:cubicBezTo>
                  <a:cubicBezTo>
                    <a:pt x="-53" y="14777"/>
                    <a:pt x="-53" y="14998"/>
                    <a:pt x="159" y="15134"/>
                  </a:cubicBezTo>
                  <a:cubicBezTo>
                    <a:pt x="372" y="15270"/>
                    <a:pt x="716" y="15270"/>
                    <a:pt x="928" y="15134"/>
                  </a:cubicBezTo>
                  <a:cubicBezTo>
                    <a:pt x="1141" y="14998"/>
                    <a:pt x="1141" y="14777"/>
                    <a:pt x="928" y="14641"/>
                  </a:cubicBezTo>
                  <a:cubicBezTo>
                    <a:pt x="822" y="14573"/>
                    <a:pt x="684" y="14540"/>
                    <a:pt x="544" y="14540"/>
                  </a:cubicBezTo>
                  <a:close/>
                  <a:moveTo>
                    <a:pt x="20950" y="14540"/>
                  </a:moveTo>
                  <a:cubicBezTo>
                    <a:pt x="20810" y="14540"/>
                    <a:pt x="20671" y="14573"/>
                    <a:pt x="20565" y="14641"/>
                  </a:cubicBezTo>
                  <a:cubicBezTo>
                    <a:pt x="20352" y="14777"/>
                    <a:pt x="20352" y="14998"/>
                    <a:pt x="20565" y="15134"/>
                  </a:cubicBezTo>
                  <a:cubicBezTo>
                    <a:pt x="20777" y="15270"/>
                    <a:pt x="21122" y="15270"/>
                    <a:pt x="21335" y="15134"/>
                  </a:cubicBezTo>
                  <a:cubicBezTo>
                    <a:pt x="21547" y="14998"/>
                    <a:pt x="21547" y="14777"/>
                    <a:pt x="21335" y="14641"/>
                  </a:cubicBezTo>
                  <a:cubicBezTo>
                    <a:pt x="21228" y="14573"/>
                    <a:pt x="21089" y="14540"/>
                    <a:pt x="20950" y="14540"/>
                  </a:cubicBezTo>
                  <a:close/>
                  <a:moveTo>
                    <a:pt x="6688" y="15593"/>
                  </a:moveTo>
                  <a:cubicBezTo>
                    <a:pt x="6484" y="15593"/>
                    <a:pt x="6279" y="15643"/>
                    <a:pt x="6123" y="15742"/>
                  </a:cubicBezTo>
                  <a:cubicBezTo>
                    <a:pt x="5811" y="15942"/>
                    <a:pt x="5811" y="16266"/>
                    <a:pt x="6123" y="16466"/>
                  </a:cubicBezTo>
                  <a:cubicBezTo>
                    <a:pt x="6436" y="16666"/>
                    <a:pt x="6941" y="16666"/>
                    <a:pt x="7254" y="16466"/>
                  </a:cubicBezTo>
                  <a:cubicBezTo>
                    <a:pt x="7566" y="16266"/>
                    <a:pt x="7566" y="15942"/>
                    <a:pt x="7254" y="15742"/>
                  </a:cubicBezTo>
                  <a:cubicBezTo>
                    <a:pt x="7097" y="15643"/>
                    <a:pt x="6893" y="15593"/>
                    <a:pt x="6688" y="15593"/>
                  </a:cubicBezTo>
                  <a:close/>
                  <a:moveTo>
                    <a:pt x="8723" y="15593"/>
                  </a:moveTo>
                  <a:cubicBezTo>
                    <a:pt x="8518" y="15593"/>
                    <a:pt x="8314" y="15643"/>
                    <a:pt x="8158" y="15742"/>
                  </a:cubicBezTo>
                  <a:cubicBezTo>
                    <a:pt x="7845" y="15942"/>
                    <a:pt x="7845" y="16266"/>
                    <a:pt x="8158" y="16466"/>
                  </a:cubicBezTo>
                  <a:cubicBezTo>
                    <a:pt x="8470" y="16666"/>
                    <a:pt x="8976" y="16666"/>
                    <a:pt x="9288" y="16466"/>
                  </a:cubicBezTo>
                  <a:cubicBezTo>
                    <a:pt x="9601" y="16266"/>
                    <a:pt x="9601" y="15942"/>
                    <a:pt x="9288" y="15742"/>
                  </a:cubicBezTo>
                  <a:cubicBezTo>
                    <a:pt x="9132" y="15643"/>
                    <a:pt x="8928" y="15593"/>
                    <a:pt x="8723" y="15593"/>
                  </a:cubicBezTo>
                  <a:close/>
                  <a:moveTo>
                    <a:pt x="10758" y="15593"/>
                  </a:moveTo>
                  <a:cubicBezTo>
                    <a:pt x="10553" y="15593"/>
                    <a:pt x="10349" y="15643"/>
                    <a:pt x="10192" y="15742"/>
                  </a:cubicBezTo>
                  <a:cubicBezTo>
                    <a:pt x="9880" y="15942"/>
                    <a:pt x="9880" y="16266"/>
                    <a:pt x="10192" y="16466"/>
                  </a:cubicBezTo>
                  <a:cubicBezTo>
                    <a:pt x="10505" y="16666"/>
                    <a:pt x="11010" y="16666"/>
                    <a:pt x="11323" y="16466"/>
                  </a:cubicBezTo>
                  <a:cubicBezTo>
                    <a:pt x="11635" y="16266"/>
                    <a:pt x="11635" y="15942"/>
                    <a:pt x="11323" y="15742"/>
                  </a:cubicBezTo>
                  <a:cubicBezTo>
                    <a:pt x="11167" y="15643"/>
                    <a:pt x="10962" y="15593"/>
                    <a:pt x="10758" y="15593"/>
                  </a:cubicBezTo>
                  <a:close/>
                  <a:moveTo>
                    <a:pt x="12792" y="15593"/>
                  </a:moveTo>
                  <a:cubicBezTo>
                    <a:pt x="12588" y="15593"/>
                    <a:pt x="12383" y="15643"/>
                    <a:pt x="12227" y="15742"/>
                  </a:cubicBezTo>
                  <a:cubicBezTo>
                    <a:pt x="11915" y="15942"/>
                    <a:pt x="11915" y="16266"/>
                    <a:pt x="12227" y="16466"/>
                  </a:cubicBezTo>
                  <a:cubicBezTo>
                    <a:pt x="12539" y="16666"/>
                    <a:pt x="13045" y="16666"/>
                    <a:pt x="13357" y="16466"/>
                  </a:cubicBezTo>
                  <a:cubicBezTo>
                    <a:pt x="13670" y="16266"/>
                    <a:pt x="13670" y="15942"/>
                    <a:pt x="13357" y="15742"/>
                  </a:cubicBezTo>
                  <a:cubicBezTo>
                    <a:pt x="13201" y="15643"/>
                    <a:pt x="12997" y="15593"/>
                    <a:pt x="12792" y="15593"/>
                  </a:cubicBezTo>
                  <a:close/>
                  <a:moveTo>
                    <a:pt x="14827" y="15593"/>
                  </a:moveTo>
                  <a:cubicBezTo>
                    <a:pt x="14622" y="15593"/>
                    <a:pt x="14418" y="15643"/>
                    <a:pt x="14262" y="15742"/>
                  </a:cubicBezTo>
                  <a:cubicBezTo>
                    <a:pt x="13949" y="15942"/>
                    <a:pt x="13949" y="16266"/>
                    <a:pt x="14262" y="16466"/>
                  </a:cubicBezTo>
                  <a:cubicBezTo>
                    <a:pt x="14574" y="16666"/>
                    <a:pt x="15080" y="16666"/>
                    <a:pt x="15392" y="16466"/>
                  </a:cubicBezTo>
                  <a:cubicBezTo>
                    <a:pt x="15704" y="16266"/>
                    <a:pt x="15704" y="15942"/>
                    <a:pt x="15392" y="15742"/>
                  </a:cubicBezTo>
                  <a:cubicBezTo>
                    <a:pt x="15236" y="15643"/>
                    <a:pt x="15032" y="15593"/>
                    <a:pt x="14827" y="15593"/>
                  </a:cubicBezTo>
                  <a:close/>
                  <a:moveTo>
                    <a:pt x="4673" y="15658"/>
                  </a:moveTo>
                  <a:cubicBezTo>
                    <a:pt x="4494" y="15658"/>
                    <a:pt x="4315" y="15702"/>
                    <a:pt x="4179" y="15789"/>
                  </a:cubicBezTo>
                  <a:cubicBezTo>
                    <a:pt x="3907" y="15963"/>
                    <a:pt x="3907" y="16246"/>
                    <a:pt x="4179" y="16420"/>
                  </a:cubicBezTo>
                  <a:cubicBezTo>
                    <a:pt x="4452" y="16595"/>
                    <a:pt x="4893" y="16595"/>
                    <a:pt x="5166" y="16420"/>
                  </a:cubicBezTo>
                  <a:cubicBezTo>
                    <a:pt x="5438" y="16246"/>
                    <a:pt x="5438" y="15963"/>
                    <a:pt x="5166" y="15789"/>
                  </a:cubicBezTo>
                  <a:cubicBezTo>
                    <a:pt x="5030" y="15702"/>
                    <a:pt x="4851" y="15658"/>
                    <a:pt x="4673" y="15658"/>
                  </a:cubicBezTo>
                  <a:close/>
                  <a:moveTo>
                    <a:pt x="16861" y="15658"/>
                  </a:moveTo>
                  <a:cubicBezTo>
                    <a:pt x="16683" y="15658"/>
                    <a:pt x="16504" y="15702"/>
                    <a:pt x="16368" y="15789"/>
                  </a:cubicBezTo>
                  <a:cubicBezTo>
                    <a:pt x="16096" y="15963"/>
                    <a:pt x="16096" y="16246"/>
                    <a:pt x="16368" y="16420"/>
                  </a:cubicBezTo>
                  <a:cubicBezTo>
                    <a:pt x="16641" y="16595"/>
                    <a:pt x="17082" y="16595"/>
                    <a:pt x="17355" y="16420"/>
                  </a:cubicBezTo>
                  <a:cubicBezTo>
                    <a:pt x="17627" y="16246"/>
                    <a:pt x="17627" y="15963"/>
                    <a:pt x="17355" y="15789"/>
                  </a:cubicBezTo>
                  <a:cubicBezTo>
                    <a:pt x="17219" y="15702"/>
                    <a:pt x="17040" y="15658"/>
                    <a:pt x="16861" y="15658"/>
                  </a:cubicBezTo>
                  <a:close/>
                  <a:moveTo>
                    <a:pt x="2646" y="15706"/>
                  </a:moveTo>
                  <a:cubicBezTo>
                    <a:pt x="2487" y="15706"/>
                    <a:pt x="2327" y="15745"/>
                    <a:pt x="2206" y="15823"/>
                  </a:cubicBezTo>
                  <a:cubicBezTo>
                    <a:pt x="1963" y="15978"/>
                    <a:pt x="1963" y="16230"/>
                    <a:pt x="2206" y="16386"/>
                  </a:cubicBezTo>
                  <a:cubicBezTo>
                    <a:pt x="2329" y="16464"/>
                    <a:pt x="2491" y="16503"/>
                    <a:pt x="2652" y="16502"/>
                  </a:cubicBezTo>
                  <a:cubicBezTo>
                    <a:pt x="2813" y="16503"/>
                    <a:pt x="2974" y="16464"/>
                    <a:pt x="3097" y="16386"/>
                  </a:cubicBezTo>
                  <a:cubicBezTo>
                    <a:pt x="3340" y="16230"/>
                    <a:pt x="3340" y="15978"/>
                    <a:pt x="3097" y="15823"/>
                  </a:cubicBezTo>
                  <a:cubicBezTo>
                    <a:pt x="2974" y="15745"/>
                    <a:pt x="2813" y="15706"/>
                    <a:pt x="2652" y="15706"/>
                  </a:cubicBezTo>
                  <a:cubicBezTo>
                    <a:pt x="2650" y="15706"/>
                    <a:pt x="2648" y="15706"/>
                    <a:pt x="2646" y="15706"/>
                  </a:cubicBezTo>
                  <a:close/>
                  <a:moveTo>
                    <a:pt x="18858" y="15706"/>
                  </a:moveTo>
                  <a:cubicBezTo>
                    <a:pt x="18699" y="15706"/>
                    <a:pt x="18540" y="15745"/>
                    <a:pt x="18418" y="15823"/>
                  </a:cubicBezTo>
                  <a:cubicBezTo>
                    <a:pt x="18175" y="15978"/>
                    <a:pt x="18175" y="16230"/>
                    <a:pt x="18418" y="16386"/>
                  </a:cubicBezTo>
                  <a:cubicBezTo>
                    <a:pt x="18661" y="16541"/>
                    <a:pt x="19056" y="16541"/>
                    <a:pt x="19299" y="16386"/>
                  </a:cubicBezTo>
                  <a:cubicBezTo>
                    <a:pt x="19542" y="16230"/>
                    <a:pt x="19542" y="15978"/>
                    <a:pt x="19299" y="15823"/>
                  </a:cubicBezTo>
                  <a:cubicBezTo>
                    <a:pt x="19177" y="15745"/>
                    <a:pt x="19018" y="15706"/>
                    <a:pt x="18858" y="15706"/>
                  </a:cubicBezTo>
                  <a:close/>
                  <a:moveTo>
                    <a:pt x="6678" y="16810"/>
                  </a:moveTo>
                  <a:cubicBezTo>
                    <a:pt x="6473" y="16810"/>
                    <a:pt x="6268" y="16860"/>
                    <a:pt x="6111" y="16960"/>
                  </a:cubicBezTo>
                  <a:cubicBezTo>
                    <a:pt x="5799" y="17159"/>
                    <a:pt x="5799" y="17484"/>
                    <a:pt x="6111" y="17683"/>
                  </a:cubicBezTo>
                  <a:cubicBezTo>
                    <a:pt x="6424" y="17883"/>
                    <a:pt x="6931" y="17883"/>
                    <a:pt x="7243" y="17683"/>
                  </a:cubicBezTo>
                  <a:cubicBezTo>
                    <a:pt x="7555" y="17484"/>
                    <a:pt x="7555" y="17159"/>
                    <a:pt x="7243" y="16960"/>
                  </a:cubicBezTo>
                  <a:cubicBezTo>
                    <a:pt x="7087" y="16860"/>
                    <a:pt x="6882" y="16810"/>
                    <a:pt x="6678" y="16810"/>
                  </a:cubicBezTo>
                  <a:close/>
                  <a:moveTo>
                    <a:pt x="8712" y="16810"/>
                  </a:moveTo>
                  <a:cubicBezTo>
                    <a:pt x="8508" y="16810"/>
                    <a:pt x="8302" y="16860"/>
                    <a:pt x="8146" y="16960"/>
                  </a:cubicBezTo>
                  <a:cubicBezTo>
                    <a:pt x="7834" y="17159"/>
                    <a:pt x="7834" y="17484"/>
                    <a:pt x="8146" y="17683"/>
                  </a:cubicBezTo>
                  <a:cubicBezTo>
                    <a:pt x="8458" y="17883"/>
                    <a:pt x="8965" y="17883"/>
                    <a:pt x="9278" y="17683"/>
                  </a:cubicBezTo>
                  <a:cubicBezTo>
                    <a:pt x="9590" y="17484"/>
                    <a:pt x="9590" y="17159"/>
                    <a:pt x="9278" y="16960"/>
                  </a:cubicBezTo>
                  <a:cubicBezTo>
                    <a:pt x="9121" y="16860"/>
                    <a:pt x="8917" y="16810"/>
                    <a:pt x="8712" y="16810"/>
                  </a:cubicBezTo>
                  <a:close/>
                  <a:moveTo>
                    <a:pt x="10747" y="16810"/>
                  </a:moveTo>
                  <a:cubicBezTo>
                    <a:pt x="10542" y="16810"/>
                    <a:pt x="10337" y="16860"/>
                    <a:pt x="10181" y="16960"/>
                  </a:cubicBezTo>
                  <a:cubicBezTo>
                    <a:pt x="9868" y="17159"/>
                    <a:pt x="9868" y="17484"/>
                    <a:pt x="10181" y="17683"/>
                  </a:cubicBezTo>
                  <a:cubicBezTo>
                    <a:pt x="10493" y="17883"/>
                    <a:pt x="11000" y="17883"/>
                    <a:pt x="11312" y="17683"/>
                  </a:cubicBezTo>
                  <a:cubicBezTo>
                    <a:pt x="11625" y="17484"/>
                    <a:pt x="11625" y="17159"/>
                    <a:pt x="11312" y="16960"/>
                  </a:cubicBezTo>
                  <a:cubicBezTo>
                    <a:pt x="11156" y="16860"/>
                    <a:pt x="10952" y="16810"/>
                    <a:pt x="10747" y="16810"/>
                  </a:cubicBezTo>
                  <a:close/>
                  <a:moveTo>
                    <a:pt x="12782" y="16810"/>
                  </a:moveTo>
                  <a:cubicBezTo>
                    <a:pt x="12577" y="16810"/>
                    <a:pt x="12371" y="16860"/>
                    <a:pt x="12215" y="16960"/>
                  </a:cubicBezTo>
                  <a:cubicBezTo>
                    <a:pt x="11903" y="17159"/>
                    <a:pt x="11903" y="17484"/>
                    <a:pt x="12215" y="17683"/>
                  </a:cubicBezTo>
                  <a:cubicBezTo>
                    <a:pt x="12528" y="17883"/>
                    <a:pt x="13034" y="17883"/>
                    <a:pt x="13347" y="17683"/>
                  </a:cubicBezTo>
                  <a:cubicBezTo>
                    <a:pt x="13659" y="17484"/>
                    <a:pt x="13659" y="17159"/>
                    <a:pt x="13347" y="16960"/>
                  </a:cubicBezTo>
                  <a:cubicBezTo>
                    <a:pt x="13191" y="16860"/>
                    <a:pt x="12986" y="16810"/>
                    <a:pt x="12782" y="16810"/>
                  </a:cubicBezTo>
                  <a:close/>
                  <a:moveTo>
                    <a:pt x="14816" y="16810"/>
                  </a:moveTo>
                  <a:cubicBezTo>
                    <a:pt x="14612" y="16810"/>
                    <a:pt x="14406" y="16860"/>
                    <a:pt x="14250" y="16960"/>
                  </a:cubicBezTo>
                  <a:cubicBezTo>
                    <a:pt x="13938" y="17159"/>
                    <a:pt x="13938" y="17484"/>
                    <a:pt x="14250" y="17683"/>
                  </a:cubicBezTo>
                  <a:cubicBezTo>
                    <a:pt x="14562" y="17883"/>
                    <a:pt x="15069" y="17883"/>
                    <a:pt x="15381" y="17683"/>
                  </a:cubicBezTo>
                  <a:cubicBezTo>
                    <a:pt x="15694" y="17484"/>
                    <a:pt x="15694" y="17159"/>
                    <a:pt x="15381" y="16960"/>
                  </a:cubicBezTo>
                  <a:cubicBezTo>
                    <a:pt x="15225" y="16860"/>
                    <a:pt x="15021" y="16810"/>
                    <a:pt x="14816" y="16810"/>
                  </a:cubicBezTo>
                  <a:close/>
                  <a:moveTo>
                    <a:pt x="4662" y="16875"/>
                  </a:moveTo>
                  <a:cubicBezTo>
                    <a:pt x="4483" y="16875"/>
                    <a:pt x="4305" y="16919"/>
                    <a:pt x="4169" y="17006"/>
                  </a:cubicBezTo>
                  <a:cubicBezTo>
                    <a:pt x="3896" y="17181"/>
                    <a:pt x="3896" y="17463"/>
                    <a:pt x="4169" y="17637"/>
                  </a:cubicBezTo>
                  <a:cubicBezTo>
                    <a:pt x="4441" y="17812"/>
                    <a:pt x="4883" y="17812"/>
                    <a:pt x="5155" y="17637"/>
                  </a:cubicBezTo>
                  <a:cubicBezTo>
                    <a:pt x="5428" y="17463"/>
                    <a:pt x="5428" y="17181"/>
                    <a:pt x="5155" y="17006"/>
                  </a:cubicBezTo>
                  <a:cubicBezTo>
                    <a:pt x="5019" y="16919"/>
                    <a:pt x="4841" y="16875"/>
                    <a:pt x="4662" y="16875"/>
                  </a:cubicBezTo>
                  <a:close/>
                  <a:moveTo>
                    <a:pt x="16851" y="16875"/>
                  </a:moveTo>
                  <a:cubicBezTo>
                    <a:pt x="16672" y="16875"/>
                    <a:pt x="16494" y="16919"/>
                    <a:pt x="16358" y="17006"/>
                  </a:cubicBezTo>
                  <a:cubicBezTo>
                    <a:pt x="16085" y="17181"/>
                    <a:pt x="16085" y="17463"/>
                    <a:pt x="16358" y="17637"/>
                  </a:cubicBezTo>
                  <a:cubicBezTo>
                    <a:pt x="16630" y="17812"/>
                    <a:pt x="17072" y="17812"/>
                    <a:pt x="17344" y="17637"/>
                  </a:cubicBezTo>
                  <a:cubicBezTo>
                    <a:pt x="17617" y="17463"/>
                    <a:pt x="17617" y="17181"/>
                    <a:pt x="17344" y="17006"/>
                  </a:cubicBezTo>
                  <a:cubicBezTo>
                    <a:pt x="17208" y="16919"/>
                    <a:pt x="17029" y="16875"/>
                    <a:pt x="16851" y="16875"/>
                  </a:cubicBezTo>
                  <a:close/>
                  <a:moveTo>
                    <a:pt x="6678" y="18092"/>
                  </a:moveTo>
                  <a:cubicBezTo>
                    <a:pt x="6473" y="18092"/>
                    <a:pt x="6268" y="18142"/>
                    <a:pt x="6111" y="18242"/>
                  </a:cubicBezTo>
                  <a:cubicBezTo>
                    <a:pt x="5799" y="18442"/>
                    <a:pt x="5799" y="18766"/>
                    <a:pt x="6111" y="18966"/>
                  </a:cubicBezTo>
                  <a:cubicBezTo>
                    <a:pt x="6424" y="19166"/>
                    <a:pt x="6931" y="19166"/>
                    <a:pt x="7243" y="18966"/>
                  </a:cubicBezTo>
                  <a:cubicBezTo>
                    <a:pt x="7555" y="18766"/>
                    <a:pt x="7555" y="18442"/>
                    <a:pt x="7243" y="18242"/>
                  </a:cubicBezTo>
                  <a:cubicBezTo>
                    <a:pt x="7087" y="18142"/>
                    <a:pt x="6882" y="18092"/>
                    <a:pt x="6678" y="18092"/>
                  </a:cubicBezTo>
                  <a:close/>
                  <a:moveTo>
                    <a:pt x="8712" y="18092"/>
                  </a:moveTo>
                  <a:cubicBezTo>
                    <a:pt x="8508" y="18092"/>
                    <a:pt x="8302" y="18142"/>
                    <a:pt x="8146" y="18242"/>
                  </a:cubicBezTo>
                  <a:cubicBezTo>
                    <a:pt x="7834" y="18442"/>
                    <a:pt x="7834" y="18766"/>
                    <a:pt x="8146" y="18966"/>
                  </a:cubicBezTo>
                  <a:cubicBezTo>
                    <a:pt x="8458" y="19166"/>
                    <a:pt x="8965" y="19166"/>
                    <a:pt x="9278" y="18966"/>
                  </a:cubicBezTo>
                  <a:cubicBezTo>
                    <a:pt x="9590" y="18766"/>
                    <a:pt x="9590" y="18442"/>
                    <a:pt x="9278" y="18242"/>
                  </a:cubicBezTo>
                  <a:cubicBezTo>
                    <a:pt x="9121" y="18142"/>
                    <a:pt x="8917" y="18092"/>
                    <a:pt x="8712" y="18092"/>
                  </a:cubicBezTo>
                  <a:close/>
                  <a:moveTo>
                    <a:pt x="10747" y="18092"/>
                  </a:moveTo>
                  <a:cubicBezTo>
                    <a:pt x="10542" y="18092"/>
                    <a:pt x="10337" y="18142"/>
                    <a:pt x="10181" y="18242"/>
                  </a:cubicBezTo>
                  <a:cubicBezTo>
                    <a:pt x="9868" y="18442"/>
                    <a:pt x="9868" y="18766"/>
                    <a:pt x="10181" y="18966"/>
                  </a:cubicBezTo>
                  <a:cubicBezTo>
                    <a:pt x="10493" y="19166"/>
                    <a:pt x="11000" y="19166"/>
                    <a:pt x="11312" y="18966"/>
                  </a:cubicBezTo>
                  <a:cubicBezTo>
                    <a:pt x="11625" y="18766"/>
                    <a:pt x="11625" y="18442"/>
                    <a:pt x="11312" y="18242"/>
                  </a:cubicBezTo>
                  <a:cubicBezTo>
                    <a:pt x="11156" y="18142"/>
                    <a:pt x="10952" y="18092"/>
                    <a:pt x="10747" y="18092"/>
                  </a:cubicBezTo>
                  <a:close/>
                  <a:moveTo>
                    <a:pt x="12782" y="18092"/>
                  </a:moveTo>
                  <a:cubicBezTo>
                    <a:pt x="12577" y="18092"/>
                    <a:pt x="12371" y="18142"/>
                    <a:pt x="12215" y="18242"/>
                  </a:cubicBezTo>
                  <a:cubicBezTo>
                    <a:pt x="11903" y="18442"/>
                    <a:pt x="11903" y="18766"/>
                    <a:pt x="12215" y="18966"/>
                  </a:cubicBezTo>
                  <a:cubicBezTo>
                    <a:pt x="12528" y="19166"/>
                    <a:pt x="13034" y="19166"/>
                    <a:pt x="13347" y="18966"/>
                  </a:cubicBezTo>
                  <a:cubicBezTo>
                    <a:pt x="13659" y="18766"/>
                    <a:pt x="13659" y="18442"/>
                    <a:pt x="13347" y="18242"/>
                  </a:cubicBezTo>
                  <a:cubicBezTo>
                    <a:pt x="13191" y="18142"/>
                    <a:pt x="12986" y="18092"/>
                    <a:pt x="12782" y="18092"/>
                  </a:cubicBezTo>
                  <a:close/>
                  <a:moveTo>
                    <a:pt x="14827" y="18092"/>
                  </a:moveTo>
                  <a:cubicBezTo>
                    <a:pt x="14622" y="18092"/>
                    <a:pt x="14418" y="18142"/>
                    <a:pt x="14262" y="18242"/>
                  </a:cubicBezTo>
                  <a:cubicBezTo>
                    <a:pt x="13949" y="18442"/>
                    <a:pt x="13949" y="18766"/>
                    <a:pt x="14262" y="18966"/>
                  </a:cubicBezTo>
                  <a:cubicBezTo>
                    <a:pt x="14574" y="19166"/>
                    <a:pt x="15080" y="19166"/>
                    <a:pt x="15392" y="18966"/>
                  </a:cubicBezTo>
                  <a:cubicBezTo>
                    <a:pt x="15704" y="18766"/>
                    <a:pt x="15704" y="18442"/>
                    <a:pt x="15392" y="18242"/>
                  </a:cubicBezTo>
                  <a:cubicBezTo>
                    <a:pt x="15236" y="18142"/>
                    <a:pt x="15032" y="18092"/>
                    <a:pt x="14827" y="18092"/>
                  </a:cubicBezTo>
                  <a:close/>
                  <a:moveTo>
                    <a:pt x="8723" y="19280"/>
                  </a:moveTo>
                  <a:cubicBezTo>
                    <a:pt x="8518" y="19280"/>
                    <a:pt x="8314" y="19330"/>
                    <a:pt x="8158" y="19430"/>
                  </a:cubicBezTo>
                  <a:cubicBezTo>
                    <a:pt x="7845" y="19630"/>
                    <a:pt x="7845" y="19954"/>
                    <a:pt x="8158" y="20154"/>
                  </a:cubicBezTo>
                  <a:cubicBezTo>
                    <a:pt x="8470" y="20354"/>
                    <a:pt x="8976" y="20354"/>
                    <a:pt x="9288" y="20154"/>
                  </a:cubicBezTo>
                  <a:cubicBezTo>
                    <a:pt x="9601" y="19954"/>
                    <a:pt x="9601" y="19630"/>
                    <a:pt x="9288" y="19430"/>
                  </a:cubicBezTo>
                  <a:cubicBezTo>
                    <a:pt x="9132" y="19330"/>
                    <a:pt x="8928" y="19280"/>
                    <a:pt x="8723" y="19280"/>
                  </a:cubicBezTo>
                  <a:close/>
                  <a:moveTo>
                    <a:pt x="10758" y="19280"/>
                  </a:moveTo>
                  <a:cubicBezTo>
                    <a:pt x="10553" y="19280"/>
                    <a:pt x="10349" y="19330"/>
                    <a:pt x="10192" y="19430"/>
                  </a:cubicBezTo>
                  <a:cubicBezTo>
                    <a:pt x="9880" y="19630"/>
                    <a:pt x="9880" y="19954"/>
                    <a:pt x="10192" y="20154"/>
                  </a:cubicBezTo>
                  <a:cubicBezTo>
                    <a:pt x="10505" y="20354"/>
                    <a:pt x="11010" y="20354"/>
                    <a:pt x="11323" y="20154"/>
                  </a:cubicBezTo>
                  <a:cubicBezTo>
                    <a:pt x="11635" y="19954"/>
                    <a:pt x="11635" y="19630"/>
                    <a:pt x="11323" y="19430"/>
                  </a:cubicBezTo>
                  <a:cubicBezTo>
                    <a:pt x="11167" y="19330"/>
                    <a:pt x="10962" y="19280"/>
                    <a:pt x="10758" y="19280"/>
                  </a:cubicBezTo>
                  <a:close/>
                  <a:moveTo>
                    <a:pt x="12792" y="19280"/>
                  </a:moveTo>
                  <a:cubicBezTo>
                    <a:pt x="12588" y="19280"/>
                    <a:pt x="12383" y="19330"/>
                    <a:pt x="12227" y="19430"/>
                  </a:cubicBezTo>
                  <a:cubicBezTo>
                    <a:pt x="11915" y="19630"/>
                    <a:pt x="11915" y="19954"/>
                    <a:pt x="12227" y="20154"/>
                  </a:cubicBezTo>
                  <a:cubicBezTo>
                    <a:pt x="12539" y="20354"/>
                    <a:pt x="13045" y="20354"/>
                    <a:pt x="13357" y="20154"/>
                  </a:cubicBezTo>
                  <a:cubicBezTo>
                    <a:pt x="13670" y="19954"/>
                    <a:pt x="13670" y="19630"/>
                    <a:pt x="13357" y="19430"/>
                  </a:cubicBezTo>
                  <a:cubicBezTo>
                    <a:pt x="13201" y="19330"/>
                    <a:pt x="12997" y="19280"/>
                    <a:pt x="12792" y="19280"/>
                  </a:cubicBezTo>
                  <a:close/>
                  <a:moveTo>
                    <a:pt x="10766" y="20527"/>
                  </a:moveTo>
                  <a:cubicBezTo>
                    <a:pt x="10561" y="20527"/>
                    <a:pt x="10356" y="20577"/>
                    <a:pt x="10199" y="20676"/>
                  </a:cubicBezTo>
                  <a:cubicBezTo>
                    <a:pt x="9887" y="20876"/>
                    <a:pt x="9887" y="21200"/>
                    <a:pt x="10199" y="21400"/>
                  </a:cubicBezTo>
                  <a:cubicBezTo>
                    <a:pt x="10512" y="21600"/>
                    <a:pt x="11019" y="21600"/>
                    <a:pt x="11331" y="21400"/>
                  </a:cubicBezTo>
                  <a:cubicBezTo>
                    <a:pt x="11643" y="21200"/>
                    <a:pt x="11643" y="20876"/>
                    <a:pt x="11331" y="20676"/>
                  </a:cubicBezTo>
                  <a:cubicBezTo>
                    <a:pt x="11175" y="20577"/>
                    <a:pt x="10971" y="20527"/>
                    <a:pt x="10766" y="20527"/>
                  </a:cubicBezTo>
                  <a:close/>
                </a:path>
              </a:pathLst>
            </a:custGeom>
            <a:grpFill/>
            <a:ln w="12700"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 eaLnBrk="1" fontAlgn="auto">
                <a:spcBef>
                  <a:spcPts val="0"/>
                </a:spcBef>
                <a:spcAft>
                  <a:spcPts val="0"/>
                </a:spcAft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b="0" kern="0">
                <a:solidFill>
                  <a:srgbClr val="FFFFFF"/>
                </a:solidFill>
                <a:latin typeface="+mn-lt"/>
                <a:cs typeface="+mn-cs"/>
                <a:sym typeface="Helvetica Neue Medium"/>
              </a:endParaRPr>
            </a:p>
          </p:txBody>
        </p:sp>
        <p:sp>
          <p:nvSpPr>
            <p:cNvPr id="36" name="Фигура">
              <a:extLst>
                <a:ext uri="{FF2B5EF4-FFF2-40B4-BE49-F238E27FC236}">
                  <a16:creationId xmlns:a16="http://schemas.microsoft.com/office/drawing/2014/main" id="{20AF8265-08FE-495A-916E-40FE1CE8E0D0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779975" y="1848311"/>
              <a:ext cx="344457" cy="54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50" extrusionOk="0">
                  <a:moveTo>
                    <a:pt x="6688" y="0"/>
                  </a:moveTo>
                  <a:cubicBezTo>
                    <a:pt x="6599" y="0"/>
                    <a:pt x="6510" y="21"/>
                    <a:pt x="6442" y="65"/>
                  </a:cubicBezTo>
                  <a:cubicBezTo>
                    <a:pt x="6306" y="152"/>
                    <a:pt x="6306" y="293"/>
                    <a:pt x="6442" y="380"/>
                  </a:cubicBezTo>
                  <a:cubicBezTo>
                    <a:pt x="6578" y="466"/>
                    <a:pt x="6799" y="466"/>
                    <a:pt x="6934" y="380"/>
                  </a:cubicBezTo>
                  <a:cubicBezTo>
                    <a:pt x="7070" y="293"/>
                    <a:pt x="7070" y="152"/>
                    <a:pt x="6934" y="65"/>
                  </a:cubicBezTo>
                  <a:cubicBezTo>
                    <a:pt x="6867" y="21"/>
                    <a:pt x="6777" y="0"/>
                    <a:pt x="6688" y="0"/>
                  </a:cubicBezTo>
                  <a:close/>
                  <a:moveTo>
                    <a:pt x="8723" y="0"/>
                  </a:moveTo>
                  <a:cubicBezTo>
                    <a:pt x="8634" y="0"/>
                    <a:pt x="8545" y="21"/>
                    <a:pt x="8477" y="65"/>
                  </a:cubicBezTo>
                  <a:cubicBezTo>
                    <a:pt x="8341" y="152"/>
                    <a:pt x="8341" y="293"/>
                    <a:pt x="8477" y="380"/>
                  </a:cubicBezTo>
                  <a:cubicBezTo>
                    <a:pt x="8613" y="466"/>
                    <a:pt x="8833" y="466"/>
                    <a:pt x="8969" y="380"/>
                  </a:cubicBezTo>
                  <a:cubicBezTo>
                    <a:pt x="9105" y="293"/>
                    <a:pt x="9105" y="152"/>
                    <a:pt x="8969" y="65"/>
                  </a:cubicBezTo>
                  <a:cubicBezTo>
                    <a:pt x="8901" y="21"/>
                    <a:pt x="8812" y="0"/>
                    <a:pt x="8723" y="0"/>
                  </a:cubicBezTo>
                  <a:close/>
                  <a:moveTo>
                    <a:pt x="10758" y="0"/>
                  </a:moveTo>
                  <a:cubicBezTo>
                    <a:pt x="10669" y="0"/>
                    <a:pt x="10579" y="21"/>
                    <a:pt x="10512" y="65"/>
                  </a:cubicBezTo>
                  <a:cubicBezTo>
                    <a:pt x="10376" y="152"/>
                    <a:pt x="10376" y="293"/>
                    <a:pt x="10512" y="380"/>
                  </a:cubicBezTo>
                  <a:cubicBezTo>
                    <a:pt x="10647" y="466"/>
                    <a:pt x="10868" y="466"/>
                    <a:pt x="11004" y="380"/>
                  </a:cubicBezTo>
                  <a:cubicBezTo>
                    <a:pt x="11139" y="293"/>
                    <a:pt x="11139" y="152"/>
                    <a:pt x="11004" y="65"/>
                  </a:cubicBezTo>
                  <a:cubicBezTo>
                    <a:pt x="10936" y="21"/>
                    <a:pt x="10847" y="0"/>
                    <a:pt x="10758" y="0"/>
                  </a:cubicBezTo>
                  <a:close/>
                  <a:moveTo>
                    <a:pt x="12792" y="0"/>
                  </a:moveTo>
                  <a:cubicBezTo>
                    <a:pt x="12703" y="0"/>
                    <a:pt x="12614" y="21"/>
                    <a:pt x="12546" y="65"/>
                  </a:cubicBezTo>
                  <a:cubicBezTo>
                    <a:pt x="12410" y="152"/>
                    <a:pt x="12410" y="293"/>
                    <a:pt x="12546" y="380"/>
                  </a:cubicBezTo>
                  <a:cubicBezTo>
                    <a:pt x="12682" y="466"/>
                    <a:pt x="12903" y="466"/>
                    <a:pt x="13038" y="380"/>
                  </a:cubicBezTo>
                  <a:cubicBezTo>
                    <a:pt x="13174" y="293"/>
                    <a:pt x="13174" y="152"/>
                    <a:pt x="13038" y="65"/>
                  </a:cubicBezTo>
                  <a:cubicBezTo>
                    <a:pt x="12970" y="21"/>
                    <a:pt x="12881" y="0"/>
                    <a:pt x="12792" y="0"/>
                  </a:cubicBezTo>
                  <a:close/>
                  <a:moveTo>
                    <a:pt x="14827" y="0"/>
                  </a:moveTo>
                  <a:cubicBezTo>
                    <a:pt x="14738" y="0"/>
                    <a:pt x="14649" y="21"/>
                    <a:pt x="14581" y="65"/>
                  </a:cubicBezTo>
                  <a:cubicBezTo>
                    <a:pt x="14445" y="152"/>
                    <a:pt x="14445" y="293"/>
                    <a:pt x="14581" y="380"/>
                  </a:cubicBezTo>
                  <a:cubicBezTo>
                    <a:pt x="14717" y="466"/>
                    <a:pt x="14937" y="466"/>
                    <a:pt x="15073" y="380"/>
                  </a:cubicBezTo>
                  <a:cubicBezTo>
                    <a:pt x="15209" y="293"/>
                    <a:pt x="15209" y="152"/>
                    <a:pt x="15073" y="65"/>
                  </a:cubicBezTo>
                  <a:cubicBezTo>
                    <a:pt x="15005" y="21"/>
                    <a:pt x="14916" y="0"/>
                    <a:pt x="14827" y="0"/>
                  </a:cubicBezTo>
                  <a:close/>
                  <a:moveTo>
                    <a:pt x="6688" y="1091"/>
                  </a:moveTo>
                  <a:cubicBezTo>
                    <a:pt x="6549" y="1091"/>
                    <a:pt x="6410" y="1125"/>
                    <a:pt x="6303" y="1193"/>
                  </a:cubicBezTo>
                  <a:cubicBezTo>
                    <a:pt x="6091" y="1329"/>
                    <a:pt x="6091" y="1550"/>
                    <a:pt x="6303" y="1686"/>
                  </a:cubicBezTo>
                  <a:cubicBezTo>
                    <a:pt x="6516" y="1821"/>
                    <a:pt x="6861" y="1821"/>
                    <a:pt x="7073" y="1686"/>
                  </a:cubicBezTo>
                  <a:cubicBezTo>
                    <a:pt x="7286" y="1550"/>
                    <a:pt x="7286" y="1329"/>
                    <a:pt x="7073" y="1193"/>
                  </a:cubicBezTo>
                  <a:cubicBezTo>
                    <a:pt x="6967" y="1125"/>
                    <a:pt x="6828" y="1091"/>
                    <a:pt x="6688" y="1091"/>
                  </a:cubicBezTo>
                  <a:close/>
                  <a:moveTo>
                    <a:pt x="8723" y="1091"/>
                  </a:moveTo>
                  <a:cubicBezTo>
                    <a:pt x="8688" y="1091"/>
                    <a:pt x="8654" y="1093"/>
                    <a:pt x="8619" y="1097"/>
                  </a:cubicBezTo>
                  <a:cubicBezTo>
                    <a:pt x="8516" y="1110"/>
                    <a:pt x="8418" y="1142"/>
                    <a:pt x="8338" y="1193"/>
                  </a:cubicBezTo>
                  <a:cubicBezTo>
                    <a:pt x="8126" y="1329"/>
                    <a:pt x="8126" y="1550"/>
                    <a:pt x="8338" y="1686"/>
                  </a:cubicBezTo>
                  <a:cubicBezTo>
                    <a:pt x="8444" y="1754"/>
                    <a:pt x="8584" y="1787"/>
                    <a:pt x="8723" y="1787"/>
                  </a:cubicBezTo>
                  <a:cubicBezTo>
                    <a:pt x="8862" y="1787"/>
                    <a:pt x="9002" y="1754"/>
                    <a:pt x="9108" y="1686"/>
                  </a:cubicBezTo>
                  <a:cubicBezTo>
                    <a:pt x="9320" y="1550"/>
                    <a:pt x="9320" y="1329"/>
                    <a:pt x="9108" y="1193"/>
                  </a:cubicBezTo>
                  <a:cubicBezTo>
                    <a:pt x="9002" y="1125"/>
                    <a:pt x="8862" y="1091"/>
                    <a:pt x="8723" y="1091"/>
                  </a:cubicBezTo>
                  <a:close/>
                  <a:moveTo>
                    <a:pt x="10758" y="1091"/>
                  </a:moveTo>
                  <a:cubicBezTo>
                    <a:pt x="10723" y="1091"/>
                    <a:pt x="10688" y="1093"/>
                    <a:pt x="10654" y="1097"/>
                  </a:cubicBezTo>
                  <a:cubicBezTo>
                    <a:pt x="10551" y="1110"/>
                    <a:pt x="10452" y="1142"/>
                    <a:pt x="10373" y="1193"/>
                  </a:cubicBezTo>
                  <a:cubicBezTo>
                    <a:pt x="10160" y="1329"/>
                    <a:pt x="10160" y="1550"/>
                    <a:pt x="10373" y="1686"/>
                  </a:cubicBezTo>
                  <a:cubicBezTo>
                    <a:pt x="10479" y="1754"/>
                    <a:pt x="10618" y="1787"/>
                    <a:pt x="10758" y="1787"/>
                  </a:cubicBezTo>
                  <a:cubicBezTo>
                    <a:pt x="10897" y="1787"/>
                    <a:pt x="11036" y="1754"/>
                    <a:pt x="11143" y="1686"/>
                  </a:cubicBezTo>
                  <a:cubicBezTo>
                    <a:pt x="11355" y="1550"/>
                    <a:pt x="11355" y="1329"/>
                    <a:pt x="11143" y="1193"/>
                  </a:cubicBezTo>
                  <a:cubicBezTo>
                    <a:pt x="11036" y="1125"/>
                    <a:pt x="10897" y="1091"/>
                    <a:pt x="10758" y="1091"/>
                  </a:cubicBezTo>
                  <a:close/>
                  <a:moveTo>
                    <a:pt x="12792" y="1091"/>
                  </a:moveTo>
                  <a:cubicBezTo>
                    <a:pt x="12757" y="1091"/>
                    <a:pt x="12723" y="1093"/>
                    <a:pt x="12689" y="1097"/>
                  </a:cubicBezTo>
                  <a:cubicBezTo>
                    <a:pt x="12586" y="1110"/>
                    <a:pt x="12487" y="1142"/>
                    <a:pt x="12407" y="1193"/>
                  </a:cubicBezTo>
                  <a:cubicBezTo>
                    <a:pt x="12195" y="1329"/>
                    <a:pt x="12195" y="1550"/>
                    <a:pt x="12407" y="1686"/>
                  </a:cubicBezTo>
                  <a:cubicBezTo>
                    <a:pt x="12513" y="1754"/>
                    <a:pt x="12653" y="1787"/>
                    <a:pt x="12792" y="1787"/>
                  </a:cubicBezTo>
                  <a:cubicBezTo>
                    <a:pt x="12931" y="1787"/>
                    <a:pt x="13071" y="1754"/>
                    <a:pt x="13177" y="1686"/>
                  </a:cubicBezTo>
                  <a:cubicBezTo>
                    <a:pt x="13390" y="1550"/>
                    <a:pt x="13390" y="1329"/>
                    <a:pt x="13177" y="1193"/>
                  </a:cubicBezTo>
                  <a:cubicBezTo>
                    <a:pt x="13071" y="1125"/>
                    <a:pt x="12931" y="1091"/>
                    <a:pt x="12792" y="1091"/>
                  </a:cubicBezTo>
                  <a:close/>
                  <a:moveTo>
                    <a:pt x="14827" y="1091"/>
                  </a:moveTo>
                  <a:cubicBezTo>
                    <a:pt x="14792" y="1091"/>
                    <a:pt x="14758" y="1093"/>
                    <a:pt x="14723" y="1097"/>
                  </a:cubicBezTo>
                  <a:cubicBezTo>
                    <a:pt x="14620" y="1110"/>
                    <a:pt x="14521" y="1142"/>
                    <a:pt x="14442" y="1193"/>
                  </a:cubicBezTo>
                  <a:cubicBezTo>
                    <a:pt x="14229" y="1329"/>
                    <a:pt x="14229" y="1550"/>
                    <a:pt x="14442" y="1686"/>
                  </a:cubicBezTo>
                  <a:cubicBezTo>
                    <a:pt x="14548" y="1754"/>
                    <a:pt x="14688" y="1787"/>
                    <a:pt x="14827" y="1787"/>
                  </a:cubicBezTo>
                  <a:cubicBezTo>
                    <a:pt x="14966" y="1787"/>
                    <a:pt x="15106" y="1754"/>
                    <a:pt x="15212" y="1686"/>
                  </a:cubicBezTo>
                  <a:cubicBezTo>
                    <a:pt x="15424" y="1550"/>
                    <a:pt x="15424" y="1329"/>
                    <a:pt x="15212" y="1193"/>
                  </a:cubicBezTo>
                  <a:cubicBezTo>
                    <a:pt x="15106" y="1125"/>
                    <a:pt x="14966" y="1091"/>
                    <a:pt x="14827" y="1091"/>
                  </a:cubicBezTo>
                  <a:close/>
                  <a:moveTo>
                    <a:pt x="6688" y="2258"/>
                  </a:moveTo>
                  <a:cubicBezTo>
                    <a:pt x="6529" y="2258"/>
                    <a:pt x="6369" y="2297"/>
                    <a:pt x="6248" y="2375"/>
                  </a:cubicBezTo>
                  <a:cubicBezTo>
                    <a:pt x="6005" y="2530"/>
                    <a:pt x="6005" y="2782"/>
                    <a:pt x="6248" y="2937"/>
                  </a:cubicBezTo>
                  <a:cubicBezTo>
                    <a:pt x="6491" y="3093"/>
                    <a:pt x="6886" y="3093"/>
                    <a:pt x="7129" y="2937"/>
                  </a:cubicBezTo>
                  <a:cubicBezTo>
                    <a:pt x="7372" y="2782"/>
                    <a:pt x="7372" y="2530"/>
                    <a:pt x="7129" y="2375"/>
                  </a:cubicBezTo>
                  <a:cubicBezTo>
                    <a:pt x="7007" y="2297"/>
                    <a:pt x="6848" y="2258"/>
                    <a:pt x="6688" y="2258"/>
                  </a:cubicBezTo>
                  <a:close/>
                  <a:moveTo>
                    <a:pt x="8723" y="2258"/>
                  </a:moveTo>
                  <a:cubicBezTo>
                    <a:pt x="8564" y="2258"/>
                    <a:pt x="8404" y="2297"/>
                    <a:pt x="8283" y="2375"/>
                  </a:cubicBezTo>
                  <a:cubicBezTo>
                    <a:pt x="8040" y="2530"/>
                    <a:pt x="8040" y="2782"/>
                    <a:pt x="8283" y="2937"/>
                  </a:cubicBezTo>
                  <a:cubicBezTo>
                    <a:pt x="8526" y="3093"/>
                    <a:pt x="8920" y="3093"/>
                    <a:pt x="9163" y="2937"/>
                  </a:cubicBezTo>
                  <a:cubicBezTo>
                    <a:pt x="9406" y="2782"/>
                    <a:pt x="9406" y="2530"/>
                    <a:pt x="9163" y="2375"/>
                  </a:cubicBezTo>
                  <a:cubicBezTo>
                    <a:pt x="9042" y="2297"/>
                    <a:pt x="8882" y="2258"/>
                    <a:pt x="8723" y="2258"/>
                  </a:cubicBezTo>
                  <a:close/>
                  <a:moveTo>
                    <a:pt x="10758" y="2258"/>
                  </a:moveTo>
                  <a:cubicBezTo>
                    <a:pt x="10598" y="2258"/>
                    <a:pt x="10439" y="2297"/>
                    <a:pt x="10317" y="2375"/>
                  </a:cubicBezTo>
                  <a:cubicBezTo>
                    <a:pt x="10074" y="2530"/>
                    <a:pt x="10074" y="2782"/>
                    <a:pt x="10317" y="2937"/>
                  </a:cubicBezTo>
                  <a:cubicBezTo>
                    <a:pt x="10560" y="3093"/>
                    <a:pt x="10955" y="3093"/>
                    <a:pt x="11198" y="2937"/>
                  </a:cubicBezTo>
                  <a:cubicBezTo>
                    <a:pt x="11441" y="2782"/>
                    <a:pt x="11441" y="2530"/>
                    <a:pt x="11198" y="2375"/>
                  </a:cubicBezTo>
                  <a:cubicBezTo>
                    <a:pt x="11076" y="2297"/>
                    <a:pt x="10917" y="2258"/>
                    <a:pt x="10758" y="2258"/>
                  </a:cubicBezTo>
                  <a:close/>
                  <a:moveTo>
                    <a:pt x="12792" y="2258"/>
                  </a:moveTo>
                  <a:cubicBezTo>
                    <a:pt x="12633" y="2258"/>
                    <a:pt x="12473" y="2297"/>
                    <a:pt x="12352" y="2375"/>
                  </a:cubicBezTo>
                  <a:cubicBezTo>
                    <a:pt x="12109" y="2530"/>
                    <a:pt x="12109" y="2782"/>
                    <a:pt x="12352" y="2937"/>
                  </a:cubicBezTo>
                  <a:cubicBezTo>
                    <a:pt x="12595" y="3093"/>
                    <a:pt x="12990" y="3093"/>
                    <a:pt x="13233" y="2937"/>
                  </a:cubicBezTo>
                  <a:cubicBezTo>
                    <a:pt x="13476" y="2782"/>
                    <a:pt x="13476" y="2530"/>
                    <a:pt x="13233" y="2375"/>
                  </a:cubicBezTo>
                  <a:cubicBezTo>
                    <a:pt x="13111" y="2297"/>
                    <a:pt x="12951" y="2258"/>
                    <a:pt x="12792" y="2258"/>
                  </a:cubicBezTo>
                  <a:close/>
                  <a:moveTo>
                    <a:pt x="14827" y="2258"/>
                  </a:moveTo>
                  <a:cubicBezTo>
                    <a:pt x="14668" y="2258"/>
                    <a:pt x="14508" y="2297"/>
                    <a:pt x="14386" y="2375"/>
                  </a:cubicBezTo>
                  <a:cubicBezTo>
                    <a:pt x="14143" y="2530"/>
                    <a:pt x="14143" y="2782"/>
                    <a:pt x="14386" y="2937"/>
                  </a:cubicBezTo>
                  <a:cubicBezTo>
                    <a:pt x="14629" y="3093"/>
                    <a:pt x="15024" y="3093"/>
                    <a:pt x="15267" y="2937"/>
                  </a:cubicBezTo>
                  <a:cubicBezTo>
                    <a:pt x="15510" y="2782"/>
                    <a:pt x="15510" y="2530"/>
                    <a:pt x="15267" y="2375"/>
                  </a:cubicBezTo>
                  <a:cubicBezTo>
                    <a:pt x="15146" y="2297"/>
                    <a:pt x="14986" y="2258"/>
                    <a:pt x="14827" y="2258"/>
                  </a:cubicBezTo>
                  <a:close/>
                  <a:moveTo>
                    <a:pt x="6707" y="3439"/>
                  </a:moveTo>
                  <a:cubicBezTo>
                    <a:pt x="6529" y="3439"/>
                    <a:pt x="6350" y="3483"/>
                    <a:pt x="6214" y="3570"/>
                  </a:cubicBezTo>
                  <a:cubicBezTo>
                    <a:pt x="5941" y="3744"/>
                    <a:pt x="5941" y="4027"/>
                    <a:pt x="6214" y="4201"/>
                  </a:cubicBezTo>
                  <a:cubicBezTo>
                    <a:pt x="6486" y="4375"/>
                    <a:pt x="6928" y="4375"/>
                    <a:pt x="7201" y="4201"/>
                  </a:cubicBezTo>
                  <a:cubicBezTo>
                    <a:pt x="7473" y="4027"/>
                    <a:pt x="7473" y="3744"/>
                    <a:pt x="7201" y="3570"/>
                  </a:cubicBezTo>
                  <a:cubicBezTo>
                    <a:pt x="7064" y="3483"/>
                    <a:pt x="6886" y="3439"/>
                    <a:pt x="6707" y="3439"/>
                  </a:cubicBezTo>
                  <a:close/>
                  <a:moveTo>
                    <a:pt x="8742" y="3439"/>
                  </a:moveTo>
                  <a:cubicBezTo>
                    <a:pt x="8563" y="3439"/>
                    <a:pt x="8385" y="3483"/>
                    <a:pt x="8248" y="3570"/>
                  </a:cubicBezTo>
                  <a:cubicBezTo>
                    <a:pt x="7976" y="3744"/>
                    <a:pt x="7976" y="4027"/>
                    <a:pt x="8248" y="4201"/>
                  </a:cubicBezTo>
                  <a:cubicBezTo>
                    <a:pt x="8521" y="4375"/>
                    <a:pt x="8963" y="4375"/>
                    <a:pt x="9235" y="4201"/>
                  </a:cubicBezTo>
                  <a:cubicBezTo>
                    <a:pt x="9508" y="4027"/>
                    <a:pt x="9508" y="3744"/>
                    <a:pt x="9235" y="3570"/>
                  </a:cubicBezTo>
                  <a:cubicBezTo>
                    <a:pt x="9099" y="3483"/>
                    <a:pt x="8920" y="3439"/>
                    <a:pt x="8742" y="3439"/>
                  </a:cubicBezTo>
                  <a:close/>
                  <a:moveTo>
                    <a:pt x="10776" y="3439"/>
                  </a:moveTo>
                  <a:cubicBezTo>
                    <a:pt x="10598" y="3439"/>
                    <a:pt x="10419" y="3483"/>
                    <a:pt x="10283" y="3570"/>
                  </a:cubicBezTo>
                  <a:cubicBezTo>
                    <a:pt x="10011" y="3744"/>
                    <a:pt x="10011" y="4027"/>
                    <a:pt x="10283" y="4201"/>
                  </a:cubicBezTo>
                  <a:cubicBezTo>
                    <a:pt x="10556" y="4375"/>
                    <a:pt x="10997" y="4375"/>
                    <a:pt x="11270" y="4201"/>
                  </a:cubicBezTo>
                  <a:cubicBezTo>
                    <a:pt x="11542" y="4027"/>
                    <a:pt x="11542" y="3744"/>
                    <a:pt x="11270" y="3570"/>
                  </a:cubicBezTo>
                  <a:cubicBezTo>
                    <a:pt x="11134" y="3483"/>
                    <a:pt x="10955" y="3439"/>
                    <a:pt x="10776" y="3439"/>
                  </a:cubicBezTo>
                  <a:close/>
                  <a:moveTo>
                    <a:pt x="12792" y="3439"/>
                  </a:moveTo>
                  <a:cubicBezTo>
                    <a:pt x="12614" y="3439"/>
                    <a:pt x="12435" y="3483"/>
                    <a:pt x="12299" y="3570"/>
                  </a:cubicBezTo>
                  <a:cubicBezTo>
                    <a:pt x="12026" y="3744"/>
                    <a:pt x="12026" y="4027"/>
                    <a:pt x="12299" y="4201"/>
                  </a:cubicBezTo>
                  <a:cubicBezTo>
                    <a:pt x="12571" y="4375"/>
                    <a:pt x="13013" y="4375"/>
                    <a:pt x="13286" y="4201"/>
                  </a:cubicBezTo>
                  <a:cubicBezTo>
                    <a:pt x="13558" y="4027"/>
                    <a:pt x="13558" y="3744"/>
                    <a:pt x="13286" y="3570"/>
                  </a:cubicBezTo>
                  <a:cubicBezTo>
                    <a:pt x="13149" y="3483"/>
                    <a:pt x="12971" y="3439"/>
                    <a:pt x="12792" y="3439"/>
                  </a:cubicBezTo>
                  <a:close/>
                  <a:moveTo>
                    <a:pt x="14827" y="3439"/>
                  </a:moveTo>
                  <a:cubicBezTo>
                    <a:pt x="14648" y="3439"/>
                    <a:pt x="14470" y="3483"/>
                    <a:pt x="14333" y="3570"/>
                  </a:cubicBezTo>
                  <a:cubicBezTo>
                    <a:pt x="14061" y="3744"/>
                    <a:pt x="14061" y="4027"/>
                    <a:pt x="14333" y="4201"/>
                  </a:cubicBezTo>
                  <a:cubicBezTo>
                    <a:pt x="14606" y="4375"/>
                    <a:pt x="15048" y="4375"/>
                    <a:pt x="15320" y="4201"/>
                  </a:cubicBezTo>
                  <a:cubicBezTo>
                    <a:pt x="15593" y="4027"/>
                    <a:pt x="15593" y="3744"/>
                    <a:pt x="15320" y="3570"/>
                  </a:cubicBezTo>
                  <a:cubicBezTo>
                    <a:pt x="15184" y="3483"/>
                    <a:pt x="15005" y="3439"/>
                    <a:pt x="14827" y="3439"/>
                  </a:cubicBezTo>
                  <a:close/>
                  <a:moveTo>
                    <a:pt x="6688" y="4603"/>
                  </a:moveTo>
                  <a:cubicBezTo>
                    <a:pt x="6484" y="4603"/>
                    <a:pt x="6279" y="4653"/>
                    <a:pt x="6123" y="4752"/>
                  </a:cubicBezTo>
                  <a:cubicBezTo>
                    <a:pt x="5811" y="4952"/>
                    <a:pt x="5811" y="5276"/>
                    <a:pt x="6123" y="5476"/>
                  </a:cubicBezTo>
                  <a:cubicBezTo>
                    <a:pt x="6436" y="5676"/>
                    <a:pt x="6941" y="5676"/>
                    <a:pt x="7254" y="5476"/>
                  </a:cubicBezTo>
                  <a:cubicBezTo>
                    <a:pt x="7566" y="5276"/>
                    <a:pt x="7566" y="4952"/>
                    <a:pt x="7254" y="4752"/>
                  </a:cubicBezTo>
                  <a:cubicBezTo>
                    <a:pt x="7097" y="4653"/>
                    <a:pt x="6893" y="4603"/>
                    <a:pt x="6688" y="4603"/>
                  </a:cubicBezTo>
                  <a:close/>
                  <a:moveTo>
                    <a:pt x="8723" y="4603"/>
                  </a:moveTo>
                  <a:cubicBezTo>
                    <a:pt x="8518" y="4603"/>
                    <a:pt x="8314" y="4653"/>
                    <a:pt x="8158" y="4752"/>
                  </a:cubicBezTo>
                  <a:cubicBezTo>
                    <a:pt x="7845" y="4952"/>
                    <a:pt x="7845" y="5276"/>
                    <a:pt x="8158" y="5476"/>
                  </a:cubicBezTo>
                  <a:cubicBezTo>
                    <a:pt x="8470" y="5676"/>
                    <a:pt x="8976" y="5676"/>
                    <a:pt x="9288" y="5476"/>
                  </a:cubicBezTo>
                  <a:cubicBezTo>
                    <a:pt x="9601" y="5276"/>
                    <a:pt x="9601" y="4952"/>
                    <a:pt x="9288" y="4752"/>
                  </a:cubicBezTo>
                  <a:cubicBezTo>
                    <a:pt x="9132" y="4653"/>
                    <a:pt x="8928" y="4603"/>
                    <a:pt x="8723" y="4603"/>
                  </a:cubicBezTo>
                  <a:close/>
                  <a:moveTo>
                    <a:pt x="10758" y="4603"/>
                  </a:moveTo>
                  <a:cubicBezTo>
                    <a:pt x="10553" y="4603"/>
                    <a:pt x="10349" y="4653"/>
                    <a:pt x="10192" y="4752"/>
                  </a:cubicBezTo>
                  <a:cubicBezTo>
                    <a:pt x="9880" y="4952"/>
                    <a:pt x="9880" y="5276"/>
                    <a:pt x="10192" y="5476"/>
                  </a:cubicBezTo>
                  <a:cubicBezTo>
                    <a:pt x="10505" y="5676"/>
                    <a:pt x="11010" y="5676"/>
                    <a:pt x="11323" y="5476"/>
                  </a:cubicBezTo>
                  <a:cubicBezTo>
                    <a:pt x="11635" y="5276"/>
                    <a:pt x="11635" y="4952"/>
                    <a:pt x="11323" y="4752"/>
                  </a:cubicBezTo>
                  <a:cubicBezTo>
                    <a:pt x="11167" y="4653"/>
                    <a:pt x="10962" y="4603"/>
                    <a:pt x="10758" y="4603"/>
                  </a:cubicBezTo>
                  <a:close/>
                  <a:moveTo>
                    <a:pt x="12792" y="4603"/>
                  </a:moveTo>
                  <a:cubicBezTo>
                    <a:pt x="12588" y="4603"/>
                    <a:pt x="12383" y="4653"/>
                    <a:pt x="12227" y="4752"/>
                  </a:cubicBezTo>
                  <a:cubicBezTo>
                    <a:pt x="11915" y="4952"/>
                    <a:pt x="11915" y="5276"/>
                    <a:pt x="12227" y="5476"/>
                  </a:cubicBezTo>
                  <a:cubicBezTo>
                    <a:pt x="12539" y="5676"/>
                    <a:pt x="13045" y="5676"/>
                    <a:pt x="13357" y="5476"/>
                  </a:cubicBezTo>
                  <a:cubicBezTo>
                    <a:pt x="13670" y="5276"/>
                    <a:pt x="13670" y="4952"/>
                    <a:pt x="13357" y="4752"/>
                  </a:cubicBezTo>
                  <a:cubicBezTo>
                    <a:pt x="13201" y="4653"/>
                    <a:pt x="12997" y="4603"/>
                    <a:pt x="12792" y="4603"/>
                  </a:cubicBezTo>
                  <a:close/>
                  <a:moveTo>
                    <a:pt x="14827" y="4603"/>
                  </a:moveTo>
                  <a:cubicBezTo>
                    <a:pt x="14622" y="4603"/>
                    <a:pt x="14418" y="4653"/>
                    <a:pt x="14262" y="4752"/>
                  </a:cubicBezTo>
                  <a:cubicBezTo>
                    <a:pt x="13949" y="4952"/>
                    <a:pt x="13949" y="5276"/>
                    <a:pt x="14262" y="5476"/>
                  </a:cubicBezTo>
                  <a:cubicBezTo>
                    <a:pt x="14574" y="5676"/>
                    <a:pt x="15080" y="5676"/>
                    <a:pt x="15392" y="5476"/>
                  </a:cubicBezTo>
                  <a:cubicBezTo>
                    <a:pt x="15704" y="5276"/>
                    <a:pt x="15704" y="4952"/>
                    <a:pt x="15392" y="4752"/>
                  </a:cubicBezTo>
                  <a:cubicBezTo>
                    <a:pt x="15236" y="4653"/>
                    <a:pt x="15032" y="4603"/>
                    <a:pt x="14827" y="4603"/>
                  </a:cubicBezTo>
                  <a:close/>
                  <a:moveTo>
                    <a:pt x="6688" y="5832"/>
                  </a:moveTo>
                  <a:cubicBezTo>
                    <a:pt x="6484" y="5832"/>
                    <a:pt x="6279" y="5882"/>
                    <a:pt x="6123" y="5982"/>
                  </a:cubicBezTo>
                  <a:cubicBezTo>
                    <a:pt x="5811" y="6181"/>
                    <a:pt x="5811" y="6506"/>
                    <a:pt x="6123" y="6705"/>
                  </a:cubicBezTo>
                  <a:cubicBezTo>
                    <a:pt x="6436" y="6905"/>
                    <a:pt x="6941" y="6905"/>
                    <a:pt x="7254" y="6705"/>
                  </a:cubicBezTo>
                  <a:cubicBezTo>
                    <a:pt x="7566" y="6506"/>
                    <a:pt x="7566" y="6181"/>
                    <a:pt x="7254" y="5982"/>
                  </a:cubicBezTo>
                  <a:cubicBezTo>
                    <a:pt x="7097" y="5882"/>
                    <a:pt x="6893" y="5832"/>
                    <a:pt x="6688" y="5832"/>
                  </a:cubicBezTo>
                  <a:close/>
                  <a:moveTo>
                    <a:pt x="8723" y="5832"/>
                  </a:moveTo>
                  <a:cubicBezTo>
                    <a:pt x="8672" y="5832"/>
                    <a:pt x="8620" y="5835"/>
                    <a:pt x="8570" y="5841"/>
                  </a:cubicBezTo>
                  <a:cubicBezTo>
                    <a:pt x="8419" y="5860"/>
                    <a:pt x="8275" y="5907"/>
                    <a:pt x="8158" y="5982"/>
                  </a:cubicBezTo>
                  <a:cubicBezTo>
                    <a:pt x="7845" y="6181"/>
                    <a:pt x="7845" y="6506"/>
                    <a:pt x="8158" y="6705"/>
                  </a:cubicBezTo>
                  <a:cubicBezTo>
                    <a:pt x="8314" y="6805"/>
                    <a:pt x="8518" y="6855"/>
                    <a:pt x="8723" y="6855"/>
                  </a:cubicBezTo>
                  <a:cubicBezTo>
                    <a:pt x="8928" y="6855"/>
                    <a:pt x="9132" y="6805"/>
                    <a:pt x="9288" y="6705"/>
                  </a:cubicBezTo>
                  <a:cubicBezTo>
                    <a:pt x="9601" y="6506"/>
                    <a:pt x="9601" y="6181"/>
                    <a:pt x="9288" y="5982"/>
                  </a:cubicBezTo>
                  <a:cubicBezTo>
                    <a:pt x="9132" y="5882"/>
                    <a:pt x="8928" y="5832"/>
                    <a:pt x="8723" y="5832"/>
                  </a:cubicBezTo>
                  <a:close/>
                  <a:moveTo>
                    <a:pt x="10758" y="5832"/>
                  </a:moveTo>
                  <a:cubicBezTo>
                    <a:pt x="10706" y="5832"/>
                    <a:pt x="10655" y="5835"/>
                    <a:pt x="10605" y="5841"/>
                  </a:cubicBezTo>
                  <a:cubicBezTo>
                    <a:pt x="10453" y="5860"/>
                    <a:pt x="10310" y="5907"/>
                    <a:pt x="10192" y="5982"/>
                  </a:cubicBezTo>
                  <a:cubicBezTo>
                    <a:pt x="9880" y="6181"/>
                    <a:pt x="9880" y="6506"/>
                    <a:pt x="10192" y="6705"/>
                  </a:cubicBezTo>
                  <a:cubicBezTo>
                    <a:pt x="10349" y="6805"/>
                    <a:pt x="10553" y="6855"/>
                    <a:pt x="10758" y="6855"/>
                  </a:cubicBezTo>
                  <a:cubicBezTo>
                    <a:pt x="10962" y="6855"/>
                    <a:pt x="11167" y="6805"/>
                    <a:pt x="11323" y="6705"/>
                  </a:cubicBezTo>
                  <a:cubicBezTo>
                    <a:pt x="11635" y="6506"/>
                    <a:pt x="11635" y="6181"/>
                    <a:pt x="11323" y="5982"/>
                  </a:cubicBezTo>
                  <a:cubicBezTo>
                    <a:pt x="11167" y="5882"/>
                    <a:pt x="10962" y="5832"/>
                    <a:pt x="10758" y="5832"/>
                  </a:cubicBezTo>
                  <a:close/>
                  <a:moveTo>
                    <a:pt x="12792" y="5832"/>
                  </a:moveTo>
                  <a:cubicBezTo>
                    <a:pt x="12741" y="5832"/>
                    <a:pt x="12690" y="5835"/>
                    <a:pt x="12639" y="5841"/>
                  </a:cubicBezTo>
                  <a:cubicBezTo>
                    <a:pt x="12488" y="5860"/>
                    <a:pt x="12344" y="5907"/>
                    <a:pt x="12227" y="5982"/>
                  </a:cubicBezTo>
                  <a:cubicBezTo>
                    <a:pt x="11915" y="6181"/>
                    <a:pt x="11915" y="6506"/>
                    <a:pt x="12227" y="6705"/>
                  </a:cubicBezTo>
                  <a:cubicBezTo>
                    <a:pt x="12383" y="6805"/>
                    <a:pt x="12588" y="6855"/>
                    <a:pt x="12792" y="6855"/>
                  </a:cubicBezTo>
                  <a:cubicBezTo>
                    <a:pt x="12997" y="6855"/>
                    <a:pt x="13201" y="6805"/>
                    <a:pt x="13357" y="6705"/>
                  </a:cubicBezTo>
                  <a:cubicBezTo>
                    <a:pt x="13670" y="6506"/>
                    <a:pt x="13670" y="6181"/>
                    <a:pt x="13357" y="5982"/>
                  </a:cubicBezTo>
                  <a:cubicBezTo>
                    <a:pt x="13201" y="5882"/>
                    <a:pt x="12997" y="5832"/>
                    <a:pt x="12792" y="5832"/>
                  </a:cubicBezTo>
                  <a:close/>
                  <a:moveTo>
                    <a:pt x="14827" y="5832"/>
                  </a:moveTo>
                  <a:cubicBezTo>
                    <a:pt x="14776" y="5832"/>
                    <a:pt x="14724" y="5835"/>
                    <a:pt x="14674" y="5841"/>
                  </a:cubicBezTo>
                  <a:cubicBezTo>
                    <a:pt x="14523" y="5860"/>
                    <a:pt x="14379" y="5907"/>
                    <a:pt x="14262" y="5982"/>
                  </a:cubicBezTo>
                  <a:cubicBezTo>
                    <a:pt x="13949" y="6181"/>
                    <a:pt x="13949" y="6506"/>
                    <a:pt x="14262" y="6705"/>
                  </a:cubicBezTo>
                  <a:cubicBezTo>
                    <a:pt x="14418" y="6805"/>
                    <a:pt x="14622" y="6855"/>
                    <a:pt x="14827" y="6855"/>
                  </a:cubicBezTo>
                  <a:cubicBezTo>
                    <a:pt x="15032" y="6855"/>
                    <a:pt x="15236" y="6805"/>
                    <a:pt x="15392" y="6705"/>
                  </a:cubicBezTo>
                  <a:cubicBezTo>
                    <a:pt x="15704" y="6506"/>
                    <a:pt x="15704" y="6181"/>
                    <a:pt x="15392" y="5982"/>
                  </a:cubicBezTo>
                  <a:cubicBezTo>
                    <a:pt x="15236" y="5882"/>
                    <a:pt x="15032" y="5832"/>
                    <a:pt x="14827" y="5832"/>
                  </a:cubicBezTo>
                  <a:close/>
                  <a:moveTo>
                    <a:pt x="6688" y="11941"/>
                  </a:moveTo>
                  <a:cubicBezTo>
                    <a:pt x="6484" y="11941"/>
                    <a:pt x="6279" y="11991"/>
                    <a:pt x="6123" y="12091"/>
                  </a:cubicBezTo>
                  <a:cubicBezTo>
                    <a:pt x="5811" y="12291"/>
                    <a:pt x="5811" y="12615"/>
                    <a:pt x="6123" y="12815"/>
                  </a:cubicBezTo>
                  <a:cubicBezTo>
                    <a:pt x="6436" y="13015"/>
                    <a:pt x="6941" y="13015"/>
                    <a:pt x="7254" y="12815"/>
                  </a:cubicBezTo>
                  <a:cubicBezTo>
                    <a:pt x="7566" y="12615"/>
                    <a:pt x="7566" y="12291"/>
                    <a:pt x="7254" y="12091"/>
                  </a:cubicBezTo>
                  <a:cubicBezTo>
                    <a:pt x="7097" y="11991"/>
                    <a:pt x="6893" y="11941"/>
                    <a:pt x="6688" y="11941"/>
                  </a:cubicBezTo>
                  <a:close/>
                  <a:moveTo>
                    <a:pt x="8723" y="11941"/>
                  </a:moveTo>
                  <a:cubicBezTo>
                    <a:pt x="8518" y="11941"/>
                    <a:pt x="8314" y="11991"/>
                    <a:pt x="8158" y="12091"/>
                  </a:cubicBezTo>
                  <a:cubicBezTo>
                    <a:pt x="7845" y="12291"/>
                    <a:pt x="7845" y="12615"/>
                    <a:pt x="8158" y="12815"/>
                  </a:cubicBezTo>
                  <a:cubicBezTo>
                    <a:pt x="8470" y="13015"/>
                    <a:pt x="8976" y="13015"/>
                    <a:pt x="9288" y="12815"/>
                  </a:cubicBezTo>
                  <a:cubicBezTo>
                    <a:pt x="9601" y="12615"/>
                    <a:pt x="9601" y="12291"/>
                    <a:pt x="9288" y="12091"/>
                  </a:cubicBezTo>
                  <a:cubicBezTo>
                    <a:pt x="9132" y="11991"/>
                    <a:pt x="8928" y="11941"/>
                    <a:pt x="8723" y="11941"/>
                  </a:cubicBezTo>
                  <a:close/>
                  <a:moveTo>
                    <a:pt x="10758" y="11941"/>
                  </a:moveTo>
                  <a:cubicBezTo>
                    <a:pt x="10553" y="11941"/>
                    <a:pt x="10349" y="11991"/>
                    <a:pt x="10192" y="12091"/>
                  </a:cubicBezTo>
                  <a:cubicBezTo>
                    <a:pt x="9880" y="12291"/>
                    <a:pt x="9880" y="12615"/>
                    <a:pt x="10192" y="12815"/>
                  </a:cubicBezTo>
                  <a:cubicBezTo>
                    <a:pt x="10505" y="13015"/>
                    <a:pt x="11010" y="13015"/>
                    <a:pt x="11323" y="12815"/>
                  </a:cubicBezTo>
                  <a:cubicBezTo>
                    <a:pt x="11635" y="12615"/>
                    <a:pt x="11635" y="12291"/>
                    <a:pt x="11323" y="12091"/>
                  </a:cubicBezTo>
                  <a:cubicBezTo>
                    <a:pt x="11167" y="11991"/>
                    <a:pt x="10962" y="11941"/>
                    <a:pt x="10758" y="11941"/>
                  </a:cubicBezTo>
                  <a:close/>
                  <a:moveTo>
                    <a:pt x="12792" y="11941"/>
                  </a:moveTo>
                  <a:cubicBezTo>
                    <a:pt x="12588" y="11941"/>
                    <a:pt x="12383" y="11991"/>
                    <a:pt x="12227" y="12091"/>
                  </a:cubicBezTo>
                  <a:cubicBezTo>
                    <a:pt x="11915" y="12291"/>
                    <a:pt x="11915" y="12615"/>
                    <a:pt x="12227" y="12815"/>
                  </a:cubicBezTo>
                  <a:cubicBezTo>
                    <a:pt x="12539" y="13015"/>
                    <a:pt x="13045" y="13015"/>
                    <a:pt x="13357" y="12815"/>
                  </a:cubicBezTo>
                  <a:cubicBezTo>
                    <a:pt x="13670" y="12615"/>
                    <a:pt x="13670" y="12291"/>
                    <a:pt x="13357" y="12091"/>
                  </a:cubicBezTo>
                  <a:cubicBezTo>
                    <a:pt x="13201" y="11991"/>
                    <a:pt x="12997" y="11941"/>
                    <a:pt x="12792" y="11941"/>
                  </a:cubicBezTo>
                  <a:close/>
                  <a:moveTo>
                    <a:pt x="14827" y="11941"/>
                  </a:moveTo>
                  <a:cubicBezTo>
                    <a:pt x="14622" y="11941"/>
                    <a:pt x="14418" y="11991"/>
                    <a:pt x="14262" y="12091"/>
                  </a:cubicBezTo>
                  <a:cubicBezTo>
                    <a:pt x="13949" y="12291"/>
                    <a:pt x="13949" y="12615"/>
                    <a:pt x="14262" y="12815"/>
                  </a:cubicBezTo>
                  <a:cubicBezTo>
                    <a:pt x="14574" y="13015"/>
                    <a:pt x="15080" y="13015"/>
                    <a:pt x="15392" y="12815"/>
                  </a:cubicBezTo>
                  <a:cubicBezTo>
                    <a:pt x="15704" y="12615"/>
                    <a:pt x="15704" y="12291"/>
                    <a:pt x="15392" y="12091"/>
                  </a:cubicBezTo>
                  <a:cubicBezTo>
                    <a:pt x="15236" y="11991"/>
                    <a:pt x="15032" y="11941"/>
                    <a:pt x="14827" y="11941"/>
                  </a:cubicBezTo>
                  <a:close/>
                  <a:moveTo>
                    <a:pt x="6688" y="13158"/>
                  </a:moveTo>
                  <a:cubicBezTo>
                    <a:pt x="6484" y="13158"/>
                    <a:pt x="6279" y="13208"/>
                    <a:pt x="6123" y="13308"/>
                  </a:cubicBezTo>
                  <a:cubicBezTo>
                    <a:pt x="5811" y="13508"/>
                    <a:pt x="5811" y="13832"/>
                    <a:pt x="6123" y="14032"/>
                  </a:cubicBezTo>
                  <a:cubicBezTo>
                    <a:pt x="6436" y="14232"/>
                    <a:pt x="6941" y="14232"/>
                    <a:pt x="7254" y="14032"/>
                  </a:cubicBezTo>
                  <a:cubicBezTo>
                    <a:pt x="7566" y="13832"/>
                    <a:pt x="7566" y="13508"/>
                    <a:pt x="7254" y="13308"/>
                  </a:cubicBezTo>
                  <a:cubicBezTo>
                    <a:pt x="7097" y="13208"/>
                    <a:pt x="6893" y="13158"/>
                    <a:pt x="6688" y="13158"/>
                  </a:cubicBezTo>
                  <a:close/>
                  <a:moveTo>
                    <a:pt x="8723" y="13158"/>
                  </a:moveTo>
                  <a:cubicBezTo>
                    <a:pt x="8518" y="13158"/>
                    <a:pt x="8314" y="13208"/>
                    <a:pt x="8158" y="13308"/>
                  </a:cubicBezTo>
                  <a:cubicBezTo>
                    <a:pt x="7845" y="13508"/>
                    <a:pt x="7845" y="13832"/>
                    <a:pt x="8158" y="14032"/>
                  </a:cubicBezTo>
                  <a:cubicBezTo>
                    <a:pt x="8470" y="14232"/>
                    <a:pt x="8976" y="14232"/>
                    <a:pt x="9288" y="14032"/>
                  </a:cubicBezTo>
                  <a:cubicBezTo>
                    <a:pt x="9601" y="13832"/>
                    <a:pt x="9601" y="13508"/>
                    <a:pt x="9288" y="13308"/>
                  </a:cubicBezTo>
                  <a:cubicBezTo>
                    <a:pt x="9132" y="13208"/>
                    <a:pt x="8928" y="13158"/>
                    <a:pt x="8723" y="13158"/>
                  </a:cubicBezTo>
                  <a:close/>
                  <a:moveTo>
                    <a:pt x="10758" y="13158"/>
                  </a:moveTo>
                  <a:cubicBezTo>
                    <a:pt x="10553" y="13158"/>
                    <a:pt x="10349" y="13208"/>
                    <a:pt x="10192" y="13308"/>
                  </a:cubicBezTo>
                  <a:cubicBezTo>
                    <a:pt x="9880" y="13508"/>
                    <a:pt x="9880" y="13832"/>
                    <a:pt x="10192" y="14032"/>
                  </a:cubicBezTo>
                  <a:cubicBezTo>
                    <a:pt x="10505" y="14232"/>
                    <a:pt x="11010" y="14232"/>
                    <a:pt x="11323" y="14032"/>
                  </a:cubicBezTo>
                  <a:cubicBezTo>
                    <a:pt x="11635" y="13832"/>
                    <a:pt x="11635" y="13508"/>
                    <a:pt x="11323" y="13308"/>
                  </a:cubicBezTo>
                  <a:cubicBezTo>
                    <a:pt x="11167" y="13208"/>
                    <a:pt x="10962" y="13158"/>
                    <a:pt x="10758" y="13158"/>
                  </a:cubicBezTo>
                  <a:close/>
                  <a:moveTo>
                    <a:pt x="14827" y="13158"/>
                  </a:moveTo>
                  <a:cubicBezTo>
                    <a:pt x="14622" y="13158"/>
                    <a:pt x="14418" y="13208"/>
                    <a:pt x="14262" y="13308"/>
                  </a:cubicBezTo>
                  <a:cubicBezTo>
                    <a:pt x="13949" y="13508"/>
                    <a:pt x="13949" y="13832"/>
                    <a:pt x="14262" y="14032"/>
                  </a:cubicBezTo>
                  <a:cubicBezTo>
                    <a:pt x="14574" y="14232"/>
                    <a:pt x="15080" y="14232"/>
                    <a:pt x="15392" y="14032"/>
                  </a:cubicBezTo>
                  <a:cubicBezTo>
                    <a:pt x="15704" y="13832"/>
                    <a:pt x="15704" y="13508"/>
                    <a:pt x="15392" y="13308"/>
                  </a:cubicBezTo>
                  <a:cubicBezTo>
                    <a:pt x="15236" y="13208"/>
                    <a:pt x="15032" y="13158"/>
                    <a:pt x="14827" y="13158"/>
                  </a:cubicBezTo>
                  <a:close/>
                  <a:moveTo>
                    <a:pt x="12792" y="13170"/>
                  </a:moveTo>
                  <a:cubicBezTo>
                    <a:pt x="12588" y="13170"/>
                    <a:pt x="12383" y="13220"/>
                    <a:pt x="12227" y="13320"/>
                  </a:cubicBezTo>
                  <a:cubicBezTo>
                    <a:pt x="11915" y="13520"/>
                    <a:pt x="11915" y="13844"/>
                    <a:pt x="12227" y="14044"/>
                  </a:cubicBezTo>
                  <a:cubicBezTo>
                    <a:pt x="12539" y="14244"/>
                    <a:pt x="13045" y="14244"/>
                    <a:pt x="13357" y="14044"/>
                  </a:cubicBezTo>
                  <a:cubicBezTo>
                    <a:pt x="13670" y="13844"/>
                    <a:pt x="13670" y="13520"/>
                    <a:pt x="13357" y="13320"/>
                  </a:cubicBezTo>
                  <a:cubicBezTo>
                    <a:pt x="13201" y="13220"/>
                    <a:pt x="12997" y="13170"/>
                    <a:pt x="12792" y="13170"/>
                  </a:cubicBezTo>
                  <a:close/>
                  <a:moveTo>
                    <a:pt x="6688" y="14376"/>
                  </a:moveTo>
                  <a:cubicBezTo>
                    <a:pt x="6484" y="14376"/>
                    <a:pt x="6279" y="14425"/>
                    <a:pt x="6123" y="14525"/>
                  </a:cubicBezTo>
                  <a:cubicBezTo>
                    <a:pt x="5811" y="14725"/>
                    <a:pt x="5811" y="15049"/>
                    <a:pt x="6123" y="15249"/>
                  </a:cubicBezTo>
                  <a:cubicBezTo>
                    <a:pt x="6436" y="15449"/>
                    <a:pt x="6941" y="15449"/>
                    <a:pt x="7254" y="15249"/>
                  </a:cubicBezTo>
                  <a:cubicBezTo>
                    <a:pt x="7566" y="15049"/>
                    <a:pt x="7566" y="14725"/>
                    <a:pt x="7254" y="14525"/>
                  </a:cubicBezTo>
                  <a:cubicBezTo>
                    <a:pt x="7097" y="14425"/>
                    <a:pt x="6893" y="14376"/>
                    <a:pt x="6688" y="14376"/>
                  </a:cubicBezTo>
                  <a:close/>
                  <a:moveTo>
                    <a:pt x="8723" y="14376"/>
                  </a:moveTo>
                  <a:cubicBezTo>
                    <a:pt x="8518" y="14376"/>
                    <a:pt x="8314" y="14425"/>
                    <a:pt x="8158" y="14525"/>
                  </a:cubicBezTo>
                  <a:cubicBezTo>
                    <a:pt x="7845" y="14725"/>
                    <a:pt x="7845" y="15049"/>
                    <a:pt x="8158" y="15249"/>
                  </a:cubicBezTo>
                  <a:cubicBezTo>
                    <a:pt x="8470" y="15449"/>
                    <a:pt x="8976" y="15449"/>
                    <a:pt x="9288" y="15249"/>
                  </a:cubicBezTo>
                  <a:cubicBezTo>
                    <a:pt x="9601" y="15049"/>
                    <a:pt x="9601" y="14725"/>
                    <a:pt x="9288" y="14525"/>
                  </a:cubicBezTo>
                  <a:cubicBezTo>
                    <a:pt x="9132" y="14425"/>
                    <a:pt x="8928" y="14376"/>
                    <a:pt x="8723" y="14376"/>
                  </a:cubicBezTo>
                  <a:close/>
                  <a:moveTo>
                    <a:pt x="10758" y="14376"/>
                  </a:moveTo>
                  <a:cubicBezTo>
                    <a:pt x="10553" y="14376"/>
                    <a:pt x="10349" y="14425"/>
                    <a:pt x="10192" y="14525"/>
                  </a:cubicBezTo>
                  <a:cubicBezTo>
                    <a:pt x="9880" y="14725"/>
                    <a:pt x="9880" y="15049"/>
                    <a:pt x="10192" y="15249"/>
                  </a:cubicBezTo>
                  <a:cubicBezTo>
                    <a:pt x="10505" y="15449"/>
                    <a:pt x="11010" y="15449"/>
                    <a:pt x="11323" y="15249"/>
                  </a:cubicBezTo>
                  <a:cubicBezTo>
                    <a:pt x="11635" y="15049"/>
                    <a:pt x="11635" y="14725"/>
                    <a:pt x="11323" y="14525"/>
                  </a:cubicBezTo>
                  <a:cubicBezTo>
                    <a:pt x="11167" y="14425"/>
                    <a:pt x="10962" y="14376"/>
                    <a:pt x="10758" y="14376"/>
                  </a:cubicBezTo>
                  <a:close/>
                  <a:moveTo>
                    <a:pt x="12792" y="14376"/>
                  </a:moveTo>
                  <a:cubicBezTo>
                    <a:pt x="12588" y="14376"/>
                    <a:pt x="12383" y="14425"/>
                    <a:pt x="12227" y="14525"/>
                  </a:cubicBezTo>
                  <a:cubicBezTo>
                    <a:pt x="11915" y="14725"/>
                    <a:pt x="11915" y="15049"/>
                    <a:pt x="12227" y="15249"/>
                  </a:cubicBezTo>
                  <a:cubicBezTo>
                    <a:pt x="12539" y="15449"/>
                    <a:pt x="13045" y="15449"/>
                    <a:pt x="13357" y="15249"/>
                  </a:cubicBezTo>
                  <a:cubicBezTo>
                    <a:pt x="13670" y="15049"/>
                    <a:pt x="13670" y="14725"/>
                    <a:pt x="13357" y="14525"/>
                  </a:cubicBezTo>
                  <a:cubicBezTo>
                    <a:pt x="13201" y="14425"/>
                    <a:pt x="12997" y="14376"/>
                    <a:pt x="12792" y="14376"/>
                  </a:cubicBezTo>
                  <a:close/>
                  <a:moveTo>
                    <a:pt x="14827" y="14376"/>
                  </a:moveTo>
                  <a:cubicBezTo>
                    <a:pt x="14622" y="14376"/>
                    <a:pt x="14418" y="14425"/>
                    <a:pt x="14262" y="14525"/>
                  </a:cubicBezTo>
                  <a:cubicBezTo>
                    <a:pt x="13949" y="14725"/>
                    <a:pt x="13949" y="15049"/>
                    <a:pt x="14262" y="15249"/>
                  </a:cubicBezTo>
                  <a:cubicBezTo>
                    <a:pt x="14574" y="15449"/>
                    <a:pt x="15080" y="15449"/>
                    <a:pt x="15392" y="15249"/>
                  </a:cubicBezTo>
                  <a:cubicBezTo>
                    <a:pt x="15704" y="15049"/>
                    <a:pt x="15704" y="14725"/>
                    <a:pt x="15392" y="14525"/>
                  </a:cubicBezTo>
                  <a:cubicBezTo>
                    <a:pt x="15236" y="14425"/>
                    <a:pt x="15032" y="14376"/>
                    <a:pt x="14827" y="14376"/>
                  </a:cubicBezTo>
                  <a:close/>
                  <a:moveTo>
                    <a:pt x="4673" y="14441"/>
                  </a:moveTo>
                  <a:cubicBezTo>
                    <a:pt x="4494" y="14441"/>
                    <a:pt x="4315" y="14485"/>
                    <a:pt x="4179" y="14572"/>
                  </a:cubicBezTo>
                  <a:cubicBezTo>
                    <a:pt x="3907" y="14746"/>
                    <a:pt x="3907" y="15029"/>
                    <a:pt x="4179" y="15203"/>
                  </a:cubicBezTo>
                  <a:cubicBezTo>
                    <a:pt x="4452" y="15378"/>
                    <a:pt x="4893" y="15378"/>
                    <a:pt x="5166" y="15203"/>
                  </a:cubicBezTo>
                  <a:cubicBezTo>
                    <a:pt x="5438" y="15029"/>
                    <a:pt x="5438" y="14746"/>
                    <a:pt x="5166" y="14572"/>
                  </a:cubicBezTo>
                  <a:cubicBezTo>
                    <a:pt x="5030" y="14485"/>
                    <a:pt x="4851" y="14441"/>
                    <a:pt x="4673" y="14441"/>
                  </a:cubicBezTo>
                  <a:close/>
                  <a:moveTo>
                    <a:pt x="16861" y="14441"/>
                  </a:moveTo>
                  <a:cubicBezTo>
                    <a:pt x="16683" y="14441"/>
                    <a:pt x="16504" y="14485"/>
                    <a:pt x="16368" y="14572"/>
                  </a:cubicBezTo>
                  <a:cubicBezTo>
                    <a:pt x="16096" y="14746"/>
                    <a:pt x="16096" y="15029"/>
                    <a:pt x="16368" y="15203"/>
                  </a:cubicBezTo>
                  <a:cubicBezTo>
                    <a:pt x="16641" y="15378"/>
                    <a:pt x="17082" y="15378"/>
                    <a:pt x="17355" y="15203"/>
                  </a:cubicBezTo>
                  <a:cubicBezTo>
                    <a:pt x="17627" y="15029"/>
                    <a:pt x="17627" y="14746"/>
                    <a:pt x="17355" y="14572"/>
                  </a:cubicBezTo>
                  <a:cubicBezTo>
                    <a:pt x="17219" y="14485"/>
                    <a:pt x="17040" y="14441"/>
                    <a:pt x="16861" y="14441"/>
                  </a:cubicBezTo>
                  <a:close/>
                  <a:moveTo>
                    <a:pt x="2657" y="14489"/>
                  </a:moveTo>
                  <a:cubicBezTo>
                    <a:pt x="2498" y="14489"/>
                    <a:pt x="2338" y="14528"/>
                    <a:pt x="2216" y="14606"/>
                  </a:cubicBezTo>
                  <a:cubicBezTo>
                    <a:pt x="1973" y="14761"/>
                    <a:pt x="1973" y="15013"/>
                    <a:pt x="2216" y="15169"/>
                  </a:cubicBezTo>
                  <a:cubicBezTo>
                    <a:pt x="2459" y="15324"/>
                    <a:pt x="2854" y="15324"/>
                    <a:pt x="3097" y="15169"/>
                  </a:cubicBezTo>
                  <a:cubicBezTo>
                    <a:pt x="3340" y="15013"/>
                    <a:pt x="3340" y="14761"/>
                    <a:pt x="3097" y="14606"/>
                  </a:cubicBezTo>
                  <a:cubicBezTo>
                    <a:pt x="2976" y="14528"/>
                    <a:pt x="2816" y="14489"/>
                    <a:pt x="2657" y="14489"/>
                  </a:cubicBezTo>
                  <a:close/>
                  <a:moveTo>
                    <a:pt x="18858" y="14489"/>
                  </a:moveTo>
                  <a:cubicBezTo>
                    <a:pt x="18699" y="14489"/>
                    <a:pt x="18540" y="14528"/>
                    <a:pt x="18418" y="14606"/>
                  </a:cubicBezTo>
                  <a:cubicBezTo>
                    <a:pt x="18175" y="14761"/>
                    <a:pt x="18175" y="15013"/>
                    <a:pt x="18418" y="15169"/>
                  </a:cubicBezTo>
                  <a:cubicBezTo>
                    <a:pt x="18661" y="15324"/>
                    <a:pt x="19056" y="15324"/>
                    <a:pt x="19299" y="15169"/>
                  </a:cubicBezTo>
                  <a:cubicBezTo>
                    <a:pt x="19542" y="15013"/>
                    <a:pt x="19542" y="14761"/>
                    <a:pt x="19299" y="14606"/>
                  </a:cubicBezTo>
                  <a:cubicBezTo>
                    <a:pt x="19177" y="14528"/>
                    <a:pt x="19018" y="14489"/>
                    <a:pt x="18858" y="14489"/>
                  </a:cubicBezTo>
                  <a:close/>
                  <a:moveTo>
                    <a:pt x="544" y="14540"/>
                  </a:moveTo>
                  <a:cubicBezTo>
                    <a:pt x="405" y="14540"/>
                    <a:pt x="266" y="14573"/>
                    <a:pt x="159" y="14641"/>
                  </a:cubicBezTo>
                  <a:cubicBezTo>
                    <a:pt x="-53" y="14777"/>
                    <a:pt x="-53" y="14998"/>
                    <a:pt x="159" y="15134"/>
                  </a:cubicBezTo>
                  <a:cubicBezTo>
                    <a:pt x="372" y="15270"/>
                    <a:pt x="716" y="15270"/>
                    <a:pt x="928" y="15134"/>
                  </a:cubicBezTo>
                  <a:cubicBezTo>
                    <a:pt x="1141" y="14998"/>
                    <a:pt x="1141" y="14777"/>
                    <a:pt x="928" y="14641"/>
                  </a:cubicBezTo>
                  <a:cubicBezTo>
                    <a:pt x="822" y="14573"/>
                    <a:pt x="684" y="14540"/>
                    <a:pt x="544" y="14540"/>
                  </a:cubicBezTo>
                  <a:close/>
                  <a:moveTo>
                    <a:pt x="20950" y="14540"/>
                  </a:moveTo>
                  <a:cubicBezTo>
                    <a:pt x="20810" y="14540"/>
                    <a:pt x="20671" y="14573"/>
                    <a:pt x="20565" y="14641"/>
                  </a:cubicBezTo>
                  <a:cubicBezTo>
                    <a:pt x="20352" y="14777"/>
                    <a:pt x="20352" y="14998"/>
                    <a:pt x="20565" y="15134"/>
                  </a:cubicBezTo>
                  <a:cubicBezTo>
                    <a:pt x="20777" y="15270"/>
                    <a:pt x="21122" y="15270"/>
                    <a:pt x="21335" y="15134"/>
                  </a:cubicBezTo>
                  <a:cubicBezTo>
                    <a:pt x="21547" y="14998"/>
                    <a:pt x="21547" y="14777"/>
                    <a:pt x="21335" y="14641"/>
                  </a:cubicBezTo>
                  <a:cubicBezTo>
                    <a:pt x="21228" y="14573"/>
                    <a:pt x="21089" y="14540"/>
                    <a:pt x="20950" y="14540"/>
                  </a:cubicBezTo>
                  <a:close/>
                  <a:moveTo>
                    <a:pt x="6688" y="15593"/>
                  </a:moveTo>
                  <a:cubicBezTo>
                    <a:pt x="6484" y="15593"/>
                    <a:pt x="6279" y="15643"/>
                    <a:pt x="6123" y="15742"/>
                  </a:cubicBezTo>
                  <a:cubicBezTo>
                    <a:pt x="5811" y="15942"/>
                    <a:pt x="5811" y="16266"/>
                    <a:pt x="6123" y="16466"/>
                  </a:cubicBezTo>
                  <a:cubicBezTo>
                    <a:pt x="6436" y="16666"/>
                    <a:pt x="6941" y="16666"/>
                    <a:pt x="7254" y="16466"/>
                  </a:cubicBezTo>
                  <a:cubicBezTo>
                    <a:pt x="7566" y="16266"/>
                    <a:pt x="7566" y="15942"/>
                    <a:pt x="7254" y="15742"/>
                  </a:cubicBezTo>
                  <a:cubicBezTo>
                    <a:pt x="7097" y="15643"/>
                    <a:pt x="6893" y="15593"/>
                    <a:pt x="6688" y="15593"/>
                  </a:cubicBezTo>
                  <a:close/>
                  <a:moveTo>
                    <a:pt x="8723" y="15593"/>
                  </a:moveTo>
                  <a:cubicBezTo>
                    <a:pt x="8518" y="15593"/>
                    <a:pt x="8314" y="15643"/>
                    <a:pt x="8158" y="15742"/>
                  </a:cubicBezTo>
                  <a:cubicBezTo>
                    <a:pt x="7845" y="15942"/>
                    <a:pt x="7845" y="16266"/>
                    <a:pt x="8158" y="16466"/>
                  </a:cubicBezTo>
                  <a:cubicBezTo>
                    <a:pt x="8470" y="16666"/>
                    <a:pt x="8976" y="16666"/>
                    <a:pt x="9288" y="16466"/>
                  </a:cubicBezTo>
                  <a:cubicBezTo>
                    <a:pt x="9601" y="16266"/>
                    <a:pt x="9601" y="15942"/>
                    <a:pt x="9288" y="15742"/>
                  </a:cubicBezTo>
                  <a:cubicBezTo>
                    <a:pt x="9132" y="15643"/>
                    <a:pt x="8928" y="15593"/>
                    <a:pt x="8723" y="15593"/>
                  </a:cubicBezTo>
                  <a:close/>
                  <a:moveTo>
                    <a:pt x="10758" y="15593"/>
                  </a:moveTo>
                  <a:cubicBezTo>
                    <a:pt x="10553" y="15593"/>
                    <a:pt x="10349" y="15643"/>
                    <a:pt x="10192" y="15742"/>
                  </a:cubicBezTo>
                  <a:cubicBezTo>
                    <a:pt x="9880" y="15942"/>
                    <a:pt x="9880" y="16266"/>
                    <a:pt x="10192" y="16466"/>
                  </a:cubicBezTo>
                  <a:cubicBezTo>
                    <a:pt x="10505" y="16666"/>
                    <a:pt x="11010" y="16666"/>
                    <a:pt x="11323" y="16466"/>
                  </a:cubicBezTo>
                  <a:cubicBezTo>
                    <a:pt x="11635" y="16266"/>
                    <a:pt x="11635" y="15942"/>
                    <a:pt x="11323" y="15742"/>
                  </a:cubicBezTo>
                  <a:cubicBezTo>
                    <a:pt x="11167" y="15643"/>
                    <a:pt x="10962" y="15593"/>
                    <a:pt x="10758" y="15593"/>
                  </a:cubicBezTo>
                  <a:close/>
                  <a:moveTo>
                    <a:pt x="12792" y="15593"/>
                  </a:moveTo>
                  <a:cubicBezTo>
                    <a:pt x="12588" y="15593"/>
                    <a:pt x="12383" y="15643"/>
                    <a:pt x="12227" y="15742"/>
                  </a:cubicBezTo>
                  <a:cubicBezTo>
                    <a:pt x="11915" y="15942"/>
                    <a:pt x="11915" y="16266"/>
                    <a:pt x="12227" y="16466"/>
                  </a:cubicBezTo>
                  <a:cubicBezTo>
                    <a:pt x="12539" y="16666"/>
                    <a:pt x="13045" y="16666"/>
                    <a:pt x="13357" y="16466"/>
                  </a:cubicBezTo>
                  <a:cubicBezTo>
                    <a:pt x="13670" y="16266"/>
                    <a:pt x="13670" y="15942"/>
                    <a:pt x="13357" y="15742"/>
                  </a:cubicBezTo>
                  <a:cubicBezTo>
                    <a:pt x="13201" y="15643"/>
                    <a:pt x="12997" y="15593"/>
                    <a:pt x="12792" y="15593"/>
                  </a:cubicBezTo>
                  <a:close/>
                  <a:moveTo>
                    <a:pt x="14827" y="15593"/>
                  </a:moveTo>
                  <a:cubicBezTo>
                    <a:pt x="14622" y="15593"/>
                    <a:pt x="14418" y="15643"/>
                    <a:pt x="14262" y="15742"/>
                  </a:cubicBezTo>
                  <a:cubicBezTo>
                    <a:pt x="13949" y="15942"/>
                    <a:pt x="13949" y="16266"/>
                    <a:pt x="14262" y="16466"/>
                  </a:cubicBezTo>
                  <a:cubicBezTo>
                    <a:pt x="14574" y="16666"/>
                    <a:pt x="15080" y="16666"/>
                    <a:pt x="15392" y="16466"/>
                  </a:cubicBezTo>
                  <a:cubicBezTo>
                    <a:pt x="15704" y="16266"/>
                    <a:pt x="15704" y="15942"/>
                    <a:pt x="15392" y="15742"/>
                  </a:cubicBezTo>
                  <a:cubicBezTo>
                    <a:pt x="15236" y="15643"/>
                    <a:pt x="15032" y="15593"/>
                    <a:pt x="14827" y="15593"/>
                  </a:cubicBezTo>
                  <a:close/>
                  <a:moveTo>
                    <a:pt x="4673" y="15658"/>
                  </a:moveTo>
                  <a:cubicBezTo>
                    <a:pt x="4494" y="15658"/>
                    <a:pt x="4315" y="15702"/>
                    <a:pt x="4179" y="15789"/>
                  </a:cubicBezTo>
                  <a:cubicBezTo>
                    <a:pt x="3907" y="15963"/>
                    <a:pt x="3907" y="16246"/>
                    <a:pt x="4179" y="16420"/>
                  </a:cubicBezTo>
                  <a:cubicBezTo>
                    <a:pt x="4452" y="16595"/>
                    <a:pt x="4893" y="16595"/>
                    <a:pt x="5166" y="16420"/>
                  </a:cubicBezTo>
                  <a:cubicBezTo>
                    <a:pt x="5438" y="16246"/>
                    <a:pt x="5438" y="15963"/>
                    <a:pt x="5166" y="15789"/>
                  </a:cubicBezTo>
                  <a:cubicBezTo>
                    <a:pt x="5030" y="15702"/>
                    <a:pt x="4851" y="15658"/>
                    <a:pt x="4673" y="15658"/>
                  </a:cubicBezTo>
                  <a:close/>
                  <a:moveTo>
                    <a:pt x="16861" y="15658"/>
                  </a:moveTo>
                  <a:cubicBezTo>
                    <a:pt x="16683" y="15658"/>
                    <a:pt x="16504" y="15702"/>
                    <a:pt x="16368" y="15789"/>
                  </a:cubicBezTo>
                  <a:cubicBezTo>
                    <a:pt x="16096" y="15963"/>
                    <a:pt x="16096" y="16246"/>
                    <a:pt x="16368" y="16420"/>
                  </a:cubicBezTo>
                  <a:cubicBezTo>
                    <a:pt x="16641" y="16595"/>
                    <a:pt x="17082" y="16595"/>
                    <a:pt x="17355" y="16420"/>
                  </a:cubicBezTo>
                  <a:cubicBezTo>
                    <a:pt x="17627" y="16246"/>
                    <a:pt x="17627" y="15963"/>
                    <a:pt x="17355" y="15789"/>
                  </a:cubicBezTo>
                  <a:cubicBezTo>
                    <a:pt x="17219" y="15702"/>
                    <a:pt x="17040" y="15658"/>
                    <a:pt x="16861" y="15658"/>
                  </a:cubicBezTo>
                  <a:close/>
                  <a:moveTo>
                    <a:pt x="2646" y="15706"/>
                  </a:moveTo>
                  <a:cubicBezTo>
                    <a:pt x="2487" y="15706"/>
                    <a:pt x="2327" y="15745"/>
                    <a:pt x="2206" y="15823"/>
                  </a:cubicBezTo>
                  <a:cubicBezTo>
                    <a:pt x="1963" y="15978"/>
                    <a:pt x="1963" y="16230"/>
                    <a:pt x="2206" y="16386"/>
                  </a:cubicBezTo>
                  <a:cubicBezTo>
                    <a:pt x="2329" y="16464"/>
                    <a:pt x="2491" y="16503"/>
                    <a:pt x="2652" y="16502"/>
                  </a:cubicBezTo>
                  <a:cubicBezTo>
                    <a:pt x="2813" y="16503"/>
                    <a:pt x="2974" y="16464"/>
                    <a:pt x="3097" y="16386"/>
                  </a:cubicBezTo>
                  <a:cubicBezTo>
                    <a:pt x="3340" y="16230"/>
                    <a:pt x="3340" y="15978"/>
                    <a:pt x="3097" y="15823"/>
                  </a:cubicBezTo>
                  <a:cubicBezTo>
                    <a:pt x="2974" y="15745"/>
                    <a:pt x="2813" y="15706"/>
                    <a:pt x="2652" y="15706"/>
                  </a:cubicBezTo>
                  <a:cubicBezTo>
                    <a:pt x="2650" y="15706"/>
                    <a:pt x="2648" y="15706"/>
                    <a:pt x="2646" y="15706"/>
                  </a:cubicBezTo>
                  <a:close/>
                  <a:moveTo>
                    <a:pt x="18858" y="15706"/>
                  </a:moveTo>
                  <a:cubicBezTo>
                    <a:pt x="18699" y="15706"/>
                    <a:pt x="18540" y="15745"/>
                    <a:pt x="18418" y="15823"/>
                  </a:cubicBezTo>
                  <a:cubicBezTo>
                    <a:pt x="18175" y="15978"/>
                    <a:pt x="18175" y="16230"/>
                    <a:pt x="18418" y="16386"/>
                  </a:cubicBezTo>
                  <a:cubicBezTo>
                    <a:pt x="18661" y="16541"/>
                    <a:pt x="19056" y="16541"/>
                    <a:pt x="19299" y="16386"/>
                  </a:cubicBezTo>
                  <a:cubicBezTo>
                    <a:pt x="19542" y="16230"/>
                    <a:pt x="19542" y="15978"/>
                    <a:pt x="19299" y="15823"/>
                  </a:cubicBezTo>
                  <a:cubicBezTo>
                    <a:pt x="19177" y="15745"/>
                    <a:pt x="19018" y="15706"/>
                    <a:pt x="18858" y="15706"/>
                  </a:cubicBezTo>
                  <a:close/>
                  <a:moveTo>
                    <a:pt x="6678" y="16810"/>
                  </a:moveTo>
                  <a:cubicBezTo>
                    <a:pt x="6473" y="16810"/>
                    <a:pt x="6268" y="16860"/>
                    <a:pt x="6111" y="16960"/>
                  </a:cubicBezTo>
                  <a:cubicBezTo>
                    <a:pt x="5799" y="17159"/>
                    <a:pt x="5799" y="17484"/>
                    <a:pt x="6111" y="17683"/>
                  </a:cubicBezTo>
                  <a:cubicBezTo>
                    <a:pt x="6424" y="17883"/>
                    <a:pt x="6931" y="17883"/>
                    <a:pt x="7243" y="17683"/>
                  </a:cubicBezTo>
                  <a:cubicBezTo>
                    <a:pt x="7555" y="17484"/>
                    <a:pt x="7555" y="17159"/>
                    <a:pt x="7243" y="16960"/>
                  </a:cubicBezTo>
                  <a:cubicBezTo>
                    <a:pt x="7087" y="16860"/>
                    <a:pt x="6882" y="16810"/>
                    <a:pt x="6678" y="16810"/>
                  </a:cubicBezTo>
                  <a:close/>
                  <a:moveTo>
                    <a:pt x="8712" y="16810"/>
                  </a:moveTo>
                  <a:cubicBezTo>
                    <a:pt x="8508" y="16810"/>
                    <a:pt x="8302" y="16860"/>
                    <a:pt x="8146" y="16960"/>
                  </a:cubicBezTo>
                  <a:cubicBezTo>
                    <a:pt x="7834" y="17159"/>
                    <a:pt x="7834" y="17484"/>
                    <a:pt x="8146" y="17683"/>
                  </a:cubicBezTo>
                  <a:cubicBezTo>
                    <a:pt x="8458" y="17883"/>
                    <a:pt x="8965" y="17883"/>
                    <a:pt x="9278" y="17683"/>
                  </a:cubicBezTo>
                  <a:cubicBezTo>
                    <a:pt x="9590" y="17484"/>
                    <a:pt x="9590" y="17159"/>
                    <a:pt x="9278" y="16960"/>
                  </a:cubicBezTo>
                  <a:cubicBezTo>
                    <a:pt x="9121" y="16860"/>
                    <a:pt x="8917" y="16810"/>
                    <a:pt x="8712" y="16810"/>
                  </a:cubicBezTo>
                  <a:close/>
                  <a:moveTo>
                    <a:pt x="10747" y="16810"/>
                  </a:moveTo>
                  <a:cubicBezTo>
                    <a:pt x="10542" y="16810"/>
                    <a:pt x="10337" y="16860"/>
                    <a:pt x="10181" y="16960"/>
                  </a:cubicBezTo>
                  <a:cubicBezTo>
                    <a:pt x="9868" y="17159"/>
                    <a:pt x="9868" y="17484"/>
                    <a:pt x="10181" y="17683"/>
                  </a:cubicBezTo>
                  <a:cubicBezTo>
                    <a:pt x="10493" y="17883"/>
                    <a:pt x="11000" y="17883"/>
                    <a:pt x="11312" y="17683"/>
                  </a:cubicBezTo>
                  <a:cubicBezTo>
                    <a:pt x="11625" y="17484"/>
                    <a:pt x="11625" y="17159"/>
                    <a:pt x="11312" y="16960"/>
                  </a:cubicBezTo>
                  <a:cubicBezTo>
                    <a:pt x="11156" y="16860"/>
                    <a:pt x="10952" y="16810"/>
                    <a:pt x="10747" y="16810"/>
                  </a:cubicBezTo>
                  <a:close/>
                  <a:moveTo>
                    <a:pt x="12782" y="16810"/>
                  </a:moveTo>
                  <a:cubicBezTo>
                    <a:pt x="12577" y="16810"/>
                    <a:pt x="12371" y="16860"/>
                    <a:pt x="12215" y="16960"/>
                  </a:cubicBezTo>
                  <a:cubicBezTo>
                    <a:pt x="11903" y="17159"/>
                    <a:pt x="11903" y="17484"/>
                    <a:pt x="12215" y="17683"/>
                  </a:cubicBezTo>
                  <a:cubicBezTo>
                    <a:pt x="12528" y="17883"/>
                    <a:pt x="13034" y="17883"/>
                    <a:pt x="13347" y="17683"/>
                  </a:cubicBezTo>
                  <a:cubicBezTo>
                    <a:pt x="13659" y="17484"/>
                    <a:pt x="13659" y="17159"/>
                    <a:pt x="13347" y="16960"/>
                  </a:cubicBezTo>
                  <a:cubicBezTo>
                    <a:pt x="13191" y="16860"/>
                    <a:pt x="12986" y="16810"/>
                    <a:pt x="12782" y="16810"/>
                  </a:cubicBezTo>
                  <a:close/>
                  <a:moveTo>
                    <a:pt x="14816" y="16810"/>
                  </a:moveTo>
                  <a:cubicBezTo>
                    <a:pt x="14612" y="16810"/>
                    <a:pt x="14406" y="16860"/>
                    <a:pt x="14250" y="16960"/>
                  </a:cubicBezTo>
                  <a:cubicBezTo>
                    <a:pt x="13938" y="17159"/>
                    <a:pt x="13938" y="17484"/>
                    <a:pt x="14250" y="17683"/>
                  </a:cubicBezTo>
                  <a:cubicBezTo>
                    <a:pt x="14562" y="17883"/>
                    <a:pt x="15069" y="17883"/>
                    <a:pt x="15381" y="17683"/>
                  </a:cubicBezTo>
                  <a:cubicBezTo>
                    <a:pt x="15694" y="17484"/>
                    <a:pt x="15694" y="17159"/>
                    <a:pt x="15381" y="16960"/>
                  </a:cubicBezTo>
                  <a:cubicBezTo>
                    <a:pt x="15225" y="16860"/>
                    <a:pt x="15021" y="16810"/>
                    <a:pt x="14816" y="16810"/>
                  </a:cubicBezTo>
                  <a:close/>
                  <a:moveTo>
                    <a:pt x="4662" y="16875"/>
                  </a:moveTo>
                  <a:cubicBezTo>
                    <a:pt x="4483" y="16875"/>
                    <a:pt x="4305" y="16919"/>
                    <a:pt x="4169" y="17006"/>
                  </a:cubicBezTo>
                  <a:cubicBezTo>
                    <a:pt x="3896" y="17181"/>
                    <a:pt x="3896" y="17463"/>
                    <a:pt x="4169" y="17637"/>
                  </a:cubicBezTo>
                  <a:cubicBezTo>
                    <a:pt x="4441" y="17812"/>
                    <a:pt x="4883" y="17812"/>
                    <a:pt x="5155" y="17637"/>
                  </a:cubicBezTo>
                  <a:cubicBezTo>
                    <a:pt x="5428" y="17463"/>
                    <a:pt x="5428" y="17181"/>
                    <a:pt x="5155" y="17006"/>
                  </a:cubicBezTo>
                  <a:cubicBezTo>
                    <a:pt x="5019" y="16919"/>
                    <a:pt x="4841" y="16875"/>
                    <a:pt x="4662" y="16875"/>
                  </a:cubicBezTo>
                  <a:close/>
                  <a:moveTo>
                    <a:pt x="16851" y="16875"/>
                  </a:moveTo>
                  <a:cubicBezTo>
                    <a:pt x="16672" y="16875"/>
                    <a:pt x="16494" y="16919"/>
                    <a:pt x="16358" y="17006"/>
                  </a:cubicBezTo>
                  <a:cubicBezTo>
                    <a:pt x="16085" y="17181"/>
                    <a:pt x="16085" y="17463"/>
                    <a:pt x="16358" y="17637"/>
                  </a:cubicBezTo>
                  <a:cubicBezTo>
                    <a:pt x="16630" y="17812"/>
                    <a:pt x="17072" y="17812"/>
                    <a:pt x="17344" y="17637"/>
                  </a:cubicBezTo>
                  <a:cubicBezTo>
                    <a:pt x="17617" y="17463"/>
                    <a:pt x="17617" y="17181"/>
                    <a:pt x="17344" y="17006"/>
                  </a:cubicBezTo>
                  <a:cubicBezTo>
                    <a:pt x="17208" y="16919"/>
                    <a:pt x="17029" y="16875"/>
                    <a:pt x="16851" y="16875"/>
                  </a:cubicBezTo>
                  <a:close/>
                  <a:moveTo>
                    <a:pt x="6678" y="18092"/>
                  </a:moveTo>
                  <a:cubicBezTo>
                    <a:pt x="6473" y="18092"/>
                    <a:pt x="6268" y="18142"/>
                    <a:pt x="6111" y="18242"/>
                  </a:cubicBezTo>
                  <a:cubicBezTo>
                    <a:pt x="5799" y="18442"/>
                    <a:pt x="5799" y="18766"/>
                    <a:pt x="6111" y="18966"/>
                  </a:cubicBezTo>
                  <a:cubicBezTo>
                    <a:pt x="6424" y="19166"/>
                    <a:pt x="6931" y="19166"/>
                    <a:pt x="7243" y="18966"/>
                  </a:cubicBezTo>
                  <a:cubicBezTo>
                    <a:pt x="7555" y="18766"/>
                    <a:pt x="7555" y="18442"/>
                    <a:pt x="7243" y="18242"/>
                  </a:cubicBezTo>
                  <a:cubicBezTo>
                    <a:pt x="7087" y="18142"/>
                    <a:pt x="6882" y="18092"/>
                    <a:pt x="6678" y="18092"/>
                  </a:cubicBezTo>
                  <a:close/>
                  <a:moveTo>
                    <a:pt x="8712" y="18092"/>
                  </a:moveTo>
                  <a:cubicBezTo>
                    <a:pt x="8508" y="18092"/>
                    <a:pt x="8302" y="18142"/>
                    <a:pt x="8146" y="18242"/>
                  </a:cubicBezTo>
                  <a:cubicBezTo>
                    <a:pt x="7834" y="18442"/>
                    <a:pt x="7834" y="18766"/>
                    <a:pt x="8146" y="18966"/>
                  </a:cubicBezTo>
                  <a:cubicBezTo>
                    <a:pt x="8458" y="19166"/>
                    <a:pt x="8965" y="19166"/>
                    <a:pt x="9278" y="18966"/>
                  </a:cubicBezTo>
                  <a:cubicBezTo>
                    <a:pt x="9590" y="18766"/>
                    <a:pt x="9590" y="18442"/>
                    <a:pt x="9278" y="18242"/>
                  </a:cubicBezTo>
                  <a:cubicBezTo>
                    <a:pt x="9121" y="18142"/>
                    <a:pt x="8917" y="18092"/>
                    <a:pt x="8712" y="18092"/>
                  </a:cubicBezTo>
                  <a:close/>
                  <a:moveTo>
                    <a:pt x="10747" y="18092"/>
                  </a:moveTo>
                  <a:cubicBezTo>
                    <a:pt x="10542" y="18092"/>
                    <a:pt x="10337" y="18142"/>
                    <a:pt x="10181" y="18242"/>
                  </a:cubicBezTo>
                  <a:cubicBezTo>
                    <a:pt x="9868" y="18442"/>
                    <a:pt x="9868" y="18766"/>
                    <a:pt x="10181" y="18966"/>
                  </a:cubicBezTo>
                  <a:cubicBezTo>
                    <a:pt x="10493" y="19166"/>
                    <a:pt x="11000" y="19166"/>
                    <a:pt x="11312" y="18966"/>
                  </a:cubicBezTo>
                  <a:cubicBezTo>
                    <a:pt x="11625" y="18766"/>
                    <a:pt x="11625" y="18442"/>
                    <a:pt x="11312" y="18242"/>
                  </a:cubicBezTo>
                  <a:cubicBezTo>
                    <a:pt x="11156" y="18142"/>
                    <a:pt x="10952" y="18092"/>
                    <a:pt x="10747" y="18092"/>
                  </a:cubicBezTo>
                  <a:close/>
                  <a:moveTo>
                    <a:pt x="12782" y="18092"/>
                  </a:moveTo>
                  <a:cubicBezTo>
                    <a:pt x="12577" y="18092"/>
                    <a:pt x="12371" y="18142"/>
                    <a:pt x="12215" y="18242"/>
                  </a:cubicBezTo>
                  <a:cubicBezTo>
                    <a:pt x="11903" y="18442"/>
                    <a:pt x="11903" y="18766"/>
                    <a:pt x="12215" y="18966"/>
                  </a:cubicBezTo>
                  <a:cubicBezTo>
                    <a:pt x="12528" y="19166"/>
                    <a:pt x="13034" y="19166"/>
                    <a:pt x="13347" y="18966"/>
                  </a:cubicBezTo>
                  <a:cubicBezTo>
                    <a:pt x="13659" y="18766"/>
                    <a:pt x="13659" y="18442"/>
                    <a:pt x="13347" y="18242"/>
                  </a:cubicBezTo>
                  <a:cubicBezTo>
                    <a:pt x="13191" y="18142"/>
                    <a:pt x="12986" y="18092"/>
                    <a:pt x="12782" y="18092"/>
                  </a:cubicBezTo>
                  <a:close/>
                  <a:moveTo>
                    <a:pt x="14827" y="18092"/>
                  </a:moveTo>
                  <a:cubicBezTo>
                    <a:pt x="14622" y="18092"/>
                    <a:pt x="14418" y="18142"/>
                    <a:pt x="14262" y="18242"/>
                  </a:cubicBezTo>
                  <a:cubicBezTo>
                    <a:pt x="13949" y="18442"/>
                    <a:pt x="13949" y="18766"/>
                    <a:pt x="14262" y="18966"/>
                  </a:cubicBezTo>
                  <a:cubicBezTo>
                    <a:pt x="14574" y="19166"/>
                    <a:pt x="15080" y="19166"/>
                    <a:pt x="15392" y="18966"/>
                  </a:cubicBezTo>
                  <a:cubicBezTo>
                    <a:pt x="15704" y="18766"/>
                    <a:pt x="15704" y="18442"/>
                    <a:pt x="15392" y="18242"/>
                  </a:cubicBezTo>
                  <a:cubicBezTo>
                    <a:pt x="15236" y="18142"/>
                    <a:pt x="15032" y="18092"/>
                    <a:pt x="14827" y="18092"/>
                  </a:cubicBezTo>
                  <a:close/>
                  <a:moveTo>
                    <a:pt x="8723" y="19280"/>
                  </a:moveTo>
                  <a:cubicBezTo>
                    <a:pt x="8518" y="19280"/>
                    <a:pt x="8314" y="19330"/>
                    <a:pt x="8158" y="19430"/>
                  </a:cubicBezTo>
                  <a:cubicBezTo>
                    <a:pt x="7845" y="19630"/>
                    <a:pt x="7845" y="19954"/>
                    <a:pt x="8158" y="20154"/>
                  </a:cubicBezTo>
                  <a:cubicBezTo>
                    <a:pt x="8470" y="20354"/>
                    <a:pt x="8976" y="20354"/>
                    <a:pt x="9288" y="20154"/>
                  </a:cubicBezTo>
                  <a:cubicBezTo>
                    <a:pt x="9601" y="19954"/>
                    <a:pt x="9601" y="19630"/>
                    <a:pt x="9288" y="19430"/>
                  </a:cubicBezTo>
                  <a:cubicBezTo>
                    <a:pt x="9132" y="19330"/>
                    <a:pt x="8928" y="19280"/>
                    <a:pt x="8723" y="19280"/>
                  </a:cubicBezTo>
                  <a:close/>
                  <a:moveTo>
                    <a:pt x="10758" y="19280"/>
                  </a:moveTo>
                  <a:cubicBezTo>
                    <a:pt x="10553" y="19280"/>
                    <a:pt x="10349" y="19330"/>
                    <a:pt x="10192" y="19430"/>
                  </a:cubicBezTo>
                  <a:cubicBezTo>
                    <a:pt x="9880" y="19630"/>
                    <a:pt x="9880" y="19954"/>
                    <a:pt x="10192" y="20154"/>
                  </a:cubicBezTo>
                  <a:cubicBezTo>
                    <a:pt x="10505" y="20354"/>
                    <a:pt x="11010" y="20354"/>
                    <a:pt x="11323" y="20154"/>
                  </a:cubicBezTo>
                  <a:cubicBezTo>
                    <a:pt x="11635" y="19954"/>
                    <a:pt x="11635" y="19630"/>
                    <a:pt x="11323" y="19430"/>
                  </a:cubicBezTo>
                  <a:cubicBezTo>
                    <a:pt x="11167" y="19330"/>
                    <a:pt x="10962" y="19280"/>
                    <a:pt x="10758" y="19280"/>
                  </a:cubicBezTo>
                  <a:close/>
                  <a:moveTo>
                    <a:pt x="12792" y="19280"/>
                  </a:moveTo>
                  <a:cubicBezTo>
                    <a:pt x="12588" y="19280"/>
                    <a:pt x="12383" y="19330"/>
                    <a:pt x="12227" y="19430"/>
                  </a:cubicBezTo>
                  <a:cubicBezTo>
                    <a:pt x="11915" y="19630"/>
                    <a:pt x="11915" y="19954"/>
                    <a:pt x="12227" y="20154"/>
                  </a:cubicBezTo>
                  <a:cubicBezTo>
                    <a:pt x="12539" y="20354"/>
                    <a:pt x="13045" y="20354"/>
                    <a:pt x="13357" y="20154"/>
                  </a:cubicBezTo>
                  <a:cubicBezTo>
                    <a:pt x="13670" y="19954"/>
                    <a:pt x="13670" y="19630"/>
                    <a:pt x="13357" y="19430"/>
                  </a:cubicBezTo>
                  <a:cubicBezTo>
                    <a:pt x="13201" y="19330"/>
                    <a:pt x="12997" y="19280"/>
                    <a:pt x="12792" y="19280"/>
                  </a:cubicBezTo>
                  <a:close/>
                  <a:moveTo>
                    <a:pt x="10766" y="20527"/>
                  </a:moveTo>
                  <a:cubicBezTo>
                    <a:pt x="10561" y="20527"/>
                    <a:pt x="10356" y="20577"/>
                    <a:pt x="10199" y="20676"/>
                  </a:cubicBezTo>
                  <a:cubicBezTo>
                    <a:pt x="9887" y="20876"/>
                    <a:pt x="9887" y="21200"/>
                    <a:pt x="10199" y="21400"/>
                  </a:cubicBezTo>
                  <a:cubicBezTo>
                    <a:pt x="10512" y="21600"/>
                    <a:pt x="11019" y="21600"/>
                    <a:pt x="11331" y="21400"/>
                  </a:cubicBezTo>
                  <a:cubicBezTo>
                    <a:pt x="11643" y="21200"/>
                    <a:pt x="11643" y="20876"/>
                    <a:pt x="11331" y="20676"/>
                  </a:cubicBezTo>
                  <a:cubicBezTo>
                    <a:pt x="11175" y="20577"/>
                    <a:pt x="10971" y="20527"/>
                    <a:pt x="10766" y="20527"/>
                  </a:cubicBezTo>
                  <a:close/>
                </a:path>
              </a:pathLst>
            </a:custGeom>
            <a:grpFill/>
            <a:ln w="12700"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 eaLnBrk="1" fontAlgn="auto">
                <a:spcBef>
                  <a:spcPts val="0"/>
                </a:spcBef>
                <a:spcAft>
                  <a:spcPts val="0"/>
                </a:spcAft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b="0" kern="0">
                <a:solidFill>
                  <a:srgbClr val="FFFFFF"/>
                </a:solidFill>
                <a:latin typeface="+mn-lt"/>
                <a:cs typeface="+mn-cs"/>
                <a:sym typeface="Helvetica Neue Medium"/>
              </a:endParaRPr>
            </a:p>
          </p:txBody>
        </p: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913B33C1-1476-448E-BE7B-315802EB7A01}"/>
              </a:ext>
            </a:extLst>
          </p:cNvPr>
          <p:cNvGrpSpPr/>
          <p:nvPr/>
        </p:nvGrpSpPr>
        <p:grpSpPr>
          <a:xfrm>
            <a:off x="1091431" y="4641248"/>
            <a:ext cx="1142349" cy="344457"/>
            <a:chOff x="1079855" y="1946082"/>
            <a:chExt cx="1142349" cy="344457"/>
          </a:xfrm>
          <a:solidFill>
            <a:srgbClr val="FF5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44" name="Фигура">
              <a:extLst>
                <a:ext uri="{FF2B5EF4-FFF2-40B4-BE49-F238E27FC236}">
                  <a16:creationId xmlns:a16="http://schemas.microsoft.com/office/drawing/2014/main" id="{2FEE5025-297C-44BF-B299-6DA0360304A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177626" y="1848311"/>
              <a:ext cx="344457" cy="54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50" extrusionOk="0">
                  <a:moveTo>
                    <a:pt x="6688" y="0"/>
                  </a:moveTo>
                  <a:cubicBezTo>
                    <a:pt x="6599" y="0"/>
                    <a:pt x="6510" y="21"/>
                    <a:pt x="6442" y="65"/>
                  </a:cubicBezTo>
                  <a:cubicBezTo>
                    <a:pt x="6306" y="152"/>
                    <a:pt x="6306" y="293"/>
                    <a:pt x="6442" y="380"/>
                  </a:cubicBezTo>
                  <a:cubicBezTo>
                    <a:pt x="6578" y="466"/>
                    <a:pt x="6799" y="466"/>
                    <a:pt x="6934" y="380"/>
                  </a:cubicBezTo>
                  <a:cubicBezTo>
                    <a:pt x="7070" y="293"/>
                    <a:pt x="7070" y="152"/>
                    <a:pt x="6934" y="65"/>
                  </a:cubicBezTo>
                  <a:cubicBezTo>
                    <a:pt x="6867" y="21"/>
                    <a:pt x="6777" y="0"/>
                    <a:pt x="6688" y="0"/>
                  </a:cubicBezTo>
                  <a:close/>
                  <a:moveTo>
                    <a:pt x="8723" y="0"/>
                  </a:moveTo>
                  <a:cubicBezTo>
                    <a:pt x="8634" y="0"/>
                    <a:pt x="8545" y="21"/>
                    <a:pt x="8477" y="65"/>
                  </a:cubicBezTo>
                  <a:cubicBezTo>
                    <a:pt x="8341" y="152"/>
                    <a:pt x="8341" y="293"/>
                    <a:pt x="8477" y="380"/>
                  </a:cubicBezTo>
                  <a:cubicBezTo>
                    <a:pt x="8613" y="466"/>
                    <a:pt x="8833" y="466"/>
                    <a:pt x="8969" y="380"/>
                  </a:cubicBezTo>
                  <a:cubicBezTo>
                    <a:pt x="9105" y="293"/>
                    <a:pt x="9105" y="152"/>
                    <a:pt x="8969" y="65"/>
                  </a:cubicBezTo>
                  <a:cubicBezTo>
                    <a:pt x="8901" y="21"/>
                    <a:pt x="8812" y="0"/>
                    <a:pt x="8723" y="0"/>
                  </a:cubicBezTo>
                  <a:close/>
                  <a:moveTo>
                    <a:pt x="10758" y="0"/>
                  </a:moveTo>
                  <a:cubicBezTo>
                    <a:pt x="10669" y="0"/>
                    <a:pt x="10579" y="21"/>
                    <a:pt x="10512" y="65"/>
                  </a:cubicBezTo>
                  <a:cubicBezTo>
                    <a:pt x="10376" y="152"/>
                    <a:pt x="10376" y="293"/>
                    <a:pt x="10512" y="380"/>
                  </a:cubicBezTo>
                  <a:cubicBezTo>
                    <a:pt x="10647" y="466"/>
                    <a:pt x="10868" y="466"/>
                    <a:pt x="11004" y="380"/>
                  </a:cubicBezTo>
                  <a:cubicBezTo>
                    <a:pt x="11139" y="293"/>
                    <a:pt x="11139" y="152"/>
                    <a:pt x="11004" y="65"/>
                  </a:cubicBezTo>
                  <a:cubicBezTo>
                    <a:pt x="10936" y="21"/>
                    <a:pt x="10847" y="0"/>
                    <a:pt x="10758" y="0"/>
                  </a:cubicBezTo>
                  <a:close/>
                  <a:moveTo>
                    <a:pt x="12792" y="0"/>
                  </a:moveTo>
                  <a:cubicBezTo>
                    <a:pt x="12703" y="0"/>
                    <a:pt x="12614" y="21"/>
                    <a:pt x="12546" y="65"/>
                  </a:cubicBezTo>
                  <a:cubicBezTo>
                    <a:pt x="12410" y="152"/>
                    <a:pt x="12410" y="293"/>
                    <a:pt x="12546" y="380"/>
                  </a:cubicBezTo>
                  <a:cubicBezTo>
                    <a:pt x="12682" y="466"/>
                    <a:pt x="12903" y="466"/>
                    <a:pt x="13038" y="380"/>
                  </a:cubicBezTo>
                  <a:cubicBezTo>
                    <a:pt x="13174" y="293"/>
                    <a:pt x="13174" y="152"/>
                    <a:pt x="13038" y="65"/>
                  </a:cubicBezTo>
                  <a:cubicBezTo>
                    <a:pt x="12970" y="21"/>
                    <a:pt x="12881" y="0"/>
                    <a:pt x="12792" y="0"/>
                  </a:cubicBezTo>
                  <a:close/>
                  <a:moveTo>
                    <a:pt x="14827" y="0"/>
                  </a:moveTo>
                  <a:cubicBezTo>
                    <a:pt x="14738" y="0"/>
                    <a:pt x="14649" y="21"/>
                    <a:pt x="14581" y="65"/>
                  </a:cubicBezTo>
                  <a:cubicBezTo>
                    <a:pt x="14445" y="152"/>
                    <a:pt x="14445" y="293"/>
                    <a:pt x="14581" y="380"/>
                  </a:cubicBezTo>
                  <a:cubicBezTo>
                    <a:pt x="14717" y="466"/>
                    <a:pt x="14937" y="466"/>
                    <a:pt x="15073" y="380"/>
                  </a:cubicBezTo>
                  <a:cubicBezTo>
                    <a:pt x="15209" y="293"/>
                    <a:pt x="15209" y="152"/>
                    <a:pt x="15073" y="65"/>
                  </a:cubicBezTo>
                  <a:cubicBezTo>
                    <a:pt x="15005" y="21"/>
                    <a:pt x="14916" y="0"/>
                    <a:pt x="14827" y="0"/>
                  </a:cubicBezTo>
                  <a:close/>
                  <a:moveTo>
                    <a:pt x="6688" y="1091"/>
                  </a:moveTo>
                  <a:cubicBezTo>
                    <a:pt x="6549" y="1091"/>
                    <a:pt x="6410" y="1125"/>
                    <a:pt x="6303" y="1193"/>
                  </a:cubicBezTo>
                  <a:cubicBezTo>
                    <a:pt x="6091" y="1329"/>
                    <a:pt x="6091" y="1550"/>
                    <a:pt x="6303" y="1686"/>
                  </a:cubicBezTo>
                  <a:cubicBezTo>
                    <a:pt x="6516" y="1821"/>
                    <a:pt x="6861" y="1821"/>
                    <a:pt x="7073" y="1686"/>
                  </a:cubicBezTo>
                  <a:cubicBezTo>
                    <a:pt x="7286" y="1550"/>
                    <a:pt x="7286" y="1329"/>
                    <a:pt x="7073" y="1193"/>
                  </a:cubicBezTo>
                  <a:cubicBezTo>
                    <a:pt x="6967" y="1125"/>
                    <a:pt x="6828" y="1091"/>
                    <a:pt x="6688" y="1091"/>
                  </a:cubicBezTo>
                  <a:close/>
                  <a:moveTo>
                    <a:pt x="8723" y="1091"/>
                  </a:moveTo>
                  <a:cubicBezTo>
                    <a:pt x="8688" y="1091"/>
                    <a:pt x="8654" y="1093"/>
                    <a:pt x="8619" y="1097"/>
                  </a:cubicBezTo>
                  <a:cubicBezTo>
                    <a:pt x="8516" y="1110"/>
                    <a:pt x="8418" y="1142"/>
                    <a:pt x="8338" y="1193"/>
                  </a:cubicBezTo>
                  <a:cubicBezTo>
                    <a:pt x="8126" y="1329"/>
                    <a:pt x="8126" y="1550"/>
                    <a:pt x="8338" y="1686"/>
                  </a:cubicBezTo>
                  <a:cubicBezTo>
                    <a:pt x="8444" y="1754"/>
                    <a:pt x="8584" y="1787"/>
                    <a:pt x="8723" y="1787"/>
                  </a:cubicBezTo>
                  <a:cubicBezTo>
                    <a:pt x="8862" y="1787"/>
                    <a:pt x="9002" y="1754"/>
                    <a:pt x="9108" y="1686"/>
                  </a:cubicBezTo>
                  <a:cubicBezTo>
                    <a:pt x="9320" y="1550"/>
                    <a:pt x="9320" y="1329"/>
                    <a:pt x="9108" y="1193"/>
                  </a:cubicBezTo>
                  <a:cubicBezTo>
                    <a:pt x="9002" y="1125"/>
                    <a:pt x="8862" y="1091"/>
                    <a:pt x="8723" y="1091"/>
                  </a:cubicBezTo>
                  <a:close/>
                  <a:moveTo>
                    <a:pt x="10758" y="1091"/>
                  </a:moveTo>
                  <a:cubicBezTo>
                    <a:pt x="10723" y="1091"/>
                    <a:pt x="10688" y="1093"/>
                    <a:pt x="10654" y="1097"/>
                  </a:cubicBezTo>
                  <a:cubicBezTo>
                    <a:pt x="10551" y="1110"/>
                    <a:pt x="10452" y="1142"/>
                    <a:pt x="10373" y="1193"/>
                  </a:cubicBezTo>
                  <a:cubicBezTo>
                    <a:pt x="10160" y="1329"/>
                    <a:pt x="10160" y="1550"/>
                    <a:pt x="10373" y="1686"/>
                  </a:cubicBezTo>
                  <a:cubicBezTo>
                    <a:pt x="10479" y="1754"/>
                    <a:pt x="10618" y="1787"/>
                    <a:pt x="10758" y="1787"/>
                  </a:cubicBezTo>
                  <a:cubicBezTo>
                    <a:pt x="10897" y="1787"/>
                    <a:pt x="11036" y="1754"/>
                    <a:pt x="11143" y="1686"/>
                  </a:cubicBezTo>
                  <a:cubicBezTo>
                    <a:pt x="11355" y="1550"/>
                    <a:pt x="11355" y="1329"/>
                    <a:pt x="11143" y="1193"/>
                  </a:cubicBezTo>
                  <a:cubicBezTo>
                    <a:pt x="11036" y="1125"/>
                    <a:pt x="10897" y="1091"/>
                    <a:pt x="10758" y="1091"/>
                  </a:cubicBezTo>
                  <a:close/>
                  <a:moveTo>
                    <a:pt x="12792" y="1091"/>
                  </a:moveTo>
                  <a:cubicBezTo>
                    <a:pt x="12757" y="1091"/>
                    <a:pt x="12723" y="1093"/>
                    <a:pt x="12689" y="1097"/>
                  </a:cubicBezTo>
                  <a:cubicBezTo>
                    <a:pt x="12586" y="1110"/>
                    <a:pt x="12487" y="1142"/>
                    <a:pt x="12407" y="1193"/>
                  </a:cubicBezTo>
                  <a:cubicBezTo>
                    <a:pt x="12195" y="1329"/>
                    <a:pt x="12195" y="1550"/>
                    <a:pt x="12407" y="1686"/>
                  </a:cubicBezTo>
                  <a:cubicBezTo>
                    <a:pt x="12513" y="1754"/>
                    <a:pt x="12653" y="1787"/>
                    <a:pt x="12792" y="1787"/>
                  </a:cubicBezTo>
                  <a:cubicBezTo>
                    <a:pt x="12931" y="1787"/>
                    <a:pt x="13071" y="1754"/>
                    <a:pt x="13177" y="1686"/>
                  </a:cubicBezTo>
                  <a:cubicBezTo>
                    <a:pt x="13390" y="1550"/>
                    <a:pt x="13390" y="1329"/>
                    <a:pt x="13177" y="1193"/>
                  </a:cubicBezTo>
                  <a:cubicBezTo>
                    <a:pt x="13071" y="1125"/>
                    <a:pt x="12931" y="1091"/>
                    <a:pt x="12792" y="1091"/>
                  </a:cubicBezTo>
                  <a:close/>
                  <a:moveTo>
                    <a:pt x="14827" y="1091"/>
                  </a:moveTo>
                  <a:cubicBezTo>
                    <a:pt x="14792" y="1091"/>
                    <a:pt x="14758" y="1093"/>
                    <a:pt x="14723" y="1097"/>
                  </a:cubicBezTo>
                  <a:cubicBezTo>
                    <a:pt x="14620" y="1110"/>
                    <a:pt x="14521" y="1142"/>
                    <a:pt x="14442" y="1193"/>
                  </a:cubicBezTo>
                  <a:cubicBezTo>
                    <a:pt x="14229" y="1329"/>
                    <a:pt x="14229" y="1550"/>
                    <a:pt x="14442" y="1686"/>
                  </a:cubicBezTo>
                  <a:cubicBezTo>
                    <a:pt x="14548" y="1754"/>
                    <a:pt x="14688" y="1787"/>
                    <a:pt x="14827" y="1787"/>
                  </a:cubicBezTo>
                  <a:cubicBezTo>
                    <a:pt x="14966" y="1787"/>
                    <a:pt x="15106" y="1754"/>
                    <a:pt x="15212" y="1686"/>
                  </a:cubicBezTo>
                  <a:cubicBezTo>
                    <a:pt x="15424" y="1550"/>
                    <a:pt x="15424" y="1329"/>
                    <a:pt x="15212" y="1193"/>
                  </a:cubicBezTo>
                  <a:cubicBezTo>
                    <a:pt x="15106" y="1125"/>
                    <a:pt x="14966" y="1091"/>
                    <a:pt x="14827" y="1091"/>
                  </a:cubicBezTo>
                  <a:close/>
                  <a:moveTo>
                    <a:pt x="6688" y="2258"/>
                  </a:moveTo>
                  <a:cubicBezTo>
                    <a:pt x="6529" y="2258"/>
                    <a:pt x="6369" y="2297"/>
                    <a:pt x="6248" y="2375"/>
                  </a:cubicBezTo>
                  <a:cubicBezTo>
                    <a:pt x="6005" y="2530"/>
                    <a:pt x="6005" y="2782"/>
                    <a:pt x="6248" y="2937"/>
                  </a:cubicBezTo>
                  <a:cubicBezTo>
                    <a:pt x="6491" y="3093"/>
                    <a:pt x="6886" y="3093"/>
                    <a:pt x="7129" y="2937"/>
                  </a:cubicBezTo>
                  <a:cubicBezTo>
                    <a:pt x="7372" y="2782"/>
                    <a:pt x="7372" y="2530"/>
                    <a:pt x="7129" y="2375"/>
                  </a:cubicBezTo>
                  <a:cubicBezTo>
                    <a:pt x="7007" y="2297"/>
                    <a:pt x="6848" y="2258"/>
                    <a:pt x="6688" y="2258"/>
                  </a:cubicBezTo>
                  <a:close/>
                  <a:moveTo>
                    <a:pt x="8723" y="2258"/>
                  </a:moveTo>
                  <a:cubicBezTo>
                    <a:pt x="8564" y="2258"/>
                    <a:pt x="8404" y="2297"/>
                    <a:pt x="8283" y="2375"/>
                  </a:cubicBezTo>
                  <a:cubicBezTo>
                    <a:pt x="8040" y="2530"/>
                    <a:pt x="8040" y="2782"/>
                    <a:pt x="8283" y="2937"/>
                  </a:cubicBezTo>
                  <a:cubicBezTo>
                    <a:pt x="8526" y="3093"/>
                    <a:pt x="8920" y="3093"/>
                    <a:pt x="9163" y="2937"/>
                  </a:cubicBezTo>
                  <a:cubicBezTo>
                    <a:pt x="9406" y="2782"/>
                    <a:pt x="9406" y="2530"/>
                    <a:pt x="9163" y="2375"/>
                  </a:cubicBezTo>
                  <a:cubicBezTo>
                    <a:pt x="9042" y="2297"/>
                    <a:pt x="8882" y="2258"/>
                    <a:pt x="8723" y="2258"/>
                  </a:cubicBezTo>
                  <a:close/>
                  <a:moveTo>
                    <a:pt x="10758" y="2258"/>
                  </a:moveTo>
                  <a:cubicBezTo>
                    <a:pt x="10598" y="2258"/>
                    <a:pt x="10439" y="2297"/>
                    <a:pt x="10317" y="2375"/>
                  </a:cubicBezTo>
                  <a:cubicBezTo>
                    <a:pt x="10074" y="2530"/>
                    <a:pt x="10074" y="2782"/>
                    <a:pt x="10317" y="2937"/>
                  </a:cubicBezTo>
                  <a:cubicBezTo>
                    <a:pt x="10560" y="3093"/>
                    <a:pt x="10955" y="3093"/>
                    <a:pt x="11198" y="2937"/>
                  </a:cubicBezTo>
                  <a:cubicBezTo>
                    <a:pt x="11441" y="2782"/>
                    <a:pt x="11441" y="2530"/>
                    <a:pt x="11198" y="2375"/>
                  </a:cubicBezTo>
                  <a:cubicBezTo>
                    <a:pt x="11076" y="2297"/>
                    <a:pt x="10917" y="2258"/>
                    <a:pt x="10758" y="2258"/>
                  </a:cubicBezTo>
                  <a:close/>
                  <a:moveTo>
                    <a:pt x="12792" y="2258"/>
                  </a:moveTo>
                  <a:cubicBezTo>
                    <a:pt x="12633" y="2258"/>
                    <a:pt x="12473" y="2297"/>
                    <a:pt x="12352" y="2375"/>
                  </a:cubicBezTo>
                  <a:cubicBezTo>
                    <a:pt x="12109" y="2530"/>
                    <a:pt x="12109" y="2782"/>
                    <a:pt x="12352" y="2937"/>
                  </a:cubicBezTo>
                  <a:cubicBezTo>
                    <a:pt x="12595" y="3093"/>
                    <a:pt x="12990" y="3093"/>
                    <a:pt x="13233" y="2937"/>
                  </a:cubicBezTo>
                  <a:cubicBezTo>
                    <a:pt x="13476" y="2782"/>
                    <a:pt x="13476" y="2530"/>
                    <a:pt x="13233" y="2375"/>
                  </a:cubicBezTo>
                  <a:cubicBezTo>
                    <a:pt x="13111" y="2297"/>
                    <a:pt x="12951" y="2258"/>
                    <a:pt x="12792" y="2258"/>
                  </a:cubicBezTo>
                  <a:close/>
                  <a:moveTo>
                    <a:pt x="14827" y="2258"/>
                  </a:moveTo>
                  <a:cubicBezTo>
                    <a:pt x="14668" y="2258"/>
                    <a:pt x="14508" y="2297"/>
                    <a:pt x="14386" y="2375"/>
                  </a:cubicBezTo>
                  <a:cubicBezTo>
                    <a:pt x="14143" y="2530"/>
                    <a:pt x="14143" y="2782"/>
                    <a:pt x="14386" y="2937"/>
                  </a:cubicBezTo>
                  <a:cubicBezTo>
                    <a:pt x="14629" y="3093"/>
                    <a:pt x="15024" y="3093"/>
                    <a:pt x="15267" y="2937"/>
                  </a:cubicBezTo>
                  <a:cubicBezTo>
                    <a:pt x="15510" y="2782"/>
                    <a:pt x="15510" y="2530"/>
                    <a:pt x="15267" y="2375"/>
                  </a:cubicBezTo>
                  <a:cubicBezTo>
                    <a:pt x="15146" y="2297"/>
                    <a:pt x="14986" y="2258"/>
                    <a:pt x="14827" y="2258"/>
                  </a:cubicBezTo>
                  <a:close/>
                  <a:moveTo>
                    <a:pt x="6707" y="3439"/>
                  </a:moveTo>
                  <a:cubicBezTo>
                    <a:pt x="6529" y="3439"/>
                    <a:pt x="6350" y="3483"/>
                    <a:pt x="6214" y="3570"/>
                  </a:cubicBezTo>
                  <a:cubicBezTo>
                    <a:pt x="5941" y="3744"/>
                    <a:pt x="5941" y="4027"/>
                    <a:pt x="6214" y="4201"/>
                  </a:cubicBezTo>
                  <a:cubicBezTo>
                    <a:pt x="6486" y="4375"/>
                    <a:pt x="6928" y="4375"/>
                    <a:pt x="7201" y="4201"/>
                  </a:cubicBezTo>
                  <a:cubicBezTo>
                    <a:pt x="7473" y="4027"/>
                    <a:pt x="7473" y="3744"/>
                    <a:pt x="7201" y="3570"/>
                  </a:cubicBezTo>
                  <a:cubicBezTo>
                    <a:pt x="7064" y="3483"/>
                    <a:pt x="6886" y="3439"/>
                    <a:pt x="6707" y="3439"/>
                  </a:cubicBezTo>
                  <a:close/>
                  <a:moveTo>
                    <a:pt x="8742" y="3439"/>
                  </a:moveTo>
                  <a:cubicBezTo>
                    <a:pt x="8563" y="3439"/>
                    <a:pt x="8385" y="3483"/>
                    <a:pt x="8248" y="3570"/>
                  </a:cubicBezTo>
                  <a:cubicBezTo>
                    <a:pt x="7976" y="3744"/>
                    <a:pt x="7976" y="4027"/>
                    <a:pt x="8248" y="4201"/>
                  </a:cubicBezTo>
                  <a:cubicBezTo>
                    <a:pt x="8521" y="4375"/>
                    <a:pt x="8963" y="4375"/>
                    <a:pt x="9235" y="4201"/>
                  </a:cubicBezTo>
                  <a:cubicBezTo>
                    <a:pt x="9508" y="4027"/>
                    <a:pt x="9508" y="3744"/>
                    <a:pt x="9235" y="3570"/>
                  </a:cubicBezTo>
                  <a:cubicBezTo>
                    <a:pt x="9099" y="3483"/>
                    <a:pt x="8920" y="3439"/>
                    <a:pt x="8742" y="3439"/>
                  </a:cubicBezTo>
                  <a:close/>
                  <a:moveTo>
                    <a:pt x="10776" y="3439"/>
                  </a:moveTo>
                  <a:cubicBezTo>
                    <a:pt x="10598" y="3439"/>
                    <a:pt x="10419" y="3483"/>
                    <a:pt x="10283" y="3570"/>
                  </a:cubicBezTo>
                  <a:cubicBezTo>
                    <a:pt x="10011" y="3744"/>
                    <a:pt x="10011" y="4027"/>
                    <a:pt x="10283" y="4201"/>
                  </a:cubicBezTo>
                  <a:cubicBezTo>
                    <a:pt x="10556" y="4375"/>
                    <a:pt x="10997" y="4375"/>
                    <a:pt x="11270" y="4201"/>
                  </a:cubicBezTo>
                  <a:cubicBezTo>
                    <a:pt x="11542" y="4027"/>
                    <a:pt x="11542" y="3744"/>
                    <a:pt x="11270" y="3570"/>
                  </a:cubicBezTo>
                  <a:cubicBezTo>
                    <a:pt x="11134" y="3483"/>
                    <a:pt x="10955" y="3439"/>
                    <a:pt x="10776" y="3439"/>
                  </a:cubicBezTo>
                  <a:close/>
                  <a:moveTo>
                    <a:pt x="12792" y="3439"/>
                  </a:moveTo>
                  <a:cubicBezTo>
                    <a:pt x="12614" y="3439"/>
                    <a:pt x="12435" y="3483"/>
                    <a:pt x="12299" y="3570"/>
                  </a:cubicBezTo>
                  <a:cubicBezTo>
                    <a:pt x="12026" y="3744"/>
                    <a:pt x="12026" y="4027"/>
                    <a:pt x="12299" y="4201"/>
                  </a:cubicBezTo>
                  <a:cubicBezTo>
                    <a:pt x="12571" y="4375"/>
                    <a:pt x="13013" y="4375"/>
                    <a:pt x="13286" y="4201"/>
                  </a:cubicBezTo>
                  <a:cubicBezTo>
                    <a:pt x="13558" y="4027"/>
                    <a:pt x="13558" y="3744"/>
                    <a:pt x="13286" y="3570"/>
                  </a:cubicBezTo>
                  <a:cubicBezTo>
                    <a:pt x="13149" y="3483"/>
                    <a:pt x="12971" y="3439"/>
                    <a:pt x="12792" y="3439"/>
                  </a:cubicBezTo>
                  <a:close/>
                  <a:moveTo>
                    <a:pt x="14827" y="3439"/>
                  </a:moveTo>
                  <a:cubicBezTo>
                    <a:pt x="14648" y="3439"/>
                    <a:pt x="14470" y="3483"/>
                    <a:pt x="14333" y="3570"/>
                  </a:cubicBezTo>
                  <a:cubicBezTo>
                    <a:pt x="14061" y="3744"/>
                    <a:pt x="14061" y="4027"/>
                    <a:pt x="14333" y="4201"/>
                  </a:cubicBezTo>
                  <a:cubicBezTo>
                    <a:pt x="14606" y="4375"/>
                    <a:pt x="15048" y="4375"/>
                    <a:pt x="15320" y="4201"/>
                  </a:cubicBezTo>
                  <a:cubicBezTo>
                    <a:pt x="15593" y="4027"/>
                    <a:pt x="15593" y="3744"/>
                    <a:pt x="15320" y="3570"/>
                  </a:cubicBezTo>
                  <a:cubicBezTo>
                    <a:pt x="15184" y="3483"/>
                    <a:pt x="15005" y="3439"/>
                    <a:pt x="14827" y="3439"/>
                  </a:cubicBezTo>
                  <a:close/>
                  <a:moveTo>
                    <a:pt x="6688" y="4603"/>
                  </a:moveTo>
                  <a:cubicBezTo>
                    <a:pt x="6484" y="4603"/>
                    <a:pt x="6279" y="4653"/>
                    <a:pt x="6123" y="4752"/>
                  </a:cubicBezTo>
                  <a:cubicBezTo>
                    <a:pt x="5811" y="4952"/>
                    <a:pt x="5811" y="5276"/>
                    <a:pt x="6123" y="5476"/>
                  </a:cubicBezTo>
                  <a:cubicBezTo>
                    <a:pt x="6436" y="5676"/>
                    <a:pt x="6941" y="5676"/>
                    <a:pt x="7254" y="5476"/>
                  </a:cubicBezTo>
                  <a:cubicBezTo>
                    <a:pt x="7566" y="5276"/>
                    <a:pt x="7566" y="4952"/>
                    <a:pt x="7254" y="4752"/>
                  </a:cubicBezTo>
                  <a:cubicBezTo>
                    <a:pt x="7097" y="4653"/>
                    <a:pt x="6893" y="4603"/>
                    <a:pt x="6688" y="4603"/>
                  </a:cubicBezTo>
                  <a:close/>
                  <a:moveTo>
                    <a:pt x="8723" y="4603"/>
                  </a:moveTo>
                  <a:cubicBezTo>
                    <a:pt x="8518" y="4603"/>
                    <a:pt x="8314" y="4653"/>
                    <a:pt x="8158" y="4752"/>
                  </a:cubicBezTo>
                  <a:cubicBezTo>
                    <a:pt x="7845" y="4952"/>
                    <a:pt x="7845" y="5276"/>
                    <a:pt x="8158" y="5476"/>
                  </a:cubicBezTo>
                  <a:cubicBezTo>
                    <a:pt x="8470" y="5676"/>
                    <a:pt x="8976" y="5676"/>
                    <a:pt x="9288" y="5476"/>
                  </a:cubicBezTo>
                  <a:cubicBezTo>
                    <a:pt x="9601" y="5276"/>
                    <a:pt x="9601" y="4952"/>
                    <a:pt x="9288" y="4752"/>
                  </a:cubicBezTo>
                  <a:cubicBezTo>
                    <a:pt x="9132" y="4653"/>
                    <a:pt x="8928" y="4603"/>
                    <a:pt x="8723" y="4603"/>
                  </a:cubicBezTo>
                  <a:close/>
                  <a:moveTo>
                    <a:pt x="10758" y="4603"/>
                  </a:moveTo>
                  <a:cubicBezTo>
                    <a:pt x="10553" y="4603"/>
                    <a:pt x="10349" y="4653"/>
                    <a:pt x="10192" y="4752"/>
                  </a:cubicBezTo>
                  <a:cubicBezTo>
                    <a:pt x="9880" y="4952"/>
                    <a:pt x="9880" y="5276"/>
                    <a:pt x="10192" y="5476"/>
                  </a:cubicBezTo>
                  <a:cubicBezTo>
                    <a:pt x="10505" y="5676"/>
                    <a:pt x="11010" y="5676"/>
                    <a:pt x="11323" y="5476"/>
                  </a:cubicBezTo>
                  <a:cubicBezTo>
                    <a:pt x="11635" y="5276"/>
                    <a:pt x="11635" y="4952"/>
                    <a:pt x="11323" y="4752"/>
                  </a:cubicBezTo>
                  <a:cubicBezTo>
                    <a:pt x="11167" y="4653"/>
                    <a:pt x="10962" y="4603"/>
                    <a:pt x="10758" y="4603"/>
                  </a:cubicBezTo>
                  <a:close/>
                  <a:moveTo>
                    <a:pt x="12792" y="4603"/>
                  </a:moveTo>
                  <a:cubicBezTo>
                    <a:pt x="12588" y="4603"/>
                    <a:pt x="12383" y="4653"/>
                    <a:pt x="12227" y="4752"/>
                  </a:cubicBezTo>
                  <a:cubicBezTo>
                    <a:pt x="11915" y="4952"/>
                    <a:pt x="11915" y="5276"/>
                    <a:pt x="12227" y="5476"/>
                  </a:cubicBezTo>
                  <a:cubicBezTo>
                    <a:pt x="12539" y="5676"/>
                    <a:pt x="13045" y="5676"/>
                    <a:pt x="13357" y="5476"/>
                  </a:cubicBezTo>
                  <a:cubicBezTo>
                    <a:pt x="13670" y="5276"/>
                    <a:pt x="13670" y="4952"/>
                    <a:pt x="13357" y="4752"/>
                  </a:cubicBezTo>
                  <a:cubicBezTo>
                    <a:pt x="13201" y="4653"/>
                    <a:pt x="12997" y="4603"/>
                    <a:pt x="12792" y="4603"/>
                  </a:cubicBezTo>
                  <a:close/>
                  <a:moveTo>
                    <a:pt x="14827" y="4603"/>
                  </a:moveTo>
                  <a:cubicBezTo>
                    <a:pt x="14622" y="4603"/>
                    <a:pt x="14418" y="4653"/>
                    <a:pt x="14262" y="4752"/>
                  </a:cubicBezTo>
                  <a:cubicBezTo>
                    <a:pt x="13949" y="4952"/>
                    <a:pt x="13949" y="5276"/>
                    <a:pt x="14262" y="5476"/>
                  </a:cubicBezTo>
                  <a:cubicBezTo>
                    <a:pt x="14574" y="5676"/>
                    <a:pt x="15080" y="5676"/>
                    <a:pt x="15392" y="5476"/>
                  </a:cubicBezTo>
                  <a:cubicBezTo>
                    <a:pt x="15704" y="5276"/>
                    <a:pt x="15704" y="4952"/>
                    <a:pt x="15392" y="4752"/>
                  </a:cubicBezTo>
                  <a:cubicBezTo>
                    <a:pt x="15236" y="4653"/>
                    <a:pt x="15032" y="4603"/>
                    <a:pt x="14827" y="4603"/>
                  </a:cubicBezTo>
                  <a:close/>
                  <a:moveTo>
                    <a:pt x="6688" y="5832"/>
                  </a:moveTo>
                  <a:cubicBezTo>
                    <a:pt x="6484" y="5832"/>
                    <a:pt x="6279" y="5882"/>
                    <a:pt x="6123" y="5982"/>
                  </a:cubicBezTo>
                  <a:cubicBezTo>
                    <a:pt x="5811" y="6181"/>
                    <a:pt x="5811" y="6506"/>
                    <a:pt x="6123" y="6705"/>
                  </a:cubicBezTo>
                  <a:cubicBezTo>
                    <a:pt x="6436" y="6905"/>
                    <a:pt x="6941" y="6905"/>
                    <a:pt x="7254" y="6705"/>
                  </a:cubicBezTo>
                  <a:cubicBezTo>
                    <a:pt x="7566" y="6506"/>
                    <a:pt x="7566" y="6181"/>
                    <a:pt x="7254" y="5982"/>
                  </a:cubicBezTo>
                  <a:cubicBezTo>
                    <a:pt x="7097" y="5882"/>
                    <a:pt x="6893" y="5832"/>
                    <a:pt x="6688" y="5832"/>
                  </a:cubicBezTo>
                  <a:close/>
                  <a:moveTo>
                    <a:pt x="8723" y="5832"/>
                  </a:moveTo>
                  <a:cubicBezTo>
                    <a:pt x="8672" y="5832"/>
                    <a:pt x="8620" y="5835"/>
                    <a:pt x="8570" y="5841"/>
                  </a:cubicBezTo>
                  <a:cubicBezTo>
                    <a:pt x="8419" y="5860"/>
                    <a:pt x="8275" y="5907"/>
                    <a:pt x="8158" y="5982"/>
                  </a:cubicBezTo>
                  <a:cubicBezTo>
                    <a:pt x="7845" y="6181"/>
                    <a:pt x="7845" y="6506"/>
                    <a:pt x="8158" y="6705"/>
                  </a:cubicBezTo>
                  <a:cubicBezTo>
                    <a:pt x="8314" y="6805"/>
                    <a:pt x="8518" y="6855"/>
                    <a:pt x="8723" y="6855"/>
                  </a:cubicBezTo>
                  <a:cubicBezTo>
                    <a:pt x="8928" y="6855"/>
                    <a:pt x="9132" y="6805"/>
                    <a:pt x="9288" y="6705"/>
                  </a:cubicBezTo>
                  <a:cubicBezTo>
                    <a:pt x="9601" y="6506"/>
                    <a:pt x="9601" y="6181"/>
                    <a:pt x="9288" y="5982"/>
                  </a:cubicBezTo>
                  <a:cubicBezTo>
                    <a:pt x="9132" y="5882"/>
                    <a:pt x="8928" y="5832"/>
                    <a:pt x="8723" y="5832"/>
                  </a:cubicBezTo>
                  <a:close/>
                  <a:moveTo>
                    <a:pt x="10758" y="5832"/>
                  </a:moveTo>
                  <a:cubicBezTo>
                    <a:pt x="10706" y="5832"/>
                    <a:pt x="10655" y="5835"/>
                    <a:pt x="10605" y="5841"/>
                  </a:cubicBezTo>
                  <a:cubicBezTo>
                    <a:pt x="10453" y="5860"/>
                    <a:pt x="10310" y="5907"/>
                    <a:pt x="10192" y="5982"/>
                  </a:cubicBezTo>
                  <a:cubicBezTo>
                    <a:pt x="9880" y="6181"/>
                    <a:pt x="9880" y="6506"/>
                    <a:pt x="10192" y="6705"/>
                  </a:cubicBezTo>
                  <a:cubicBezTo>
                    <a:pt x="10349" y="6805"/>
                    <a:pt x="10553" y="6855"/>
                    <a:pt x="10758" y="6855"/>
                  </a:cubicBezTo>
                  <a:cubicBezTo>
                    <a:pt x="10962" y="6855"/>
                    <a:pt x="11167" y="6805"/>
                    <a:pt x="11323" y="6705"/>
                  </a:cubicBezTo>
                  <a:cubicBezTo>
                    <a:pt x="11635" y="6506"/>
                    <a:pt x="11635" y="6181"/>
                    <a:pt x="11323" y="5982"/>
                  </a:cubicBezTo>
                  <a:cubicBezTo>
                    <a:pt x="11167" y="5882"/>
                    <a:pt x="10962" y="5832"/>
                    <a:pt x="10758" y="5832"/>
                  </a:cubicBezTo>
                  <a:close/>
                  <a:moveTo>
                    <a:pt x="12792" y="5832"/>
                  </a:moveTo>
                  <a:cubicBezTo>
                    <a:pt x="12741" y="5832"/>
                    <a:pt x="12690" y="5835"/>
                    <a:pt x="12639" y="5841"/>
                  </a:cubicBezTo>
                  <a:cubicBezTo>
                    <a:pt x="12488" y="5860"/>
                    <a:pt x="12344" y="5907"/>
                    <a:pt x="12227" y="5982"/>
                  </a:cubicBezTo>
                  <a:cubicBezTo>
                    <a:pt x="11915" y="6181"/>
                    <a:pt x="11915" y="6506"/>
                    <a:pt x="12227" y="6705"/>
                  </a:cubicBezTo>
                  <a:cubicBezTo>
                    <a:pt x="12383" y="6805"/>
                    <a:pt x="12588" y="6855"/>
                    <a:pt x="12792" y="6855"/>
                  </a:cubicBezTo>
                  <a:cubicBezTo>
                    <a:pt x="12997" y="6855"/>
                    <a:pt x="13201" y="6805"/>
                    <a:pt x="13357" y="6705"/>
                  </a:cubicBezTo>
                  <a:cubicBezTo>
                    <a:pt x="13670" y="6506"/>
                    <a:pt x="13670" y="6181"/>
                    <a:pt x="13357" y="5982"/>
                  </a:cubicBezTo>
                  <a:cubicBezTo>
                    <a:pt x="13201" y="5882"/>
                    <a:pt x="12997" y="5832"/>
                    <a:pt x="12792" y="5832"/>
                  </a:cubicBezTo>
                  <a:close/>
                  <a:moveTo>
                    <a:pt x="14827" y="5832"/>
                  </a:moveTo>
                  <a:cubicBezTo>
                    <a:pt x="14776" y="5832"/>
                    <a:pt x="14724" y="5835"/>
                    <a:pt x="14674" y="5841"/>
                  </a:cubicBezTo>
                  <a:cubicBezTo>
                    <a:pt x="14523" y="5860"/>
                    <a:pt x="14379" y="5907"/>
                    <a:pt x="14262" y="5982"/>
                  </a:cubicBezTo>
                  <a:cubicBezTo>
                    <a:pt x="13949" y="6181"/>
                    <a:pt x="13949" y="6506"/>
                    <a:pt x="14262" y="6705"/>
                  </a:cubicBezTo>
                  <a:cubicBezTo>
                    <a:pt x="14418" y="6805"/>
                    <a:pt x="14622" y="6855"/>
                    <a:pt x="14827" y="6855"/>
                  </a:cubicBezTo>
                  <a:cubicBezTo>
                    <a:pt x="15032" y="6855"/>
                    <a:pt x="15236" y="6805"/>
                    <a:pt x="15392" y="6705"/>
                  </a:cubicBezTo>
                  <a:cubicBezTo>
                    <a:pt x="15704" y="6506"/>
                    <a:pt x="15704" y="6181"/>
                    <a:pt x="15392" y="5982"/>
                  </a:cubicBezTo>
                  <a:cubicBezTo>
                    <a:pt x="15236" y="5882"/>
                    <a:pt x="15032" y="5832"/>
                    <a:pt x="14827" y="5832"/>
                  </a:cubicBezTo>
                  <a:close/>
                  <a:moveTo>
                    <a:pt x="6688" y="11941"/>
                  </a:moveTo>
                  <a:cubicBezTo>
                    <a:pt x="6484" y="11941"/>
                    <a:pt x="6279" y="11991"/>
                    <a:pt x="6123" y="12091"/>
                  </a:cubicBezTo>
                  <a:cubicBezTo>
                    <a:pt x="5811" y="12291"/>
                    <a:pt x="5811" y="12615"/>
                    <a:pt x="6123" y="12815"/>
                  </a:cubicBezTo>
                  <a:cubicBezTo>
                    <a:pt x="6436" y="13015"/>
                    <a:pt x="6941" y="13015"/>
                    <a:pt x="7254" y="12815"/>
                  </a:cubicBezTo>
                  <a:cubicBezTo>
                    <a:pt x="7566" y="12615"/>
                    <a:pt x="7566" y="12291"/>
                    <a:pt x="7254" y="12091"/>
                  </a:cubicBezTo>
                  <a:cubicBezTo>
                    <a:pt x="7097" y="11991"/>
                    <a:pt x="6893" y="11941"/>
                    <a:pt x="6688" y="11941"/>
                  </a:cubicBezTo>
                  <a:close/>
                  <a:moveTo>
                    <a:pt x="8723" y="11941"/>
                  </a:moveTo>
                  <a:cubicBezTo>
                    <a:pt x="8518" y="11941"/>
                    <a:pt x="8314" y="11991"/>
                    <a:pt x="8158" y="12091"/>
                  </a:cubicBezTo>
                  <a:cubicBezTo>
                    <a:pt x="7845" y="12291"/>
                    <a:pt x="7845" y="12615"/>
                    <a:pt x="8158" y="12815"/>
                  </a:cubicBezTo>
                  <a:cubicBezTo>
                    <a:pt x="8470" y="13015"/>
                    <a:pt x="8976" y="13015"/>
                    <a:pt x="9288" y="12815"/>
                  </a:cubicBezTo>
                  <a:cubicBezTo>
                    <a:pt x="9601" y="12615"/>
                    <a:pt x="9601" y="12291"/>
                    <a:pt x="9288" y="12091"/>
                  </a:cubicBezTo>
                  <a:cubicBezTo>
                    <a:pt x="9132" y="11991"/>
                    <a:pt x="8928" y="11941"/>
                    <a:pt x="8723" y="11941"/>
                  </a:cubicBezTo>
                  <a:close/>
                  <a:moveTo>
                    <a:pt x="10758" y="11941"/>
                  </a:moveTo>
                  <a:cubicBezTo>
                    <a:pt x="10553" y="11941"/>
                    <a:pt x="10349" y="11991"/>
                    <a:pt x="10192" y="12091"/>
                  </a:cubicBezTo>
                  <a:cubicBezTo>
                    <a:pt x="9880" y="12291"/>
                    <a:pt x="9880" y="12615"/>
                    <a:pt x="10192" y="12815"/>
                  </a:cubicBezTo>
                  <a:cubicBezTo>
                    <a:pt x="10505" y="13015"/>
                    <a:pt x="11010" y="13015"/>
                    <a:pt x="11323" y="12815"/>
                  </a:cubicBezTo>
                  <a:cubicBezTo>
                    <a:pt x="11635" y="12615"/>
                    <a:pt x="11635" y="12291"/>
                    <a:pt x="11323" y="12091"/>
                  </a:cubicBezTo>
                  <a:cubicBezTo>
                    <a:pt x="11167" y="11991"/>
                    <a:pt x="10962" y="11941"/>
                    <a:pt x="10758" y="11941"/>
                  </a:cubicBezTo>
                  <a:close/>
                  <a:moveTo>
                    <a:pt x="12792" y="11941"/>
                  </a:moveTo>
                  <a:cubicBezTo>
                    <a:pt x="12588" y="11941"/>
                    <a:pt x="12383" y="11991"/>
                    <a:pt x="12227" y="12091"/>
                  </a:cubicBezTo>
                  <a:cubicBezTo>
                    <a:pt x="11915" y="12291"/>
                    <a:pt x="11915" y="12615"/>
                    <a:pt x="12227" y="12815"/>
                  </a:cubicBezTo>
                  <a:cubicBezTo>
                    <a:pt x="12539" y="13015"/>
                    <a:pt x="13045" y="13015"/>
                    <a:pt x="13357" y="12815"/>
                  </a:cubicBezTo>
                  <a:cubicBezTo>
                    <a:pt x="13670" y="12615"/>
                    <a:pt x="13670" y="12291"/>
                    <a:pt x="13357" y="12091"/>
                  </a:cubicBezTo>
                  <a:cubicBezTo>
                    <a:pt x="13201" y="11991"/>
                    <a:pt x="12997" y="11941"/>
                    <a:pt x="12792" y="11941"/>
                  </a:cubicBezTo>
                  <a:close/>
                  <a:moveTo>
                    <a:pt x="14827" y="11941"/>
                  </a:moveTo>
                  <a:cubicBezTo>
                    <a:pt x="14622" y="11941"/>
                    <a:pt x="14418" y="11991"/>
                    <a:pt x="14262" y="12091"/>
                  </a:cubicBezTo>
                  <a:cubicBezTo>
                    <a:pt x="13949" y="12291"/>
                    <a:pt x="13949" y="12615"/>
                    <a:pt x="14262" y="12815"/>
                  </a:cubicBezTo>
                  <a:cubicBezTo>
                    <a:pt x="14574" y="13015"/>
                    <a:pt x="15080" y="13015"/>
                    <a:pt x="15392" y="12815"/>
                  </a:cubicBezTo>
                  <a:cubicBezTo>
                    <a:pt x="15704" y="12615"/>
                    <a:pt x="15704" y="12291"/>
                    <a:pt x="15392" y="12091"/>
                  </a:cubicBezTo>
                  <a:cubicBezTo>
                    <a:pt x="15236" y="11991"/>
                    <a:pt x="15032" y="11941"/>
                    <a:pt x="14827" y="11941"/>
                  </a:cubicBezTo>
                  <a:close/>
                  <a:moveTo>
                    <a:pt x="6688" y="13158"/>
                  </a:moveTo>
                  <a:cubicBezTo>
                    <a:pt x="6484" y="13158"/>
                    <a:pt x="6279" y="13208"/>
                    <a:pt x="6123" y="13308"/>
                  </a:cubicBezTo>
                  <a:cubicBezTo>
                    <a:pt x="5811" y="13508"/>
                    <a:pt x="5811" y="13832"/>
                    <a:pt x="6123" y="14032"/>
                  </a:cubicBezTo>
                  <a:cubicBezTo>
                    <a:pt x="6436" y="14232"/>
                    <a:pt x="6941" y="14232"/>
                    <a:pt x="7254" y="14032"/>
                  </a:cubicBezTo>
                  <a:cubicBezTo>
                    <a:pt x="7566" y="13832"/>
                    <a:pt x="7566" y="13508"/>
                    <a:pt x="7254" y="13308"/>
                  </a:cubicBezTo>
                  <a:cubicBezTo>
                    <a:pt x="7097" y="13208"/>
                    <a:pt x="6893" y="13158"/>
                    <a:pt x="6688" y="13158"/>
                  </a:cubicBezTo>
                  <a:close/>
                  <a:moveTo>
                    <a:pt x="8723" y="13158"/>
                  </a:moveTo>
                  <a:cubicBezTo>
                    <a:pt x="8518" y="13158"/>
                    <a:pt x="8314" y="13208"/>
                    <a:pt x="8158" y="13308"/>
                  </a:cubicBezTo>
                  <a:cubicBezTo>
                    <a:pt x="7845" y="13508"/>
                    <a:pt x="7845" y="13832"/>
                    <a:pt x="8158" y="14032"/>
                  </a:cubicBezTo>
                  <a:cubicBezTo>
                    <a:pt x="8470" y="14232"/>
                    <a:pt x="8976" y="14232"/>
                    <a:pt x="9288" y="14032"/>
                  </a:cubicBezTo>
                  <a:cubicBezTo>
                    <a:pt x="9601" y="13832"/>
                    <a:pt x="9601" y="13508"/>
                    <a:pt x="9288" y="13308"/>
                  </a:cubicBezTo>
                  <a:cubicBezTo>
                    <a:pt x="9132" y="13208"/>
                    <a:pt x="8928" y="13158"/>
                    <a:pt x="8723" y="13158"/>
                  </a:cubicBezTo>
                  <a:close/>
                  <a:moveTo>
                    <a:pt x="10758" y="13158"/>
                  </a:moveTo>
                  <a:cubicBezTo>
                    <a:pt x="10553" y="13158"/>
                    <a:pt x="10349" y="13208"/>
                    <a:pt x="10192" y="13308"/>
                  </a:cubicBezTo>
                  <a:cubicBezTo>
                    <a:pt x="9880" y="13508"/>
                    <a:pt x="9880" y="13832"/>
                    <a:pt x="10192" y="14032"/>
                  </a:cubicBezTo>
                  <a:cubicBezTo>
                    <a:pt x="10505" y="14232"/>
                    <a:pt x="11010" y="14232"/>
                    <a:pt x="11323" y="14032"/>
                  </a:cubicBezTo>
                  <a:cubicBezTo>
                    <a:pt x="11635" y="13832"/>
                    <a:pt x="11635" y="13508"/>
                    <a:pt x="11323" y="13308"/>
                  </a:cubicBezTo>
                  <a:cubicBezTo>
                    <a:pt x="11167" y="13208"/>
                    <a:pt x="10962" y="13158"/>
                    <a:pt x="10758" y="13158"/>
                  </a:cubicBezTo>
                  <a:close/>
                  <a:moveTo>
                    <a:pt x="14827" y="13158"/>
                  </a:moveTo>
                  <a:cubicBezTo>
                    <a:pt x="14622" y="13158"/>
                    <a:pt x="14418" y="13208"/>
                    <a:pt x="14262" y="13308"/>
                  </a:cubicBezTo>
                  <a:cubicBezTo>
                    <a:pt x="13949" y="13508"/>
                    <a:pt x="13949" y="13832"/>
                    <a:pt x="14262" y="14032"/>
                  </a:cubicBezTo>
                  <a:cubicBezTo>
                    <a:pt x="14574" y="14232"/>
                    <a:pt x="15080" y="14232"/>
                    <a:pt x="15392" y="14032"/>
                  </a:cubicBezTo>
                  <a:cubicBezTo>
                    <a:pt x="15704" y="13832"/>
                    <a:pt x="15704" y="13508"/>
                    <a:pt x="15392" y="13308"/>
                  </a:cubicBezTo>
                  <a:cubicBezTo>
                    <a:pt x="15236" y="13208"/>
                    <a:pt x="15032" y="13158"/>
                    <a:pt x="14827" y="13158"/>
                  </a:cubicBezTo>
                  <a:close/>
                  <a:moveTo>
                    <a:pt x="12792" y="13170"/>
                  </a:moveTo>
                  <a:cubicBezTo>
                    <a:pt x="12588" y="13170"/>
                    <a:pt x="12383" y="13220"/>
                    <a:pt x="12227" y="13320"/>
                  </a:cubicBezTo>
                  <a:cubicBezTo>
                    <a:pt x="11915" y="13520"/>
                    <a:pt x="11915" y="13844"/>
                    <a:pt x="12227" y="14044"/>
                  </a:cubicBezTo>
                  <a:cubicBezTo>
                    <a:pt x="12539" y="14244"/>
                    <a:pt x="13045" y="14244"/>
                    <a:pt x="13357" y="14044"/>
                  </a:cubicBezTo>
                  <a:cubicBezTo>
                    <a:pt x="13670" y="13844"/>
                    <a:pt x="13670" y="13520"/>
                    <a:pt x="13357" y="13320"/>
                  </a:cubicBezTo>
                  <a:cubicBezTo>
                    <a:pt x="13201" y="13220"/>
                    <a:pt x="12997" y="13170"/>
                    <a:pt x="12792" y="13170"/>
                  </a:cubicBezTo>
                  <a:close/>
                  <a:moveTo>
                    <a:pt x="6688" y="14376"/>
                  </a:moveTo>
                  <a:cubicBezTo>
                    <a:pt x="6484" y="14376"/>
                    <a:pt x="6279" y="14425"/>
                    <a:pt x="6123" y="14525"/>
                  </a:cubicBezTo>
                  <a:cubicBezTo>
                    <a:pt x="5811" y="14725"/>
                    <a:pt x="5811" y="15049"/>
                    <a:pt x="6123" y="15249"/>
                  </a:cubicBezTo>
                  <a:cubicBezTo>
                    <a:pt x="6436" y="15449"/>
                    <a:pt x="6941" y="15449"/>
                    <a:pt x="7254" y="15249"/>
                  </a:cubicBezTo>
                  <a:cubicBezTo>
                    <a:pt x="7566" y="15049"/>
                    <a:pt x="7566" y="14725"/>
                    <a:pt x="7254" y="14525"/>
                  </a:cubicBezTo>
                  <a:cubicBezTo>
                    <a:pt x="7097" y="14425"/>
                    <a:pt x="6893" y="14376"/>
                    <a:pt x="6688" y="14376"/>
                  </a:cubicBezTo>
                  <a:close/>
                  <a:moveTo>
                    <a:pt x="8723" y="14376"/>
                  </a:moveTo>
                  <a:cubicBezTo>
                    <a:pt x="8518" y="14376"/>
                    <a:pt x="8314" y="14425"/>
                    <a:pt x="8158" y="14525"/>
                  </a:cubicBezTo>
                  <a:cubicBezTo>
                    <a:pt x="7845" y="14725"/>
                    <a:pt x="7845" y="15049"/>
                    <a:pt x="8158" y="15249"/>
                  </a:cubicBezTo>
                  <a:cubicBezTo>
                    <a:pt x="8470" y="15449"/>
                    <a:pt x="8976" y="15449"/>
                    <a:pt x="9288" y="15249"/>
                  </a:cubicBezTo>
                  <a:cubicBezTo>
                    <a:pt x="9601" y="15049"/>
                    <a:pt x="9601" y="14725"/>
                    <a:pt x="9288" y="14525"/>
                  </a:cubicBezTo>
                  <a:cubicBezTo>
                    <a:pt x="9132" y="14425"/>
                    <a:pt x="8928" y="14376"/>
                    <a:pt x="8723" y="14376"/>
                  </a:cubicBezTo>
                  <a:close/>
                  <a:moveTo>
                    <a:pt x="10758" y="14376"/>
                  </a:moveTo>
                  <a:cubicBezTo>
                    <a:pt x="10553" y="14376"/>
                    <a:pt x="10349" y="14425"/>
                    <a:pt x="10192" y="14525"/>
                  </a:cubicBezTo>
                  <a:cubicBezTo>
                    <a:pt x="9880" y="14725"/>
                    <a:pt x="9880" y="15049"/>
                    <a:pt x="10192" y="15249"/>
                  </a:cubicBezTo>
                  <a:cubicBezTo>
                    <a:pt x="10505" y="15449"/>
                    <a:pt x="11010" y="15449"/>
                    <a:pt x="11323" y="15249"/>
                  </a:cubicBezTo>
                  <a:cubicBezTo>
                    <a:pt x="11635" y="15049"/>
                    <a:pt x="11635" y="14725"/>
                    <a:pt x="11323" y="14525"/>
                  </a:cubicBezTo>
                  <a:cubicBezTo>
                    <a:pt x="11167" y="14425"/>
                    <a:pt x="10962" y="14376"/>
                    <a:pt x="10758" y="14376"/>
                  </a:cubicBezTo>
                  <a:close/>
                  <a:moveTo>
                    <a:pt x="12792" y="14376"/>
                  </a:moveTo>
                  <a:cubicBezTo>
                    <a:pt x="12588" y="14376"/>
                    <a:pt x="12383" y="14425"/>
                    <a:pt x="12227" y="14525"/>
                  </a:cubicBezTo>
                  <a:cubicBezTo>
                    <a:pt x="11915" y="14725"/>
                    <a:pt x="11915" y="15049"/>
                    <a:pt x="12227" y="15249"/>
                  </a:cubicBezTo>
                  <a:cubicBezTo>
                    <a:pt x="12539" y="15449"/>
                    <a:pt x="13045" y="15449"/>
                    <a:pt x="13357" y="15249"/>
                  </a:cubicBezTo>
                  <a:cubicBezTo>
                    <a:pt x="13670" y="15049"/>
                    <a:pt x="13670" y="14725"/>
                    <a:pt x="13357" y="14525"/>
                  </a:cubicBezTo>
                  <a:cubicBezTo>
                    <a:pt x="13201" y="14425"/>
                    <a:pt x="12997" y="14376"/>
                    <a:pt x="12792" y="14376"/>
                  </a:cubicBezTo>
                  <a:close/>
                  <a:moveTo>
                    <a:pt x="14827" y="14376"/>
                  </a:moveTo>
                  <a:cubicBezTo>
                    <a:pt x="14622" y="14376"/>
                    <a:pt x="14418" y="14425"/>
                    <a:pt x="14262" y="14525"/>
                  </a:cubicBezTo>
                  <a:cubicBezTo>
                    <a:pt x="13949" y="14725"/>
                    <a:pt x="13949" y="15049"/>
                    <a:pt x="14262" y="15249"/>
                  </a:cubicBezTo>
                  <a:cubicBezTo>
                    <a:pt x="14574" y="15449"/>
                    <a:pt x="15080" y="15449"/>
                    <a:pt x="15392" y="15249"/>
                  </a:cubicBezTo>
                  <a:cubicBezTo>
                    <a:pt x="15704" y="15049"/>
                    <a:pt x="15704" y="14725"/>
                    <a:pt x="15392" y="14525"/>
                  </a:cubicBezTo>
                  <a:cubicBezTo>
                    <a:pt x="15236" y="14425"/>
                    <a:pt x="15032" y="14376"/>
                    <a:pt x="14827" y="14376"/>
                  </a:cubicBezTo>
                  <a:close/>
                  <a:moveTo>
                    <a:pt x="4673" y="14441"/>
                  </a:moveTo>
                  <a:cubicBezTo>
                    <a:pt x="4494" y="14441"/>
                    <a:pt x="4315" y="14485"/>
                    <a:pt x="4179" y="14572"/>
                  </a:cubicBezTo>
                  <a:cubicBezTo>
                    <a:pt x="3907" y="14746"/>
                    <a:pt x="3907" y="15029"/>
                    <a:pt x="4179" y="15203"/>
                  </a:cubicBezTo>
                  <a:cubicBezTo>
                    <a:pt x="4452" y="15378"/>
                    <a:pt x="4893" y="15378"/>
                    <a:pt x="5166" y="15203"/>
                  </a:cubicBezTo>
                  <a:cubicBezTo>
                    <a:pt x="5438" y="15029"/>
                    <a:pt x="5438" y="14746"/>
                    <a:pt x="5166" y="14572"/>
                  </a:cubicBezTo>
                  <a:cubicBezTo>
                    <a:pt x="5030" y="14485"/>
                    <a:pt x="4851" y="14441"/>
                    <a:pt x="4673" y="14441"/>
                  </a:cubicBezTo>
                  <a:close/>
                  <a:moveTo>
                    <a:pt x="16861" y="14441"/>
                  </a:moveTo>
                  <a:cubicBezTo>
                    <a:pt x="16683" y="14441"/>
                    <a:pt x="16504" y="14485"/>
                    <a:pt x="16368" y="14572"/>
                  </a:cubicBezTo>
                  <a:cubicBezTo>
                    <a:pt x="16096" y="14746"/>
                    <a:pt x="16096" y="15029"/>
                    <a:pt x="16368" y="15203"/>
                  </a:cubicBezTo>
                  <a:cubicBezTo>
                    <a:pt x="16641" y="15378"/>
                    <a:pt x="17082" y="15378"/>
                    <a:pt x="17355" y="15203"/>
                  </a:cubicBezTo>
                  <a:cubicBezTo>
                    <a:pt x="17627" y="15029"/>
                    <a:pt x="17627" y="14746"/>
                    <a:pt x="17355" y="14572"/>
                  </a:cubicBezTo>
                  <a:cubicBezTo>
                    <a:pt x="17219" y="14485"/>
                    <a:pt x="17040" y="14441"/>
                    <a:pt x="16861" y="14441"/>
                  </a:cubicBezTo>
                  <a:close/>
                  <a:moveTo>
                    <a:pt x="2657" y="14489"/>
                  </a:moveTo>
                  <a:cubicBezTo>
                    <a:pt x="2498" y="14489"/>
                    <a:pt x="2338" y="14528"/>
                    <a:pt x="2216" y="14606"/>
                  </a:cubicBezTo>
                  <a:cubicBezTo>
                    <a:pt x="1973" y="14761"/>
                    <a:pt x="1973" y="15013"/>
                    <a:pt x="2216" y="15169"/>
                  </a:cubicBezTo>
                  <a:cubicBezTo>
                    <a:pt x="2459" y="15324"/>
                    <a:pt x="2854" y="15324"/>
                    <a:pt x="3097" y="15169"/>
                  </a:cubicBezTo>
                  <a:cubicBezTo>
                    <a:pt x="3340" y="15013"/>
                    <a:pt x="3340" y="14761"/>
                    <a:pt x="3097" y="14606"/>
                  </a:cubicBezTo>
                  <a:cubicBezTo>
                    <a:pt x="2976" y="14528"/>
                    <a:pt x="2816" y="14489"/>
                    <a:pt x="2657" y="14489"/>
                  </a:cubicBezTo>
                  <a:close/>
                  <a:moveTo>
                    <a:pt x="18858" y="14489"/>
                  </a:moveTo>
                  <a:cubicBezTo>
                    <a:pt x="18699" y="14489"/>
                    <a:pt x="18540" y="14528"/>
                    <a:pt x="18418" y="14606"/>
                  </a:cubicBezTo>
                  <a:cubicBezTo>
                    <a:pt x="18175" y="14761"/>
                    <a:pt x="18175" y="15013"/>
                    <a:pt x="18418" y="15169"/>
                  </a:cubicBezTo>
                  <a:cubicBezTo>
                    <a:pt x="18661" y="15324"/>
                    <a:pt x="19056" y="15324"/>
                    <a:pt x="19299" y="15169"/>
                  </a:cubicBezTo>
                  <a:cubicBezTo>
                    <a:pt x="19542" y="15013"/>
                    <a:pt x="19542" y="14761"/>
                    <a:pt x="19299" y="14606"/>
                  </a:cubicBezTo>
                  <a:cubicBezTo>
                    <a:pt x="19177" y="14528"/>
                    <a:pt x="19018" y="14489"/>
                    <a:pt x="18858" y="14489"/>
                  </a:cubicBezTo>
                  <a:close/>
                  <a:moveTo>
                    <a:pt x="544" y="14540"/>
                  </a:moveTo>
                  <a:cubicBezTo>
                    <a:pt x="405" y="14540"/>
                    <a:pt x="266" y="14573"/>
                    <a:pt x="159" y="14641"/>
                  </a:cubicBezTo>
                  <a:cubicBezTo>
                    <a:pt x="-53" y="14777"/>
                    <a:pt x="-53" y="14998"/>
                    <a:pt x="159" y="15134"/>
                  </a:cubicBezTo>
                  <a:cubicBezTo>
                    <a:pt x="372" y="15270"/>
                    <a:pt x="716" y="15270"/>
                    <a:pt x="928" y="15134"/>
                  </a:cubicBezTo>
                  <a:cubicBezTo>
                    <a:pt x="1141" y="14998"/>
                    <a:pt x="1141" y="14777"/>
                    <a:pt x="928" y="14641"/>
                  </a:cubicBezTo>
                  <a:cubicBezTo>
                    <a:pt x="822" y="14573"/>
                    <a:pt x="684" y="14540"/>
                    <a:pt x="544" y="14540"/>
                  </a:cubicBezTo>
                  <a:close/>
                  <a:moveTo>
                    <a:pt x="20950" y="14540"/>
                  </a:moveTo>
                  <a:cubicBezTo>
                    <a:pt x="20810" y="14540"/>
                    <a:pt x="20671" y="14573"/>
                    <a:pt x="20565" y="14641"/>
                  </a:cubicBezTo>
                  <a:cubicBezTo>
                    <a:pt x="20352" y="14777"/>
                    <a:pt x="20352" y="14998"/>
                    <a:pt x="20565" y="15134"/>
                  </a:cubicBezTo>
                  <a:cubicBezTo>
                    <a:pt x="20777" y="15270"/>
                    <a:pt x="21122" y="15270"/>
                    <a:pt x="21335" y="15134"/>
                  </a:cubicBezTo>
                  <a:cubicBezTo>
                    <a:pt x="21547" y="14998"/>
                    <a:pt x="21547" y="14777"/>
                    <a:pt x="21335" y="14641"/>
                  </a:cubicBezTo>
                  <a:cubicBezTo>
                    <a:pt x="21228" y="14573"/>
                    <a:pt x="21089" y="14540"/>
                    <a:pt x="20950" y="14540"/>
                  </a:cubicBezTo>
                  <a:close/>
                  <a:moveTo>
                    <a:pt x="6688" y="15593"/>
                  </a:moveTo>
                  <a:cubicBezTo>
                    <a:pt x="6484" y="15593"/>
                    <a:pt x="6279" y="15643"/>
                    <a:pt x="6123" y="15742"/>
                  </a:cubicBezTo>
                  <a:cubicBezTo>
                    <a:pt x="5811" y="15942"/>
                    <a:pt x="5811" y="16266"/>
                    <a:pt x="6123" y="16466"/>
                  </a:cubicBezTo>
                  <a:cubicBezTo>
                    <a:pt x="6436" y="16666"/>
                    <a:pt x="6941" y="16666"/>
                    <a:pt x="7254" y="16466"/>
                  </a:cubicBezTo>
                  <a:cubicBezTo>
                    <a:pt x="7566" y="16266"/>
                    <a:pt x="7566" y="15942"/>
                    <a:pt x="7254" y="15742"/>
                  </a:cubicBezTo>
                  <a:cubicBezTo>
                    <a:pt x="7097" y="15643"/>
                    <a:pt x="6893" y="15593"/>
                    <a:pt x="6688" y="15593"/>
                  </a:cubicBezTo>
                  <a:close/>
                  <a:moveTo>
                    <a:pt x="8723" y="15593"/>
                  </a:moveTo>
                  <a:cubicBezTo>
                    <a:pt x="8518" y="15593"/>
                    <a:pt x="8314" y="15643"/>
                    <a:pt x="8158" y="15742"/>
                  </a:cubicBezTo>
                  <a:cubicBezTo>
                    <a:pt x="7845" y="15942"/>
                    <a:pt x="7845" y="16266"/>
                    <a:pt x="8158" y="16466"/>
                  </a:cubicBezTo>
                  <a:cubicBezTo>
                    <a:pt x="8470" y="16666"/>
                    <a:pt x="8976" y="16666"/>
                    <a:pt x="9288" y="16466"/>
                  </a:cubicBezTo>
                  <a:cubicBezTo>
                    <a:pt x="9601" y="16266"/>
                    <a:pt x="9601" y="15942"/>
                    <a:pt x="9288" y="15742"/>
                  </a:cubicBezTo>
                  <a:cubicBezTo>
                    <a:pt x="9132" y="15643"/>
                    <a:pt x="8928" y="15593"/>
                    <a:pt x="8723" y="15593"/>
                  </a:cubicBezTo>
                  <a:close/>
                  <a:moveTo>
                    <a:pt x="10758" y="15593"/>
                  </a:moveTo>
                  <a:cubicBezTo>
                    <a:pt x="10553" y="15593"/>
                    <a:pt x="10349" y="15643"/>
                    <a:pt x="10192" y="15742"/>
                  </a:cubicBezTo>
                  <a:cubicBezTo>
                    <a:pt x="9880" y="15942"/>
                    <a:pt x="9880" y="16266"/>
                    <a:pt x="10192" y="16466"/>
                  </a:cubicBezTo>
                  <a:cubicBezTo>
                    <a:pt x="10505" y="16666"/>
                    <a:pt x="11010" y="16666"/>
                    <a:pt x="11323" y="16466"/>
                  </a:cubicBezTo>
                  <a:cubicBezTo>
                    <a:pt x="11635" y="16266"/>
                    <a:pt x="11635" y="15942"/>
                    <a:pt x="11323" y="15742"/>
                  </a:cubicBezTo>
                  <a:cubicBezTo>
                    <a:pt x="11167" y="15643"/>
                    <a:pt x="10962" y="15593"/>
                    <a:pt x="10758" y="15593"/>
                  </a:cubicBezTo>
                  <a:close/>
                  <a:moveTo>
                    <a:pt x="12792" y="15593"/>
                  </a:moveTo>
                  <a:cubicBezTo>
                    <a:pt x="12588" y="15593"/>
                    <a:pt x="12383" y="15643"/>
                    <a:pt x="12227" y="15742"/>
                  </a:cubicBezTo>
                  <a:cubicBezTo>
                    <a:pt x="11915" y="15942"/>
                    <a:pt x="11915" y="16266"/>
                    <a:pt x="12227" y="16466"/>
                  </a:cubicBezTo>
                  <a:cubicBezTo>
                    <a:pt x="12539" y="16666"/>
                    <a:pt x="13045" y="16666"/>
                    <a:pt x="13357" y="16466"/>
                  </a:cubicBezTo>
                  <a:cubicBezTo>
                    <a:pt x="13670" y="16266"/>
                    <a:pt x="13670" y="15942"/>
                    <a:pt x="13357" y="15742"/>
                  </a:cubicBezTo>
                  <a:cubicBezTo>
                    <a:pt x="13201" y="15643"/>
                    <a:pt x="12997" y="15593"/>
                    <a:pt x="12792" y="15593"/>
                  </a:cubicBezTo>
                  <a:close/>
                  <a:moveTo>
                    <a:pt x="14827" y="15593"/>
                  </a:moveTo>
                  <a:cubicBezTo>
                    <a:pt x="14622" y="15593"/>
                    <a:pt x="14418" y="15643"/>
                    <a:pt x="14262" y="15742"/>
                  </a:cubicBezTo>
                  <a:cubicBezTo>
                    <a:pt x="13949" y="15942"/>
                    <a:pt x="13949" y="16266"/>
                    <a:pt x="14262" y="16466"/>
                  </a:cubicBezTo>
                  <a:cubicBezTo>
                    <a:pt x="14574" y="16666"/>
                    <a:pt x="15080" y="16666"/>
                    <a:pt x="15392" y="16466"/>
                  </a:cubicBezTo>
                  <a:cubicBezTo>
                    <a:pt x="15704" y="16266"/>
                    <a:pt x="15704" y="15942"/>
                    <a:pt x="15392" y="15742"/>
                  </a:cubicBezTo>
                  <a:cubicBezTo>
                    <a:pt x="15236" y="15643"/>
                    <a:pt x="15032" y="15593"/>
                    <a:pt x="14827" y="15593"/>
                  </a:cubicBezTo>
                  <a:close/>
                  <a:moveTo>
                    <a:pt x="4673" y="15658"/>
                  </a:moveTo>
                  <a:cubicBezTo>
                    <a:pt x="4494" y="15658"/>
                    <a:pt x="4315" y="15702"/>
                    <a:pt x="4179" y="15789"/>
                  </a:cubicBezTo>
                  <a:cubicBezTo>
                    <a:pt x="3907" y="15963"/>
                    <a:pt x="3907" y="16246"/>
                    <a:pt x="4179" y="16420"/>
                  </a:cubicBezTo>
                  <a:cubicBezTo>
                    <a:pt x="4452" y="16595"/>
                    <a:pt x="4893" y="16595"/>
                    <a:pt x="5166" y="16420"/>
                  </a:cubicBezTo>
                  <a:cubicBezTo>
                    <a:pt x="5438" y="16246"/>
                    <a:pt x="5438" y="15963"/>
                    <a:pt x="5166" y="15789"/>
                  </a:cubicBezTo>
                  <a:cubicBezTo>
                    <a:pt x="5030" y="15702"/>
                    <a:pt x="4851" y="15658"/>
                    <a:pt x="4673" y="15658"/>
                  </a:cubicBezTo>
                  <a:close/>
                  <a:moveTo>
                    <a:pt x="16861" y="15658"/>
                  </a:moveTo>
                  <a:cubicBezTo>
                    <a:pt x="16683" y="15658"/>
                    <a:pt x="16504" y="15702"/>
                    <a:pt x="16368" y="15789"/>
                  </a:cubicBezTo>
                  <a:cubicBezTo>
                    <a:pt x="16096" y="15963"/>
                    <a:pt x="16096" y="16246"/>
                    <a:pt x="16368" y="16420"/>
                  </a:cubicBezTo>
                  <a:cubicBezTo>
                    <a:pt x="16641" y="16595"/>
                    <a:pt x="17082" y="16595"/>
                    <a:pt x="17355" y="16420"/>
                  </a:cubicBezTo>
                  <a:cubicBezTo>
                    <a:pt x="17627" y="16246"/>
                    <a:pt x="17627" y="15963"/>
                    <a:pt x="17355" y="15789"/>
                  </a:cubicBezTo>
                  <a:cubicBezTo>
                    <a:pt x="17219" y="15702"/>
                    <a:pt x="17040" y="15658"/>
                    <a:pt x="16861" y="15658"/>
                  </a:cubicBezTo>
                  <a:close/>
                  <a:moveTo>
                    <a:pt x="2646" y="15706"/>
                  </a:moveTo>
                  <a:cubicBezTo>
                    <a:pt x="2487" y="15706"/>
                    <a:pt x="2327" y="15745"/>
                    <a:pt x="2206" y="15823"/>
                  </a:cubicBezTo>
                  <a:cubicBezTo>
                    <a:pt x="1963" y="15978"/>
                    <a:pt x="1963" y="16230"/>
                    <a:pt x="2206" y="16386"/>
                  </a:cubicBezTo>
                  <a:cubicBezTo>
                    <a:pt x="2329" y="16464"/>
                    <a:pt x="2491" y="16503"/>
                    <a:pt x="2652" y="16502"/>
                  </a:cubicBezTo>
                  <a:cubicBezTo>
                    <a:pt x="2813" y="16503"/>
                    <a:pt x="2974" y="16464"/>
                    <a:pt x="3097" y="16386"/>
                  </a:cubicBezTo>
                  <a:cubicBezTo>
                    <a:pt x="3340" y="16230"/>
                    <a:pt x="3340" y="15978"/>
                    <a:pt x="3097" y="15823"/>
                  </a:cubicBezTo>
                  <a:cubicBezTo>
                    <a:pt x="2974" y="15745"/>
                    <a:pt x="2813" y="15706"/>
                    <a:pt x="2652" y="15706"/>
                  </a:cubicBezTo>
                  <a:cubicBezTo>
                    <a:pt x="2650" y="15706"/>
                    <a:pt x="2648" y="15706"/>
                    <a:pt x="2646" y="15706"/>
                  </a:cubicBezTo>
                  <a:close/>
                  <a:moveTo>
                    <a:pt x="18858" y="15706"/>
                  </a:moveTo>
                  <a:cubicBezTo>
                    <a:pt x="18699" y="15706"/>
                    <a:pt x="18540" y="15745"/>
                    <a:pt x="18418" y="15823"/>
                  </a:cubicBezTo>
                  <a:cubicBezTo>
                    <a:pt x="18175" y="15978"/>
                    <a:pt x="18175" y="16230"/>
                    <a:pt x="18418" y="16386"/>
                  </a:cubicBezTo>
                  <a:cubicBezTo>
                    <a:pt x="18661" y="16541"/>
                    <a:pt x="19056" y="16541"/>
                    <a:pt x="19299" y="16386"/>
                  </a:cubicBezTo>
                  <a:cubicBezTo>
                    <a:pt x="19542" y="16230"/>
                    <a:pt x="19542" y="15978"/>
                    <a:pt x="19299" y="15823"/>
                  </a:cubicBezTo>
                  <a:cubicBezTo>
                    <a:pt x="19177" y="15745"/>
                    <a:pt x="19018" y="15706"/>
                    <a:pt x="18858" y="15706"/>
                  </a:cubicBezTo>
                  <a:close/>
                  <a:moveTo>
                    <a:pt x="6678" y="16810"/>
                  </a:moveTo>
                  <a:cubicBezTo>
                    <a:pt x="6473" y="16810"/>
                    <a:pt x="6268" y="16860"/>
                    <a:pt x="6111" y="16960"/>
                  </a:cubicBezTo>
                  <a:cubicBezTo>
                    <a:pt x="5799" y="17159"/>
                    <a:pt x="5799" y="17484"/>
                    <a:pt x="6111" y="17683"/>
                  </a:cubicBezTo>
                  <a:cubicBezTo>
                    <a:pt x="6424" y="17883"/>
                    <a:pt x="6931" y="17883"/>
                    <a:pt x="7243" y="17683"/>
                  </a:cubicBezTo>
                  <a:cubicBezTo>
                    <a:pt x="7555" y="17484"/>
                    <a:pt x="7555" y="17159"/>
                    <a:pt x="7243" y="16960"/>
                  </a:cubicBezTo>
                  <a:cubicBezTo>
                    <a:pt x="7087" y="16860"/>
                    <a:pt x="6882" y="16810"/>
                    <a:pt x="6678" y="16810"/>
                  </a:cubicBezTo>
                  <a:close/>
                  <a:moveTo>
                    <a:pt x="8712" y="16810"/>
                  </a:moveTo>
                  <a:cubicBezTo>
                    <a:pt x="8508" y="16810"/>
                    <a:pt x="8302" y="16860"/>
                    <a:pt x="8146" y="16960"/>
                  </a:cubicBezTo>
                  <a:cubicBezTo>
                    <a:pt x="7834" y="17159"/>
                    <a:pt x="7834" y="17484"/>
                    <a:pt x="8146" y="17683"/>
                  </a:cubicBezTo>
                  <a:cubicBezTo>
                    <a:pt x="8458" y="17883"/>
                    <a:pt x="8965" y="17883"/>
                    <a:pt x="9278" y="17683"/>
                  </a:cubicBezTo>
                  <a:cubicBezTo>
                    <a:pt x="9590" y="17484"/>
                    <a:pt x="9590" y="17159"/>
                    <a:pt x="9278" y="16960"/>
                  </a:cubicBezTo>
                  <a:cubicBezTo>
                    <a:pt x="9121" y="16860"/>
                    <a:pt x="8917" y="16810"/>
                    <a:pt x="8712" y="16810"/>
                  </a:cubicBezTo>
                  <a:close/>
                  <a:moveTo>
                    <a:pt x="10747" y="16810"/>
                  </a:moveTo>
                  <a:cubicBezTo>
                    <a:pt x="10542" y="16810"/>
                    <a:pt x="10337" y="16860"/>
                    <a:pt x="10181" y="16960"/>
                  </a:cubicBezTo>
                  <a:cubicBezTo>
                    <a:pt x="9868" y="17159"/>
                    <a:pt x="9868" y="17484"/>
                    <a:pt x="10181" y="17683"/>
                  </a:cubicBezTo>
                  <a:cubicBezTo>
                    <a:pt x="10493" y="17883"/>
                    <a:pt x="11000" y="17883"/>
                    <a:pt x="11312" y="17683"/>
                  </a:cubicBezTo>
                  <a:cubicBezTo>
                    <a:pt x="11625" y="17484"/>
                    <a:pt x="11625" y="17159"/>
                    <a:pt x="11312" y="16960"/>
                  </a:cubicBezTo>
                  <a:cubicBezTo>
                    <a:pt x="11156" y="16860"/>
                    <a:pt x="10952" y="16810"/>
                    <a:pt x="10747" y="16810"/>
                  </a:cubicBezTo>
                  <a:close/>
                  <a:moveTo>
                    <a:pt x="12782" y="16810"/>
                  </a:moveTo>
                  <a:cubicBezTo>
                    <a:pt x="12577" y="16810"/>
                    <a:pt x="12371" y="16860"/>
                    <a:pt x="12215" y="16960"/>
                  </a:cubicBezTo>
                  <a:cubicBezTo>
                    <a:pt x="11903" y="17159"/>
                    <a:pt x="11903" y="17484"/>
                    <a:pt x="12215" y="17683"/>
                  </a:cubicBezTo>
                  <a:cubicBezTo>
                    <a:pt x="12528" y="17883"/>
                    <a:pt x="13034" y="17883"/>
                    <a:pt x="13347" y="17683"/>
                  </a:cubicBezTo>
                  <a:cubicBezTo>
                    <a:pt x="13659" y="17484"/>
                    <a:pt x="13659" y="17159"/>
                    <a:pt x="13347" y="16960"/>
                  </a:cubicBezTo>
                  <a:cubicBezTo>
                    <a:pt x="13191" y="16860"/>
                    <a:pt x="12986" y="16810"/>
                    <a:pt x="12782" y="16810"/>
                  </a:cubicBezTo>
                  <a:close/>
                  <a:moveTo>
                    <a:pt x="14816" y="16810"/>
                  </a:moveTo>
                  <a:cubicBezTo>
                    <a:pt x="14612" y="16810"/>
                    <a:pt x="14406" y="16860"/>
                    <a:pt x="14250" y="16960"/>
                  </a:cubicBezTo>
                  <a:cubicBezTo>
                    <a:pt x="13938" y="17159"/>
                    <a:pt x="13938" y="17484"/>
                    <a:pt x="14250" y="17683"/>
                  </a:cubicBezTo>
                  <a:cubicBezTo>
                    <a:pt x="14562" y="17883"/>
                    <a:pt x="15069" y="17883"/>
                    <a:pt x="15381" y="17683"/>
                  </a:cubicBezTo>
                  <a:cubicBezTo>
                    <a:pt x="15694" y="17484"/>
                    <a:pt x="15694" y="17159"/>
                    <a:pt x="15381" y="16960"/>
                  </a:cubicBezTo>
                  <a:cubicBezTo>
                    <a:pt x="15225" y="16860"/>
                    <a:pt x="15021" y="16810"/>
                    <a:pt x="14816" y="16810"/>
                  </a:cubicBezTo>
                  <a:close/>
                  <a:moveTo>
                    <a:pt x="4662" y="16875"/>
                  </a:moveTo>
                  <a:cubicBezTo>
                    <a:pt x="4483" y="16875"/>
                    <a:pt x="4305" y="16919"/>
                    <a:pt x="4169" y="17006"/>
                  </a:cubicBezTo>
                  <a:cubicBezTo>
                    <a:pt x="3896" y="17181"/>
                    <a:pt x="3896" y="17463"/>
                    <a:pt x="4169" y="17637"/>
                  </a:cubicBezTo>
                  <a:cubicBezTo>
                    <a:pt x="4441" y="17812"/>
                    <a:pt x="4883" y="17812"/>
                    <a:pt x="5155" y="17637"/>
                  </a:cubicBezTo>
                  <a:cubicBezTo>
                    <a:pt x="5428" y="17463"/>
                    <a:pt x="5428" y="17181"/>
                    <a:pt x="5155" y="17006"/>
                  </a:cubicBezTo>
                  <a:cubicBezTo>
                    <a:pt x="5019" y="16919"/>
                    <a:pt x="4841" y="16875"/>
                    <a:pt x="4662" y="16875"/>
                  </a:cubicBezTo>
                  <a:close/>
                  <a:moveTo>
                    <a:pt x="16851" y="16875"/>
                  </a:moveTo>
                  <a:cubicBezTo>
                    <a:pt x="16672" y="16875"/>
                    <a:pt x="16494" y="16919"/>
                    <a:pt x="16358" y="17006"/>
                  </a:cubicBezTo>
                  <a:cubicBezTo>
                    <a:pt x="16085" y="17181"/>
                    <a:pt x="16085" y="17463"/>
                    <a:pt x="16358" y="17637"/>
                  </a:cubicBezTo>
                  <a:cubicBezTo>
                    <a:pt x="16630" y="17812"/>
                    <a:pt x="17072" y="17812"/>
                    <a:pt x="17344" y="17637"/>
                  </a:cubicBezTo>
                  <a:cubicBezTo>
                    <a:pt x="17617" y="17463"/>
                    <a:pt x="17617" y="17181"/>
                    <a:pt x="17344" y="17006"/>
                  </a:cubicBezTo>
                  <a:cubicBezTo>
                    <a:pt x="17208" y="16919"/>
                    <a:pt x="17029" y="16875"/>
                    <a:pt x="16851" y="16875"/>
                  </a:cubicBezTo>
                  <a:close/>
                  <a:moveTo>
                    <a:pt x="6678" y="18092"/>
                  </a:moveTo>
                  <a:cubicBezTo>
                    <a:pt x="6473" y="18092"/>
                    <a:pt x="6268" y="18142"/>
                    <a:pt x="6111" y="18242"/>
                  </a:cubicBezTo>
                  <a:cubicBezTo>
                    <a:pt x="5799" y="18442"/>
                    <a:pt x="5799" y="18766"/>
                    <a:pt x="6111" y="18966"/>
                  </a:cubicBezTo>
                  <a:cubicBezTo>
                    <a:pt x="6424" y="19166"/>
                    <a:pt x="6931" y="19166"/>
                    <a:pt x="7243" y="18966"/>
                  </a:cubicBezTo>
                  <a:cubicBezTo>
                    <a:pt x="7555" y="18766"/>
                    <a:pt x="7555" y="18442"/>
                    <a:pt x="7243" y="18242"/>
                  </a:cubicBezTo>
                  <a:cubicBezTo>
                    <a:pt x="7087" y="18142"/>
                    <a:pt x="6882" y="18092"/>
                    <a:pt x="6678" y="18092"/>
                  </a:cubicBezTo>
                  <a:close/>
                  <a:moveTo>
                    <a:pt x="8712" y="18092"/>
                  </a:moveTo>
                  <a:cubicBezTo>
                    <a:pt x="8508" y="18092"/>
                    <a:pt x="8302" y="18142"/>
                    <a:pt x="8146" y="18242"/>
                  </a:cubicBezTo>
                  <a:cubicBezTo>
                    <a:pt x="7834" y="18442"/>
                    <a:pt x="7834" y="18766"/>
                    <a:pt x="8146" y="18966"/>
                  </a:cubicBezTo>
                  <a:cubicBezTo>
                    <a:pt x="8458" y="19166"/>
                    <a:pt x="8965" y="19166"/>
                    <a:pt x="9278" y="18966"/>
                  </a:cubicBezTo>
                  <a:cubicBezTo>
                    <a:pt x="9590" y="18766"/>
                    <a:pt x="9590" y="18442"/>
                    <a:pt x="9278" y="18242"/>
                  </a:cubicBezTo>
                  <a:cubicBezTo>
                    <a:pt x="9121" y="18142"/>
                    <a:pt x="8917" y="18092"/>
                    <a:pt x="8712" y="18092"/>
                  </a:cubicBezTo>
                  <a:close/>
                  <a:moveTo>
                    <a:pt x="10747" y="18092"/>
                  </a:moveTo>
                  <a:cubicBezTo>
                    <a:pt x="10542" y="18092"/>
                    <a:pt x="10337" y="18142"/>
                    <a:pt x="10181" y="18242"/>
                  </a:cubicBezTo>
                  <a:cubicBezTo>
                    <a:pt x="9868" y="18442"/>
                    <a:pt x="9868" y="18766"/>
                    <a:pt x="10181" y="18966"/>
                  </a:cubicBezTo>
                  <a:cubicBezTo>
                    <a:pt x="10493" y="19166"/>
                    <a:pt x="11000" y="19166"/>
                    <a:pt x="11312" y="18966"/>
                  </a:cubicBezTo>
                  <a:cubicBezTo>
                    <a:pt x="11625" y="18766"/>
                    <a:pt x="11625" y="18442"/>
                    <a:pt x="11312" y="18242"/>
                  </a:cubicBezTo>
                  <a:cubicBezTo>
                    <a:pt x="11156" y="18142"/>
                    <a:pt x="10952" y="18092"/>
                    <a:pt x="10747" y="18092"/>
                  </a:cubicBezTo>
                  <a:close/>
                  <a:moveTo>
                    <a:pt x="12782" y="18092"/>
                  </a:moveTo>
                  <a:cubicBezTo>
                    <a:pt x="12577" y="18092"/>
                    <a:pt x="12371" y="18142"/>
                    <a:pt x="12215" y="18242"/>
                  </a:cubicBezTo>
                  <a:cubicBezTo>
                    <a:pt x="11903" y="18442"/>
                    <a:pt x="11903" y="18766"/>
                    <a:pt x="12215" y="18966"/>
                  </a:cubicBezTo>
                  <a:cubicBezTo>
                    <a:pt x="12528" y="19166"/>
                    <a:pt x="13034" y="19166"/>
                    <a:pt x="13347" y="18966"/>
                  </a:cubicBezTo>
                  <a:cubicBezTo>
                    <a:pt x="13659" y="18766"/>
                    <a:pt x="13659" y="18442"/>
                    <a:pt x="13347" y="18242"/>
                  </a:cubicBezTo>
                  <a:cubicBezTo>
                    <a:pt x="13191" y="18142"/>
                    <a:pt x="12986" y="18092"/>
                    <a:pt x="12782" y="18092"/>
                  </a:cubicBezTo>
                  <a:close/>
                  <a:moveTo>
                    <a:pt x="14827" y="18092"/>
                  </a:moveTo>
                  <a:cubicBezTo>
                    <a:pt x="14622" y="18092"/>
                    <a:pt x="14418" y="18142"/>
                    <a:pt x="14262" y="18242"/>
                  </a:cubicBezTo>
                  <a:cubicBezTo>
                    <a:pt x="13949" y="18442"/>
                    <a:pt x="13949" y="18766"/>
                    <a:pt x="14262" y="18966"/>
                  </a:cubicBezTo>
                  <a:cubicBezTo>
                    <a:pt x="14574" y="19166"/>
                    <a:pt x="15080" y="19166"/>
                    <a:pt x="15392" y="18966"/>
                  </a:cubicBezTo>
                  <a:cubicBezTo>
                    <a:pt x="15704" y="18766"/>
                    <a:pt x="15704" y="18442"/>
                    <a:pt x="15392" y="18242"/>
                  </a:cubicBezTo>
                  <a:cubicBezTo>
                    <a:pt x="15236" y="18142"/>
                    <a:pt x="15032" y="18092"/>
                    <a:pt x="14827" y="18092"/>
                  </a:cubicBezTo>
                  <a:close/>
                  <a:moveTo>
                    <a:pt x="8723" y="19280"/>
                  </a:moveTo>
                  <a:cubicBezTo>
                    <a:pt x="8518" y="19280"/>
                    <a:pt x="8314" y="19330"/>
                    <a:pt x="8158" y="19430"/>
                  </a:cubicBezTo>
                  <a:cubicBezTo>
                    <a:pt x="7845" y="19630"/>
                    <a:pt x="7845" y="19954"/>
                    <a:pt x="8158" y="20154"/>
                  </a:cubicBezTo>
                  <a:cubicBezTo>
                    <a:pt x="8470" y="20354"/>
                    <a:pt x="8976" y="20354"/>
                    <a:pt x="9288" y="20154"/>
                  </a:cubicBezTo>
                  <a:cubicBezTo>
                    <a:pt x="9601" y="19954"/>
                    <a:pt x="9601" y="19630"/>
                    <a:pt x="9288" y="19430"/>
                  </a:cubicBezTo>
                  <a:cubicBezTo>
                    <a:pt x="9132" y="19330"/>
                    <a:pt x="8928" y="19280"/>
                    <a:pt x="8723" y="19280"/>
                  </a:cubicBezTo>
                  <a:close/>
                  <a:moveTo>
                    <a:pt x="10758" y="19280"/>
                  </a:moveTo>
                  <a:cubicBezTo>
                    <a:pt x="10553" y="19280"/>
                    <a:pt x="10349" y="19330"/>
                    <a:pt x="10192" y="19430"/>
                  </a:cubicBezTo>
                  <a:cubicBezTo>
                    <a:pt x="9880" y="19630"/>
                    <a:pt x="9880" y="19954"/>
                    <a:pt x="10192" y="20154"/>
                  </a:cubicBezTo>
                  <a:cubicBezTo>
                    <a:pt x="10505" y="20354"/>
                    <a:pt x="11010" y="20354"/>
                    <a:pt x="11323" y="20154"/>
                  </a:cubicBezTo>
                  <a:cubicBezTo>
                    <a:pt x="11635" y="19954"/>
                    <a:pt x="11635" y="19630"/>
                    <a:pt x="11323" y="19430"/>
                  </a:cubicBezTo>
                  <a:cubicBezTo>
                    <a:pt x="11167" y="19330"/>
                    <a:pt x="10962" y="19280"/>
                    <a:pt x="10758" y="19280"/>
                  </a:cubicBezTo>
                  <a:close/>
                  <a:moveTo>
                    <a:pt x="12792" y="19280"/>
                  </a:moveTo>
                  <a:cubicBezTo>
                    <a:pt x="12588" y="19280"/>
                    <a:pt x="12383" y="19330"/>
                    <a:pt x="12227" y="19430"/>
                  </a:cubicBezTo>
                  <a:cubicBezTo>
                    <a:pt x="11915" y="19630"/>
                    <a:pt x="11915" y="19954"/>
                    <a:pt x="12227" y="20154"/>
                  </a:cubicBezTo>
                  <a:cubicBezTo>
                    <a:pt x="12539" y="20354"/>
                    <a:pt x="13045" y="20354"/>
                    <a:pt x="13357" y="20154"/>
                  </a:cubicBezTo>
                  <a:cubicBezTo>
                    <a:pt x="13670" y="19954"/>
                    <a:pt x="13670" y="19630"/>
                    <a:pt x="13357" y="19430"/>
                  </a:cubicBezTo>
                  <a:cubicBezTo>
                    <a:pt x="13201" y="19330"/>
                    <a:pt x="12997" y="19280"/>
                    <a:pt x="12792" y="19280"/>
                  </a:cubicBezTo>
                  <a:close/>
                  <a:moveTo>
                    <a:pt x="10766" y="20527"/>
                  </a:moveTo>
                  <a:cubicBezTo>
                    <a:pt x="10561" y="20527"/>
                    <a:pt x="10356" y="20577"/>
                    <a:pt x="10199" y="20676"/>
                  </a:cubicBezTo>
                  <a:cubicBezTo>
                    <a:pt x="9887" y="20876"/>
                    <a:pt x="9887" y="21200"/>
                    <a:pt x="10199" y="21400"/>
                  </a:cubicBezTo>
                  <a:cubicBezTo>
                    <a:pt x="10512" y="21600"/>
                    <a:pt x="11019" y="21600"/>
                    <a:pt x="11331" y="21400"/>
                  </a:cubicBezTo>
                  <a:cubicBezTo>
                    <a:pt x="11643" y="21200"/>
                    <a:pt x="11643" y="20876"/>
                    <a:pt x="11331" y="20676"/>
                  </a:cubicBezTo>
                  <a:cubicBezTo>
                    <a:pt x="11175" y="20577"/>
                    <a:pt x="10971" y="20527"/>
                    <a:pt x="10766" y="20527"/>
                  </a:cubicBezTo>
                  <a:close/>
                </a:path>
              </a:pathLst>
            </a:custGeom>
            <a:grpFill/>
            <a:ln w="12700"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 eaLnBrk="1" fontAlgn="auto">
                <a:spcBef>
                  <a:spcPts val="0"/>
                </a:spcBef>
                <a:spcAft>
                  <a:spcPts val="0"/>
                </a:spcAft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b="0" kern="0">
                <a:solidFill>
                  <a:srgbClr val="FFFFFF"/>
                </a:solidFill>
                <a:latin typeface="+mn-lt"/>
                <a:cs typeface="+mn-cs"/>
                <a:sym typeface="Helvetica Neue Medium"/>
              </a:endParaRPr>
            </a:p>
          </p:txBody>
        </p:sp>
        <p:sp>
          <p:nvSpPr>
            <p:cNvPr id="45" name="Фигура">
              <a:extLst>
                <a:ext uri="{FF2B5EF4-FFF2-40B4-BE49-F238E27FC236}">
                  <a16:creationId xmlns:a16="http://schemas.microsoft.com/office/drawing/2014/main" id="{3A471312-7B8B-4F96-AC62-0C6DD338D887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779975" y="1848311"/>
              <a:ext cx="344457" cy="540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50" extrusionOk="0">
                  <a:moveTo>
                    <a:pt x="6688" y="0"/>
                  </a:moveTo>
                  <a:cubicBezTo>
                    <a:pt x="6599" y="0"/>
                    <a:pt x="6510" y="21"/>
                    <a:pt x="6442" y="65"/>
                  </a:cubicBezTo>
                  <a:cubicBezTo>
                    <a:pt x="6306" y="152"/>
                    <a:pt x="6306" y="293"/>
                    <a:pt x="6442" y="380"/>
                  </a:cubicBezTo>
                  <a:cubicBezTo>
                    <a:pt x="6578" y="466"/>
                    <a:pt x="6799" y="466"/>
                    <a:pt x="6934" y="380"/>
                  </a:cubicBezTo>
                  <a:cubicBezTo>
                    <a:pt x="7070" y="293"/>
                    <a:pt x="7070" y="152"/>
                    <a:pt x="6934" y="65"/>
                  </a:cubicBezTo>
                  <a:cubicBezTo>
                    <a:pt x="6867" y="21"/>
                    <a:pt x="6777" y="0"/>
                    <a:pt x="6688" y="0"/>
                  </a:cubicBezTo>
                  <a:close/>
                  <a:moveTo>
                    <a:pt x="8723" y="0"/>
                  </a:moveTo>
                  <a:cubicBezTo>
                    <a:pt x="8634" y="0"/>
                    <a:pt x="8545" y="21"/>
                    <a:pt x="8477" y="65"/>
                  </a:cubicBezTo>
                  <a:cubicBezTo>
                    <a:pt x="8341" y="152"/>
                    <a:pt x="8341" y="293"/>
                    <a:pt x="8477" y="380"/>
                  </a:cubicBezTo>
                  <a:cubicBezTo>
                    <a:pt x="8613" y="466"/>
                    <a:pt x="8833" y="466"/>
                    <a:pt x="8969" y="380"/>
                  </a:cubicBezTo>
                  <a:cubicBezTo>
                    <a:pt x="9105" y="293"/>
                    <a:pt x="9105" y="152"/>
                    <a:pt x="8969" y="65"/>
                  </a:cubicBezTo>
                  <a:cubicBezTo>
                    <a:pt x="8901" y="21"/>
                    <a:pt x="8812" y="0"/>
                    <a:pt x="8723" y="0"/>
                  </a:cubicBezTo>
                  <a:close/>
                  <a:moveTo>
                    <a:pt x="10758" y="0"/>
                  </a:moveTo>
                  <a:cubicBezTo>
                    <a:pt x="10669" y="0"/>
                    <a:pt x="10579" y="21"/>
                    <a:pt x="10512" y="65"/>
                  </a:cubicBezTo>
                  <a:cubicBezTo>
                    <a:pt x="10376" y="152"/>
                    <a:pt x="10376" y="293"/>
                    <a:pt x="10512" y="380"/>
                  </a:cubicBezTo>
                  <a:cubicBezTo>
                    <a:pt x="10647" y="466"/>
                    <a:pt x="10868" y="466"/>
                    <a:pt x="11004" y="380"/>
                  </a:cubicBezTo>
                  <a:cubicBezTo>
                    <a:pt x="11139" y="293"/>
                    <a:pt x="11139" y="152"/>
                    <a:pt x="11004" y="65"/>
                  </a:cubicBezTo>
                  <a:cubicBezTo>
                    <a:pt x="10936" y="21"/>
                    <a:pt x="10847" y="0"/>
                    <a:pt x="10758" y="0"/>
                  </a:cubicBezTo>
                  <a:close/>
                  <a:moveTo>
                    <a:pt x="12792" y="0"/>
                  </a:moveTo>
                  <a:cubicBezTo>
                    <a:pt x="12703" y="0"/>
                    <a:pt x="12614" y="21"/>
                    <a:pt x="12546" y="65"/>
                  </a:cubicBezTo>
                  <a:cubicBezTo>
                    <a:pt x="12410" y="152"/>
                    <a:pt x="12410" y="293"/>
                    <a:pt x="12546" y="380"/>
                  </a:cubicBezTo>
                  <a:cubicBezTo>
                    <a:pt x="12682" y="466"/>
                    <a:pt x="12903" y="466"/>
                    <a:pt x="13038" y="380"/>
                  </a:cubicBezTo>
                  <a:cubicBezTo>
                    <a:pt x="13174" y="293"/>
                    <a:pt x="13174" y="152"/>
                    <a:pt x="13038" y="65"/>
                  </a:cubicBezTo>
                  <a:cubicBezTo>
                    <a:pt x="12970" y="21"/>
                    <a:pt x="12881" y="0"/>
                    <a:pt x="12792" y="0"/>
                  </a:cubicBezTo>
                  <a:close/>
                  <a:moveTo>
                    <a:pt x="14827" y="0"/>
                  </a:moveTo>
                  <a:cubicBezTo>
                    <a:pt x="14738" y="0"/>
                    <a:pt x="14649" y="21"/>
                    <a:pt x="14581" y="65"/>
                  </a:cubicBezTo>
                  <a:cubicBezTo>
                    <a:pt x="14445" y="152"/>
                    <a:pt x="14445" y="293"/>
                    <a:pt x="14581" y="380"/>
                  </a:cubicBezTo>
                  <a:cubicBezTo>
                    <a:pt x="14717" y="466"/>
                    <a:pt x="14937" y="466"/>
                    <a:pt x="15073" y="380"/>
                  </a:cubicBezTo>
                  <a:cubicBezTo>
                    <a:pt x="15209" y="293"/>
                    <a:pt x="15209" y="152"/>
                    <a:pt x="15073" y="65"/>
                  </a:cubicBezTo>
                  <a:cubicBezTo>
                    <a:pt x="15005" y="21"/>
                    <a:pt x="14916" y="0"/>
                    <a:pt x="14827" y="0"/>
                  </a:cubicBezTo>
                  <a:close/>
                  <a:moveTo>
                    <a:pt x="6688" y="1091"/>
                  </a:moveTo>
                  <a:cubicBezTo>
                    <a:pt x="6549" y="1091"/>
                    <a:pt x="6410" y="1125"/>
                    <a:pt x="6303" y="1193"/>
                  </a:cubicBezTo>
                  <a:cubicBezTo>
                    <a:pt x="6091" y="1329"/>
                    <a:pt x="6091" y="1550"/>
                    <a:pt x="6303" y="1686"/>
                  </a:cubicBezTo>
                  <a:cubicBezTo>
                    <a:pt x="6516" y="1821"/>
                    <a:pt x="6861" y="1821"/>
                    <a:pt x="7073" y="1686"/>
                  </a:cubicBezTo>
                  <a:cubicBezTo>
                    <a:pt x="7286" y="1550"/>
                    <a:pt x="7286" y="1329"/>
                    <a:pt x="7073" y="1193"/>
                  </a:cubicBezTo>
                  <a:cubicBezTo>
                    <a:pt x="6967" y="1125"/>
                    <a:pt x="6828" y="1091"/>
                    <a:pt x="6688" y="1091"/>
                  </a:cubicBezTo>
                  <a:close/>
                  <a:moveTo>
                    <a:pt x="8723" y="1091"/>
                  </a:moveTo>
                  <a:cubicBezTo>
                    <a:pt x="8688" y="1091"/>
                    <a:pt x="8654" y="1093"/>
                    <a:pt x="8619" y="1097"/>
                  </a:cubicBezTo>
                  <a:cubicBezTo>
                    <a:pt x="8516" y="1110"/>
                    <a:pt x="8418" y="1142"/>
                    <a:pt x="8338" y="1193"/>
                  </a:cubicBezTo>
                  <a:cubicBezTo>
                    <a:pt x="8126" y="1329"/>
                    <a:pt x="8126" y="1550"/>
                    <a:pt x="8338" y="1686"/>
                  </a:cubicBezTo>
                  <a:cubicBezTo>
                    <a:pt x="8444" y="1754"/>
                    <a:pt x="8584" y="1787"/>
                    <a:pt x="8723" y="1787"/>
                  </a:cubicBezTo>
                  <a:cubicBezTo>
                    <a:pt x="8862" y="1787"/>
                    <a:pt x="9002" y="1754"/>
                    <a:pt x="9108" y="1686"/>
                  </a:cubicBezTo>
                  <a:cubicBezTo>
                    <a:pt x="9320" y="1550"/>
                    <a:pt x="9320" y="1329"/>
                    <a:pt x="9108" y="1193"/>
                  </a:cubicBezTo>
                  <a:cubicBezTo>
                    <a:pt x="9002" y="1125"/>
                    <a:pt x="8862" y="1091"/>
                    <a:pt x="8723" y="1091"/>
                  </a:cubicBezTo>
                  <a:close/>
                  <a:moveTo>
                    <a:pt x="10758" y="1091"/>
                  </a:moveTo>
                  <a:cubicBezTo>
                    <a:pt x="10723" y="1091"/>
                    <a:pt x="10688" y="1093"/>
                    <a:pt x="10654" y="1097"/>
                  </a:cubicBezTo>
                  <a:cubicBezTo>
                    <a:pt x="10551" y="1110"/>
                    <a:pt x="10452" y="1142"/>
                    <a:pt x="10373" y="1193"/>
                  </a:cubicBezTo>
                  <a:cubicBezTo>
                    <a:pt x="10160" y="1329"/>
                    <a:pt x="10160" y="1550"/>
                    <a:pt x="10373" y="1686"/>
                  </a:cubicBezTo>
                  <a:cubicBezTo>
                    <a:pt x="10479" y="1754"/>
                    <a:pt x="10618" y="1787"/>
                    <a:pt x="10758" y="1787"/>
                  </a:cubicBezTo>
                  <a:cubicBezTo>
                    <a:pt x="10897" y="1787"/>
                    <a:pt x="11036" y="1754"/>
                    <a:pt x="11143" y="1686"/>
                  </a:cubicBezTo>
                  <a:cubicBezTo>
                    <a:pt x="11355" y="1550"/>
                    <a:pt x="11355" y="1329"/>
                    <a:pt x="11143" y="1193"/>
                  </a:cubicBezTo>
                  <a:cubicBezTo>
                    <a:pt x="11036" y="1125"/>
                    <a:pt x="10897" y="1091"/>
                    <a:pt x="10758" y="1091"/>
                  </a:cubicBezTo>
                  <a:close/>
                  <a:moveTo>
                    <a:pt x="12792" y="1091"/>
                  </a:moveTo>
                  <a:cubicBezTo>
                    <a:pt x="12757" y="1091"/>
                    <a:pt x="12723" y="1093"/>
                    <a:pt x="12689" y="1097"/>
                  </a:cubicBezTo>
                  <a:cubicBezTo>
                    <a:pt x="12586" y="1110"/>
                    <a:pt x="12487" y="1142"/>
                    <a:pt x="12407" y="1193"/>
                  </a:cubicBezTo>
                  <a:cubicBezTo>
                    <a:pt x="12195" y="1329"/>
                    <a:pt x="12195" y="1550"/>
                    <a:pt x="12407" y="1686"/>
                  </a:cubicBezTo>
                  <a:cubicBezTo>
                    <a:pt x="12513" y="1754"/>
                    <a:pt x="12653" y="1787"/>
                    <a:pt x="12792" y="1787"/>
                  </a:cubicBezTo>
                  <a:cubicBezTo>
                    <a:pt x="12931" y="1787"/>
                    <a:pt x="13071" y="1754"/>
                    <a:pt x="13177" y="1686"/>
                  </a:cubicBezTo>
                  <a:cubicBezTo>
                    <a:pt x="13390" y="1550"/>
                    <a:pt x="13390" y="1329"/>
                    <a:pt x="13177" y="1193"/>
                  </a:cubicBezTo>
                  <a:cubicBezTo>
                    <a:pt x="13071" y="1125"/>
                    <a:pt x="12931" y="1091"/>
                    <a:pt x="12792" y="1091"/>
                  </a:cubicBezTo>
                  <a:close/>
                  <a:moveTo>
                    <a:pt x="14827" y="1091"/>
                  </a:moveTo>
                  <a:cubicBezTo>
                    <a:pt x="14792" y="1091"/>
                    <a:pt x="14758" y="1093"/>
                    <a:pt x="14723" y="1097"/>
                  </a:cubicBezTo>
                  <a:cubicBezTo>
                    <a:pt x="14620" y="1110"/>
                    <a:pt x="14521" y="1142"/>
                    <a:pt x="14442" y="1193"/>
                  </a:cubicBezTo>
                  <a:cubicBezTo>
                    <a:pt x="14229" y="1329"/>
                    <a:pt x="14229" y="1550"/>
                    <a:pt x="14442" y="1686"/>
                  </a:cubicBezTo>
                  <a:cubicBezTo>
                    <a:pt x="14548" y="1754"/>
                    <a:pt x="14688" y="1787"/>
                    <a:pt x="14827" y="1787"/>
                  </a:cubicBezTo>
                  <a:cubicBezTo>
                    <a:pt x="14966" y="1787"/>
                    <a:pt x="15106" y="1754"/>
                    <a:pt x="15212" y="1686"/>
                  </a:cubicBezTo>
                  <a:cubicBezTo>
                    <a:pt x="15424" y="1550"/>
                    <a:pt x="15424" y="1329"/>
                    <a:pt x="15212" y="1193"/>
                  </a:cubicBezTo>
                  <a:cubicBezTo>
                    <a:pt x="15106" y="1125"/>
                    <a:pt x="14966" y="1091"/>
                    <a:pt x="14827" y="1091"/>
                  </a:cubicBezTo>
                  <a:close/>
                  <a:moveTo>
                    <a:pt x="6688" y="2258"/>
                  </a:moveTo>
                  <a:cubicBezTo>
                    <a:pt x="6529" y="2258"/>
                    <a:pt x="6369" y="2297"/>
                    <a:pt x="6248" y="2375"/>
                  </a:cubicBezTo>
                  <a:cubicBezTo>
                    <a:pt x="6005" y="2530"/>
                    <a:pt x="6005" y="2782"/>
                    <a:pt x="6248" y="2937"/>
                  </a:cubicBezTo>
                  <a:cubicBezTo>
                    <a:pt x="6491" y="3093"/>
                    <a:pt x="6886" y="3093"/>
                    <a:pt x="7129" y="2937"/>
                  </a:cubicBezTo>
                  <a:cubicBezTo>
                    <a:pt x="7372" y="2782"/>
                    <a:pt x="7372" y="2530"/>
                    <a:pt x="7129" y="2375"/>
                  </a:cubicBezTo>
                  <a:cubicBezTo>
                    <a:pt x="7007" y="2297"/>
                    <a:pt x="6848" y="2258"/>
                    <a:pt x="6688" y="2258"/>
                  </a:cubicBezTo>
                  <a:close/>
                  <a:moveTo>
                    <a:pt x="8723" y="2258"/>
                  </a:moveTo>
                  <a:cubicBezTo>
                    <a:pt x="8564" y="2258"/>
                    <a:pt x="8404" y="2297"/>
                    <a:pt x="8283" y="2375"/>
                  </a:cubicBezTo>
                  <a:cubicBezTo>
                    <a:pt x="8040" y="2530"/>
                    <a:pt x="8040" y="2782"/>
                    <a:pt x="8283" y="2937"/>
                  </a:cubicBezTo>
                  <a:cubicBezTo>
                    <a:pt x="8526" y="3093"/>
                    <a:pt x="8920" y="3093"/>
                    <a:pt x="9163" y="2937"/>
                  </a:cubicBezTo>
                  <a:cubicBezTo>
                    <a:pt x="9406" y="2782"/>
                    <a:pt x="9406" y="2530"/>
                    <a:pt x="9163" y="2375"/>
                  </a:cubicBezTo>
                  <a:cubicBezTo>
                    <a:pt x="9042" y="2297"/>
                    <a:pt x="8882" y="2258"/>
                    <a:pt x="8723" y="2258"/>
                  </a:cubicBezTo>
                  <a:close/>
                  <a:moveTo>
                    <a:pt x="10758" y="2258"/>
                  </a:moveTo>
                  <a:cubicBezTo>
                    <a:pt x="10598" y="2258"/>
                    <a:pt x="10439" y="2297"/>
                    <a:pt x="10317" y="2375"/>
                  </a:cubicBezTo>
                  <a:cubicBezTo>
                    <a:pt x="10074" y="2530"/>
                    <a:pt x="10074" y="2782"/>
                    <a:pt x="10317" y="2937"/>
                  </a:cubicBezTo>
                  <a:cubicBezTo>
                    <a:pt x="10560" y="3093"/>
                    <a:pt x="10955" y="3093"/>
                    <a:pt x="11198" y="2937"/>
                  </a:cubicBezTo>
                  <a:cubicBezTo>
                    <a:pt x="11441" y="2782"/>
                    <a:pt x="11441" y="2530"/>
                    <a:pt x="11198" y="2375"/>
                  </a:cubicBezTo>
                  <a:cubicBezTo>
                    <a:pt x="11076" y="2297"/>
                    <a:pt x="10917" y="2258"/>
                    <a:pt x="10758" y="2258"/>
                  </a:cubicBezTo>
                  <a:close/>
                  <a:moveTo>
                    <a:pt x="12792" y="2258"/>
                  </a:moveTo>
                  <a:cubicBezTo>
                    <a:pt x="12633" y="2258"/>
                    <a:pt x="12473" y="2297"/>
                    <a:pt x="12352" y="2375"/>
                  </a:cubicBezTo>
                  <a:cubicBezTo>
                    <a:pt x="12109" y="2530"/>
                    <a:pt x="12109" y="2782"/>
                    <a:pt x="12352" y="2937"/>
                  </a:cubicBezTo>
                  <a:cubicBezTo>
                    <a:pt x="12595" y="3093"/>
                    <a:pt x="12990" y="3093"/>
                    <a:pt x="13233" y="2937"/>
                  </a:cubicBezTo>
                  <a:cubicBezTo>
                    <a:pt x="13476" y="2782"/>
                    <a:pt x="13476" y="2530"/>
                    <a:pt x="13233" y="2375"/>
                  </a:cubicBezTo>
                  <a:cubicBezTo>
                    <a:pt x="13111" y="2297"/>
                    <a:pt x="12951" y="2258"/>
                    <a:pt x="12792" y="2258"/>
                  </a:cubicBezTo>
                  <a:close/>
                  <a:moveTo>
                    <a:pt x="14827" y="2258"/>
                  </a:moveTo>
                  <a:cubicBezTo>
                    <a:pt x="14668" y="2258"/>
                    <a:pt x="14508" y="2297"/>
                    <a:pt x="14386" y="2375"/>
                  </a:cubicBezTo>
                  <a:cubicBezTo>
                    <a:pt x="14143" y="2530"/>
                    <a:pt x="14143" y="2782"/>
                    <a:pt x="14386" y="2937"/>
                  </a:cubicBezTo>
                  <a:cubicBezTo>
                    <a:pt x="14629" y="3093"/>
                    <a:pt x="15024" y="3093"/>
                    <a:pt x="15267" y="2937"/>
                  </a:cubicBezTo>
                  <a:cubicBezTo>
                    <a:pt x="15510" y="2782"/>
                    <a:pt x="15510" y="2530"/>
                    <a:pt x="15267" y="2375"/>
                  </a:cubicBezTo>
                  <a:cubicBezTo>
                    <a:pt x="15146" y="2297"/>
                    <a:pt x="14986" y="2258"/>
                    <a:pt x="14827" y="2258"/>
                  </a:cubicBezTo>
                  <a:close/>
                  <a:moveTo>
                    <a:pt x="6707" y="3439"/>
                  </a:moveTo>
                  <a:cubicBezTo>
                    <a:pt x="6529" y="3439"/>
                    <a:pt x="6350" y="3483"/>
                    <a:pt x="6214" y="3570"/>
                  </a:cubicBezTo>
                  <a:cubicBezTo>
                    <a:pt x="5941" y="3744"/>
                    <a:pt x="5941" y="4027"/>
                    <a:pt x="6214" y="4201"/>
                  </a:cubicBezTo>
                  <a:cubicBezTo>
                    <a:pt x="6486" y="4375"/>
                    <a:pt x="6928" y="4375"/>
                    <a:pt x="7201" y="4201"/>
                  </a:cubicBezTo>
                  <a:cubicBezTo>
                    <a:pt x="7473" y="4027"/>
                    <a:pt x="7473" y="3744"/>
                    <a:pt x="7201" y="3570"/>
                  </a:cubicBezTo>
                  <a:cubicBezTo>
                    <a:pt x="7064" y="3483"/>
                    <a:pt x="6886" y="3439"/>
                    <a:pt x="6707" y="3439"/>
                  </a:cubicBezTo>
                  <a:close/>
                  <a:moveTo>
                    <a:pt x="8742" y="3439"/>
                  </a:moveTo>
                  <a:cubicBezTo>
                    <a:pt x="8563" y="3439"/>
                    <a:pt x="8385" y="3483"/>
                    <a:pt x="8248" y="3570"/>
                  </a:cubicBezTo>
                  <a:cubicBezTo>
                    <a:pt x="7976" y="3744"/>
                    <a:pt x="7976" y="4027"/>
                    <a:pt x="8248" y="4201"/>
                  </a:cubicBezTo>
                  <a:cubicBezTo>
                    <a:pt x="8521" y="4375"/>
                    <a:pt x="8963" y="4375"/>
                    <a:pt x="9235" y="4201"/>
                  </a:cubicBezTo>
                  <a:cubicBezTo>
                    <a:pt x="9508" y="4027"/>
                    <a:pt x="9508" y="3744"/>
                    <a:pt x="9235" y="3570"/>
                  </a:cubicBezTo>
                  <a:cubicBezTo>
                    <a:pt x="9099" y="3483"/>
                    <a:pt x="8920" y="3439"/>
                    <a:pt x="8742" y="3439"/>
                  </a:cubicBezTo>
                  <a:close/>
                  <a:moveTo>
                    <a:pt x="10776" y="3439"/>
                  </a:moveTo>
                  <a:cubicBezTo>
                    <a:pt x="10598" y="3439"/>
                    <a:pt x="10419" y="3483"/>
                    <a:pt x="10283" y="3570"/>
                  </a:cubicBezTo>
                  <a:cubicBezTo>
                    <a:pt x="10011" y="3744"/>
                    <a:pt x="10011" y="4027"/>
                    <a:pt x="10283" y="4201"/>
                  </a:cubicBezTo>
                  <a:cubicBezTo>
                    <a:pt x="10556" y="4375"/>
                    <a:pt x="10997" y="4375"/>
                    <a:pt x="11270" y="4201"/>
                  </a:cubicBezTo>
                  <a:cubicBezTo>
                    <a:pt x="11542" y="4027"/>
                    <a:pt x="11542" y="3744"/>
                    <a:pt x="11270" y="3570"/>
                  </a:cubicBezTo>
                  <a:cubicBezTo>
                    <a:pt x="11134" y="3483"/>
                    <a:pt x="10955" y="3439"/>
                    <a:pt x="10776" y="3439"/>
                  </a:cubicBezTo>
                  <a:close/>
                  <a:moveTo>
                    <a:pt x="12792" y="3439"/>
                  </a:moveTo>
                  <a:cubicBezTo>
                    <a:pt x="12614" y="3439"/>
                    <a:pt x="12435" y="3483"/>
                    <a:pt x="12299" y="3570"/>
                  </a:cubicBezTo>
                  <a:cubicBezTo>
                    <a:pt x="12026" y="3744"/>
                    <a:pt x="12026" y="4027"/>
                    <a:pt x="12299" y="4201"/>
                  </a:cubicBezTo>
                  <a:cubicBezTo>
                    <a:pt x="12571" y="4375"/>
                    <a:pt x="13013" y="4375"/>
                    <a:pt x="13286" y="4201"/>
                  </a:cubicBezTo>
                  <a:cubicBezTo>
                    <a:pt x="13558" y="4027"/>
                    <a:pt x="13558" y="3744"/>
                    <a:pt x="13286" y="3570"/>
                  </a:cubicBezTo>
                  <a:cubicBezTo>
                    <a:pt x="13149" y="3483"/>
                    <a:pt x="12971" y="3439"/>
                    <a:pt x="12792" y="3439"/>
                  </a:cubicBezTo>
                  <a:close/>
                  <a:moveTo>
                    <a:pt x="14827" y="3439"/>
                  </a:moveTo>
                  <a:cubicBezTo>
                    <a:pt x="14648" y="3439"/>
                    <a:pt x="14470" y="3483"/>
                    <a:pt x="14333" y="3570"/>
                  </a:cubicBezTo>
                  <a:cubicBezTo>
                    <a:pt x="14061" y="3744"/>
                    <a:pt x="14061" y="4027"/>
                    <a:pt x="14333" y="4201"/>
                  </a:cubicBezTo>
                  <a:cubicBezTo>
                    <a:pt x="14606" y="4375"/>
                    <a:pt x="15048" y="4375"/>
                    <a:pt x="15320" y="4201"/>
                  </a:cubicBezTo>
                  <a:cubicBezTo>
                    <a:pt x="15593" y="4027"/>
                    <a:pt x="15593" y="3744"/>
                    <a:pt x="15320" y="3570"/>
                  </a:cubicBezTo>
                  <a:cubicBezTo>
                    <a:pt x="15184" y="3483"/>
                    <a:pt x="15005" y="3439"/>
                    <a:pt x="14827" y="3439"/>
                  </a:cubicBezTo>
                  <a:close/>
                  <a:moveTo>
                    <a:pt x="6688" y="4603"/>
                  </a:moveTo>
                  <a:cubicBezTo>
                    <a:pt x="6484" y="4603"/>
                    <a:pt x="6279" y="4653"/>
                    <a:pt x="6123" y="4752"/>
                  </a:cubicBezTo>
                  <a:cubicBezTo>
                    <a:pt x="5811" y="4952"/>
                    <a:pt x="5811" y="5276"/>
                    <a:pt x="6123" y="5476"/>
                  </a:cubicBezTo>
                  <a:cubicBezTo>
                    <a:pt x="6436" y="5676"/>
                    <a:pt x="6941" y="5676"/>
                    <a:pt x="7254" y="5476"/>
                  </a:cubicBezTo>
                  <a:cubicBezTo>
                    <a:pt x="7566" y="5276"/>
                    <a:pt x="7566" y="4952"/>
                    <a:pt x="7254" y="4752"/>
                  </a:cubicBezTo>
                  <a:cubicBezTo>
                    <a:pt x="7097" y="4653"/>
                    <a:pt x="6893" y="4603"/>
                    <a:pt x="6688" y="4603"/>
                  </a:cubicBezTo>
                  <a:close/>
                  <a:moveTo>
                    <a:pt x="8723" y="4603"/>
                  </a:moveTo>
                  <a:cubicBezTo>
                    <a:pt x="8518" y="4603"/>
                    <a:pt x="8314" y="4653"/>
                    <a:pt x="8158" y="4752"/>
                  </a:cubicBezTo>
                  <a:cubicBezTo>
                    <a:pt x="7845" y="4952"/>
                    <a:pt x="7845" y="5276"/>
                    <a:pt x="8158" y="5476"/>
                  </a:cubicBezTo>
                  <a:cubicBezTo>
                    <a:pt x="8470" y="5676"/>
                    <a:pt x="8976" y="5676"/>
                    <a:pt x="9288" y="5476"/>
                  </a:cubicBezTo>
                  <a:cubicBezTo>
                    <a:pt x="9601" y="5276"/>
                    <a:pt x="9601" y="4952"/>
                    <a:pt x="9288" y="4752"/>
                  </a:cubicBezTo>
                  <a:cubicBezTo>
                    <a:pt x="9132" y="4653"/>
                    <a:pt x="8928" y="4603"/>
                    <a:pt x="8723" y="4603"/>
                  </a:cubicBezTo>
                  <a:close/>
                  <a:moveTo>
                    <a:pt x="10758" y="4603"/>
                  </a:moveTo>
                  <a:cubicBezTo>
                    <a:pt x="10553" y="4603"/>
                    <a:pt x="10349" y="4653"/>
                    <a:pt x="10192" y="4752"/>
                  </a:cubicBezTo>
                  <a:cubicBezTo>
                    <a:pt x="9880" y="4952"/>
                    <a:pt x="9880" y="5276"/>
                    <a:pt x="10192" y="5476"/>
                  </a:cubicBezTo>
                  <a:cubicBezTo>
                    <a:pt x="10505" y="5676"/>
                    <a:pt x="11010" y="5676"/>
                    <a:pt x="11323" y="5476"/>
                  </a:cubicBezTo>
                  <a:cubicBezTo>
                    <a:pt x="11635" y="5276"/>
                    <a:pt x="11635" y="4952"/>
                    <a:pt x="11323" y="4752"/>
                  </a:cubicBezTo>
                  <a:cubicBezTo>
                    <a:pt x="11167" y="4653"/>
                    <a:pt x="10962" y="4603"/>
                    <a:pt x="10758" y="4603"/>
                  </a:cubicBezTo>
                  <a:close/>
                  <a:moveTo>
                    <a:pt x="12792" y="4603"/>
                  </a:moveTo>
                  <a:cubicBezTo>
                    <a:pt x="12588" y="4603"/>
                    <a:pt x="12383" y="4653"/>
                    <a:pt x="12227" y="4752"/>
                  </a:cubicBezTo>
                  <a:cubicBezTo>
                    <a:pt x="11915" y="4952"/>
                    <a:pt x="11915" y="5276"/>
                    <a:pt x="12227" y="5476"/>
                  </a:cubicBezTo>
                  <a:cubicBezTo>
                    <a:pt x="12539" y="5676"/>
                    <a:pt x="13045" y="5676"/>
                    <a:pt x="13357" y="5476"/>
                  </a:cubicBezTo>
                  <a:cubicBezTo>
                    <a:pt x="13670" y="5276"/>
                    <a:pt x="13670" y="4952"/>
                    <a:pt x="13357" y="4752"/>
                  </a:cubicBezTo>
                  <a:cubicBezTo>
                    <a:pt x="13201" y="4653"/>
                    <a:pt x="12997" y="4603"/>
                    <a:pt x="12792" y="4603"/>
                  </a:cubicBezTo>
                  <a:close/>
                  <a:moveTo>
                    <a:pt x="14827" y="4603"/>
                  </a:moveTo>
                  <a:cubicBezTo>
                    <a:pt x="14622" y="4603"/>
                    <a:pt x="14418" y="4653"/>
                    <a:pt x="14262" y="4752"/>
                  </a:cubicBezTo>
                  <a:cubicBezTo>
                    <a:pt x="13949" y="4952"/>
                    <a:pt x="13949" y="5276"/>
                    <a:pt x="14262" y="5476"/>
                  </a:cubicBezTo>
                  <a:cubicBezTo>
                    <a:pt x="14574" y="5676"/>
                    <a:pt x="15080" y="5676"/>
                    <a:pt x="15392" y="5476"/>
                  </a:cubicBezTo>
                  <a:cubicBezTo>
                    <a:pt x="15704" y="5276"/>
                    <a:pt x="15704" y="4952"/>
                    <a:pt x="15392" y="4752"/>
                  </a:cubicBezTo>
                  <a:cubicBezTo>
                    <a:pt x="15236" y="4653"/>
                    <a:pt x="15032" y="4603"/>
                    <a:pt x="14827" y="4603"/>
                  </a:cubicBezTo>
                  <a:close/>
                  <a:moveTo>
                    <a:pt x="6688" y="5832"/>
                  </a:moveTo>
                  <a:cubicBezTo>
                    <a:pt x="6484" y="5832"/>
                    <a:pt x="6279" y="5882"/>
                    <a:pt x="6123" y="5982"/>
                  </a:cubicBezTo>
                  <a:cubicBezTo>
                    <a:pt x="5811" y="6181"/>
                    <a:pt x="5811" y="6506"/>
                    <a:pt x="6123" y="6705"/>
                  </a:cubicBezTo>
                  <a:cubicBezTo>
                    <a:pt x="6436" y="6905"/>
                    <a:pt x="6941" y="6905"/>
                    <a:pt x="7254" y="6705"/>
                  </a:cubicBezTo>
                  <a:cubicBezTo>
                    <a:pt x="7566" y="6506"/>
                    <a:pt x="7566" y="6181"/>
                    <a:pt x="7254" y="5982"/>
                  </a:cubicBezTo>
                  <a:cubicBezTo>
                    <a:pt x="7097" y="5882"/>
                    <a:pt x="6893" y="5832"/>
                    <a:pt x="6688" y="5832"/>
                  </a:cubicBezTo>
                  <a:close/>
                  <a:moveTo>
                    <a:pt x="8723" y="5832"/>
                  </a:moveTo>
                  <a:cubicBezTo>
                    <a:pt x="8672" y="5832"/>
                    <a:pt x="8620" y="5835"/>
                    <a:pt x="8570" y="5841"/>
                  </a:cubicBezTo>
                  <a:cubicBezTo>
                    <a:pt x="8419" y="5860"/>
                    <a:pt x="8275" y="5907"/>
                    <a:pt x="8158" y="5982"/>
                  </a:cubicBezTo>
                  <a:cubicBezTo>
                    <a:pt x="7845" y="6181"/>
                    <a:pt x="7845" y="6506"/>
                    <a:pt x="8158" y="6705"/>
                  </a:cubicBezTo>
                  <a:cubicBezTo>
                    <a:pt x="8314" y="6805"/>
                    <a:pt x="8518" y="6855"/>
                    <a:pt x="8723" y="6855"/>
                  </a:cubicBezTo>
                  <a:cubicBezTo>
                    <a:pt x="8928" y="6855"/>
                    <a:pt x="9132" y="6805"/>
                    <a:pt x="9288" y="6705"/>
                  </a:cubicBezTo>
                  <a:cubicBezTo>
                    <a:pt x="9601" y="6506"/>
                    <a:pt x="9601" y="6181"/>
                    <a:pt x="9288" y="5982"/>
                  </a:cubicBezTo>
                  <a:cubicBezTo>
                    <a:pt x="9132" y="5882"/>
                    <a:pt x="8928" y="5832"/>
                    <a:pt x="8723" y="5832"/>
                  </a:cubicBezTo>
                  <a:close/>
                  <a:moveTo>
                    <a:pt x="10758" y="5832"/>
                  </a:moveTo>
                  <a:cubicBezTo>
                    <a:pt x="10706" y="5832"/>
                    <a:pt x="10655" y="5835"/>
                    <a:pt x="10605" y="5841"/>
                  </a:cubicBezTo>
                  <a:cubicBezTo>
                    <a:pt x="10453" y="5860"/>
                    <a:pt x="10310" y="5907"/>
                    <a:pt x="10192" y="5982"/>
                  </a:cubicBezTo>
                  <a:cubicBezTo>
                    <a:pt x="9880" y="6181"/>
                    <a:pt x="9880" y="6506"/>
                    <a:pt x="10192" y="6705"/>
                  </a:cubicBezTo>
                  <a:cubicBezTo>
                    <a:pt x="10349" y="6805"/>
                    <a:pt x="10553" y="6855"/>
                    <a:pt x="10758" y="6855"/>
                  </a:cubicBezTo>
                  <a:cubicBezTo>
                    <a:pt x="10962" y="6855"/>
                    <a:pt x="11167" y="6805"/>
                    <a:pt x="11323" y="6705"/>
                  </a:cubicBezTo>
                  <a:cubicBezTo>
                    <a:pt x="11635" y="6506"/>
                    <a:pt x="11635" y="6181"/>
                    <a:pt x="11323" y="5982"/>
                  </a:cubicBezTo>
                  <a:cubicBezTo>
                    <a:pt x="11167" y="5882"/>
                    <a:pt x="10962" y="5832"/>
                    <a:pt x="10758" y="5832"/>
                  </a:cubicBezTo>
                  <a:close/>
                  <a:moveTo>
                    <a:pt x="12792" y="5832"/>
                  </a:moveTo>
                  <a:cubicBezTo>
                    <a:pt x="12741" y="5832"/>
                    <a:pt x="12690" y="5835"/>
                    <a:pt x="12639" y="5841"/>
                  </a:cubicBezTo>
                  <a:cubicBezTo>
                    <a:pt x="12488" y="5860"/>
                    <a:pt x="12344" y="5907"/>
                    <a:pt x="12227" y="5982"/>
                  </a:cubicBezTo>
                  <a:cubicBezTo>
                    <a:pt x="11915" y="6181"/>
                    <a:pt x="11915" y="6506"/>
                    <a:pt x="12227" y="6705"/>
                  </a:cubicBezTo>
                  <a:cubicBezTo>
                    <a:pt x="12383" y="6805"/>
                    <a:pt x="12588" y="6855"/>
                    <a:pt x="12792" y="6855"/>
                  </a:cubicBezTo>
                  <a:cubicBezTo>
                    <a:pt x="12997" y="6855"/>
                    <a:pt x="13201" y="6805"/>
                    <a:pt x="13357" y="6705"/>
                  </a:cubicBezTo>
                  <a:cubicBezTo>
                    <a:pt x="13670" y="6506"/>
                    <a:pt x="13670" y="6181"/>
                    <a:pt x="13357" y="5982"/>
                  </a:cubicBezTo>
                  <a:cubicBezTo>
                    <a:pt x="13201" y="5882"/>
                    <a:pt x="12997" y="5832"/>
                    <a:pt x="12792" y="5832"/>
                  </a:cubicBezTo>
                  <a:close/>
                  <a:moveTo>
                    <a:pt x="14827" y="5832"/>
                  </a:moveTo>
                  <a:cubicBezTo>
                    <a:pt x="14776" y="5832"/>
                    <a:pt x="14724" y="5835"/>
                    <a:pt x="14674" y="5841"/>
                  </a:cubicBezTo>
                  <a:cubicBezTo>
                    <a:pt x="14523" y="5860"/>
                    <a:pt x="14379" y="5907"/>
                    <a:pt x="14262" y="5982"/>
                  </a:cubicBezTo>
                  <a:cubicBezTo>
                    <a:pt x="13949" y="6181"/>
                    <a:pt x="13949" y="6506"/>
                    <a:pt x="14262" y="6705"/>
                  </a:cubicBezTo>
                  <a:cubicBezTo>
                    <a:pt x="14418" y="6805"/>
                    <a:pt x="14622" y="6855"/>
                    <a:pt x="14827" y="6855"/>
                  </a:cubicBezTo>
                  <a:cubicBezTo>
                    <a:pt x="15032" y="6855"/>
                    <a:pt x="15236" y="6805"/>
                    <a:pt x="15392" y="6705"/>
                  </a:cubicBezTo>
                  <a:cubicBezTo>
                    <a:pt x="15704" y="6506"/>
                    <a:pt x="15704" y="6181"/>
                    <a:pt x="15392" y="5982"/>
                  </a:cubicBezTo>
                  <a:cubicBezTo>
                    <a:pt x="15236" y="5882"/>
                    <a:pt x="15032" y="5832"/>
                    <a:pt x="14827" y="5832"/>
                  </a:cubicBezTo>
                  <a:close/>
                  <a:moveTo>
                    <a:pt x="6688" y="11941"/>
                  </a:moveTo>
                  <a:cubicBezTo>
                    <a:pt x="6484" y="11941"/>
                    <a:pt x="6279" y="11991"/>
                    <a:pt x="6123" y="12091"/>
                  </a:cubicBezTo>
                  <a:cubicBezTo>
                    <a:pt x="5811" y="12291"/>
                    <a:pt x="5811" y="12615"/>
                    <a:pt x="6123" y="12815"/>
                  </a:cubicBezTo>
                  <a:cubicBezTo>
                    <a:pt x="6436" y="13015"/>
                    <a:pt x="6941" y="13015"/>
                    <a:pt x="7254" y="12815"/>
                  </a:cubicBezTo>
                  <a:cubicBezTo>
                    <a:pt x="7566" y="12615"/>
                    <a:pt x="7566" y="12291"/>
                    <a:pt x="7254" y="12091"/>
                  </a:cubicBezTo>
                  <a:cubicBezTo>
                    <a:pt x="7097" y="11991"/>
                    <a:pt x="6893" y="11941"/>
                    <a:pt x="6688" y="11941"/>
                  </a:cubicBezTo>
                  <a:close/>
                  <a:moveTo>
                    <a:pt x="8723" y="11941"/>
                  </a:moveTo>
                  <a:cubicBezTo>
                    <a:pt x="8518" y="11941"/>
                    <a:pt x="8314" y="11991"/>
                    <a:pt x="8158" y="12091"/>
                  </a:cubicBezTo>
                  <a:cubicBezTo>
                    <a:pt x="7845" y="12291"/>
                    <a:pt x="7845" y="12615"/>
                    <a:pt x="8158" y="12815"/>
                  </a:cubicBezTo>
                  <a:cubicBezTo>
                    <a:pt x="8470" y="13015"/>
                    <a:pt x="8976" y="13015"/>
                    <a:pt x="9288" y="12815"/>
                  </a:cubicBezTo>
                  <a:cubicBezTo>
                    <a:pt x="9601" y="12615"/>
                    <a:pt x="9601" y="12291"/>
                    <a:pt x="9288" y="12091"/>
                  </a:cubicBezTo>
                  <a:cubicBezTo>
                    <a:pt x="9132" y="11991"/>
                    <a:pt x="8928" y="11941"/>
                    <a:pt x="8723" y="11941"/>
                  </a:cubicBezTo>
                  <a:close/>
                  <a:moveTo>
                    <a:pt x="10758" y="11941"/>
                  </a:moveTo>
                  <a:cubicBezTo>
                    <a:pt x="10553" y="11941"/>
                    <a:pt x="10349" y="11991"/>
                    <a:pt x="10192" y="12091"/>
                  </a:cubicBezTo>
                  <a:cubicBezTo>
                    <a:pt x="9880" y="12291"/>
                    <a:pt x="9880" y="12615"/>
                    <a:pt x="10192" y="12815"/>
                  </a:cubicBezTo>
                  <a:cubicBezTo>
                    <a:pt x="10505" y="13015"/>
                    <a:pt x="11010" y="13015"/>
                    <a:pt x="11323" y="12815"/>
                  </a:cubicBezTo>
                  <a:cubicBezTo>
                    <a:pt x="11635" y="12615"/>
                    <a:pt x="11635" y="12291"/>
                    <a:pt x="11323" y="12091"/>
                  </a:cubicBezTo>
                  <a:cubicBezTo>
                    <a:pt x="11167" y="11991"/>
                    <a:pt x="10962" y="11941"/>
                    <a:pt x="10758" y="11941"/>
                  </a:cubicBezTo>
                  <a:close/>
                  <a:moveTo>
                    <a:pt x="12792" y="11941"/>
                  </a:moveTo>
                  <a:cubicBezTo>
                    <a:pt x="12588" y="11941"/>
                    <a:pt x="12383" y="11991"/>
                    <a:pt x="12227" y="12091"/>
                  </a:cubicBezTo>
                  <a:cubicBezTo>
                    <a:pt x="11915" y="12291"/>
                    <a:pt x="11915" y="12615"/>
                    <a:pt x="12227" y="12815"/>
                  </a:cubicBezTo>
                  <a:cubicBezTo>
                    <a:pt x="12539" y="13015"/>
                    <a:pt x="13045" y="13015"/>
                    <a:pt x="13357" y="12815"/>
                  </a:cubicBezTo>
                  <a:cubicBezTo>
                    <a:pt x="13670" y="12615"/>
                    <a:pt x="13670" y="12291"/>
                    <a:pt x="13357" y="12091"/>
                  </a:cubicBezTo>
                  <a:cubicBezTo>
                    <a:pt x="13201" y="11991"/>
                    <a:pt x="12997" y="11941"/>
                    <a:pt x="12792" y="11941"/>
                  </a:cubicBezTo>
                  <a:close/>
                  <a:moveTo>
                    <a:pt x="14827" y="11941"/>
                  </a:moveTo>
                  <a:cubicBezTo>
                    <a:pt x="14622" y="11941"/>
                    <a:pt x="14418" y="11991"/>
                    <a:pt x="14262" y="12091"/>
                  </a:cubicBezTo>
                  <a:cubicBezTo>
                    <a:pt x="13949" y="12291"/>
                    <a:pt x="13949" y="12615"/>
                    <a:pt x="14262" y="12815"/>
                  </a:cubicBezTo>
                  <a:cubicBezTo>
                    <a:pt x="14574" y="13015"/>
                    <a:pt x="15080" y="13015"/>
                    <a:pt x="15392" y="12815"/>
                  </a:cubicBezTo>
                  <a:cubicBezTo>
                    <a:pt x="15704" y="12615"/>
                    <a:pt x="15704" y="12291"/>
                    <a:pt x="15392" y="12091"/>
                  </a:cubicBezTo>
                  <a:cubicBezTo>
                    <a:pt x="15236" y="11991"/>
                    <a:pt x="15032" y="11941"/>
                    <a:pt x="14827" y="11941"/>
                  </a:cubicBezTo>
                  <a:close/>
                  <a:moveTo>
                    <a:pt x="6688" y="13158"/>
                  </a:moveTo>
                  <a:cubicBezTo>
                    <a:pt x="6484" y="13158"/>
                    <a:pt x="6279" y="13208"/>
                    <a:pt x="6123" y="13308"/>
                  </a:cubicBezTo>
                  <a:cubicBezTo>
                    <a:pt x="5811" y="13508"/>
                    <a:pt x="5811" y="13832"/>
                    <a:pt x="6123" y="14032"/>
                  </a:cubicBezTo>
                  <a:cubicBezTo>
                    <a:pt x="6436" y="14232"/>
                    <a:pt x="6941" y="14232"/>
                    <a:pt x="7254" y="14032"/>
                  </a:cubicBezTo>
                  <a:cubicBezTo>
                    <a:pt x="7566" y="13832"/>
                    <a:pt x="7566" y="13508"/>
                    <a:pt x="7254" y="13308"/>
                  </a:cubicBezTo>
                  <a:cubicBezTo>
                    <a:pt x="7097" y="13208"/>
                    <a:pt x="6893" y="13158"/>
                    <a:pt x="6688" y="13158"/>
                  </a:cubicBezTo>
                  <a:close/>
                  <a:moveTo>
                    <a:pt x="8723" y="13158"/>
                  </a:moveTo>
                  <a:cubicBezTo>
                    <a:pt x="8518" y="13158"/>
                    <a:pt x="8314" y="13208"/>
                    <a:pt x="8158" y="13308"/>
                  </a:cubicBezTo>
                  <a:cubicBezTo>
                    <a:pt x="7845" y="13508"/>
                    <a:pt x="7845" y="13832"/>
                    <a:pt x="8158" y="14032"/>
                  </a:cubicBezTo>
                  <a:cubicBezTo>
                    <a:pt x="8470" y="14232"/>
                    <a:pt x="8976" y="14232"/>
                    <a:pt x="9288" y="14032"/>
                  </a:cubicBezTo>
                  <a:cubicBezTo>
                    <a:pt x="9601" y="13832"/>
                    <a:pt x="9601" y="13508"/>
                    <a:pt x="9288" y="13308"/>
                  </a:cubicBezTo>
                  <a:cubicBezTo>
                    <a:pt x="9132" y="13208"/>
                    <a:pt x="8928" y="13158"/>
                    <a:pt x="8723" y="13158"/>
                  </a:cubicBezTo>
                  <a:close/>
                  <a:moveTo>
                    <a:pt x="10758" y="13158"/>
                  </a:moveTo>
                  <a:cubicBezTo>
                    <a:pt x="10553" y="13158"/>
                    <a:pt x="10349" y="13208"/>
                    <a:pt x="10192" y="13308"/>
                  </a:cubicBezTo>
                  <a:cubicBezTo>
                    <a:pt x="9880" y="13508"/>
                    <a:pt x="9880" y="13832"/>
                    <a:pt x="10192" y="14032"/>
                  </a:cubicBezTo>
                  <a:cubicBezTo>
                    <a:pt x="10505" y="14232"/>
                    <a:pt x="11010" y="14232"/>
                    <a:pt x="11323" y="14032"/>
                  </a:cubicBezTo>
                  <a:cubicBezTo>
                    <a:pt x="11635" y="13832"/>
                    <a:pt x="11635" y="13508"/>
                    <a:pt x="11323" y="13308"/>
                  </a:cubicBezTo>
                  <a:cubicBezTo>
                    <a:pt x="11167" y="13208"/>
                    <a:pt x="10962" y="13158"/>
                    <a:pt x="10758" y="13158"/>
                  </a:cubicBezTo>
                  <a:close/>
                  <a:moveTo>
                    <a:pt x="14827" y="13158"/>
                  </a:moveTo>
                  <a:cubicBezTo>
                    <a:pt x="14622" y="13158"/>
                    <a:pt x="14418" y="13208"/>
                    <a:pt x="14262" y="13308"/>
                  </a:cubicBezTo>
                  <a:cubicBezTo>
                    <a:pt x="13949" y="13508"/>
                    <a:pt x="13949" y="13832"/>
                    <a:pt x="14262" y="14032"/>
                  </a:cubicBezTo>
                  <a:cubicBezTo>
                    <a:pt x="14574" y="14232"/>
                    <a:pt x="15080" y="14232"/>
                    <a:pt x="15392" y="14032"/>
                  </a:cubicBezTo>
                  <a:cubicBezTo>
                    <a:pt x="15704" y="13832"/>
                    <a:pt x="15704" y="13508"/>
                    <a:pt x="15392" y="13308"/>
                  </a:cubicBezTo>
                  <a:cubicBezTo>
                    <a:pt x="15236" y="13208"/>
                    <a:pt x="15032" y="13158"/>
                    <a:pt x="14827" y="13158"/>
                  </a:cubicBezTo>
                  <a:close/>
                  <a:moveTo>
                    <a:pt x="12792" y="13170"/>
                  </a:moveTo>
                  <a:cubicBezTo>
                    <a:pt x="12588" y="13170"/>
                    <a:pt x="12383" y="13220"/>
                    <a:pt x="12227" y="13320"/>
                  </a:cubicBezTo>
                  <a:cubicBezTo>
                    <a:pt x="11915" y="13520"/>
                    <a:pt x="11915" y="13844"/>
                    <a:pt x="12227" y="14044"/>
                  </a:cubicBezTo>
                  <a:cubicBezTo>
                    <a:pt x="12539" y="14244"/>
                    <a:pt x="13045" y="14244"/>
                    <a:pt x="13357" y="14044"/>
                  </a:cubicBezTo>
                  <a:cubicBezTo>
                    <a:pt x="13670" y="13844"/>
                    <a:pt x="13670" y="13520"/>
                    <a:pt x="13357" y="13320"/>
                  </a:cubicBezTo>
                  <a:cubicBezTo>
                    <a:pt x="13201" y="13220"/>
                    <a:pt x="12997" y="13170"/>
                    <a:pt x="12792" y="13170"/>
                  </a:cubicBezTo>
                  <a:close/>
                  <a:moveTo>
                    <a:pt x="6688" y="14376"/>
                  </a:moveTo>
                  <a:cubicBezTo>
                    <a:pt x="6484" y="14376"/>
                    <a:pt x="6279" y="14425"/>
                    <a:pt x="6123" y="14525"/>
                  </a:cubicBezTo>
                  <a:cubicBezTo>
                    <a:pt x="5811" y="14725"/>
                    <a:pt x="5811" y="15049"/>
                    <a:pt x="6123" y="15249"/>
                  </a:cubicBezTo>
                  <a:cubicBezTo>
                    <a:pt x="6436" y="15449"/>
                    <a:pt x="6941" y="15449"/>
                    <a:pt x="7254" y="15249"/>
                  </a:cubicBezTo>
                  <a:cubicBezTo>
                    <a:pt x="7566" y="15049"/>
                    <a:pt x="7566" y="14725"/>
                    <a:pt x="7254" y="14525"/>
                  </a:cubicBezTo>
                  <a:cubicBezTo>
                    <a:pt x="7097" y="14425"/>
                    <a:pt x="6893" y="14376"/>
                    <a:pt x="6688" y="14376"/>
                  </a:cubicBezTo>
                  <a:close/>
                  <a:moveTo>
                    <a:pt x="8723" y="14376"/>
                  </a:moveTo>
                  <a:cubicBezTo>
                    <a:pt x="8518" y="14376"/>
                    <a:pt x="8314" y="14425"/>
                    <a:pt x="8158" y="14525"/>
                  </a:cubicBezTo>
                  <a:cubicBezTo>
                    <a:pt x="7845" y="14725"/>
                    <a:pt x="7845" y="15049"/>
                    <a:pt x="8158" y="15249"/>
                  </a:cubicBezTo>
                  <a:cubicBezTo>
                    <a:pt x="8470" y="15449"/>
                    <a:pt x="8976" y="15449"/>
                    <a:pt x="9288" y="15249"/>
                  </a:cubicBezTo>
                  <a:cubicBezTo>
                    <a:pt x="9601" y="15049"/>
                    <a:pt x="9601" y="14725"/>
                    <a:pt x="9288" y="14525"/>
                  </a:cubicBezTo>
                  <a:cubicBezTo>
                    <a:pt x="9132" y="14425"/>
                    <a:pt x="8928" y="14376"/>
                    <a:pt x="8723" y="14376"/>
                  </a:cubicBezTo>
                  <a:close/>
                  <a:moveTo>
                    <a:pt x="10758" y="14376"/>
                  </a:moveTo>
                  <a:cubicBezTo>
                    <a:pt x="10553" y="14376"/>
                    <a:pt x="10349" y="14425"/>
                    <a:pt x="10192" y="14525"/>
                  </a:cubicBezTo>
                  <a:cubicBezTo>
                    <a:pt x="9880" y="14725"/>
                    <a:pt x="9880" y="15049"/>
                    <a:pt x="10192" y="15249"/>
                  </a:cubicBezTo>
                  <a:cubicBezTo>
                    <a:pt x="10505" y="15449"/>
                    <a:pt x="11010" y="15449"/>
                    <a:pt x="11323" y="15249"/>
                  </a:cubicBezTo>
                  <a:cubicBezTo>
                    <a:pt x="11635" y="15049"/>
                    <a:pt x="11635" y="14725"/>
                    <a:pt x="11323" y="14525"/>
                  </a:cubicBezTo>
                  <a:cubicBezTo>
                    <a:pt x="11167" y="14425"/>
                    <a:pt x="10962" y="14376"/>
                    <a:pt x="10758" y="14376"/>
                  </a:cubicBezTo>
                  <a:close/>
                  <a:moveTo>
                    <a:pt x="12792" y="14376"/>
                  </a:moveTo>
                  <a:cubicBezTo>
                    <a:pt x="12588" y="14376"/>
                    <a:pt x="12383" y="14425"/>
                    <a:pt x="12227" y="14525"/>
                  </a:cubicBezTo>
                  <a:cubicBezTo>
                    <a:pt x="11915" y="14725"/>
                    <a:pt x="11915" y="15049"/>
                    <a:pt x="12227" y="15249"/>
                  </a:cubicBezTo>
                  <a:cubicBezTo>
                    <a:pt x="12539" y="15449"/>
                    <a:pt x="13045" y="15449"/>
                    <a:pt x="13357" y="15249"/>
                  </a:cubicBezTo>
                  <a:cubicBezTo>
                    <a:pt x="13670" y="15049"/>
                    <a:pt x="13670" y="14725"/>
                    <a:pt x="13357" y="14525"/>
                  </a:cubicBezTo>
                  <a:cubicBezTo>
                    <a:pt x="13201" y="14425"/>
                    <a:pt x="12997" y="14376"/>
                    <a:pt x="12792" y="14376"/>
                  </a:cubicBezTo>
                  <a:close/>
                  <a:moveTo>
                    <a:pt x="14827" y="14376"/>
                  </a:moveTo>
                  <a:cubicBezTo>
                    <a:pt x="14622" y="14376"/>
                    <a:pt x="14418" y="14425"/>
                    <a:pt x="14262" y="14525"/>
                  </a:cubicBezTo>
                  <a:cubicBezTo>
                    <a:pt x="13949" y="14725"/>
                    <a:pt x="13949" y="15049"/>
                    <a:pt x="14262" y="15249"/>
                  </a:cubicBezTo>
                  <a:cubicBezTo>
                    <a:pt x="14574" y="15449"/>
                    <a:pt x="15080" y="15449"/>
                    <a:pt x="15392" y="15249"/>
                  </a:cubicBezTo>
                  <a:cubicBezTo>
                    <a:pt x="15704" y="15049"/>
                    <a:pt x="15704" y="14725"/>
                    <a:pt x="15392" y="14525"/>
                  </a:cubicBezTo>
                  <a:cubicBezTo>
                    <a:pt x="15236" y="14425"/>
                    <a:pt x="15032" y="14376"/>
                    <a:pt x="14827" y="14376"/>
                  </a:cubicBezTo>
                  <a:close/>
                  <a:moveTo>
                    <a:pt x="4673" y="14441"/>
                  </a:moveTo>
                  <a:cubicBezTo>
                    <a:pt x="4494" y="14441"/>
                    <a:pt x="4315" y="14485"/>
                    <a:pt x="4179" y="14572"/>
                  </a:cubicBezTo>
                  <a:cubicBezTo>
                    <a:pt x="3907" y="14746"/>
                    <a:pt x="3907" y="15029"/>
                    <a:pt x="4179" y="15203"/>
                  </a:cubicBezTo>
                  <a:cubicBezTo>
                    <a:pt x="4452" y="15378"/>
                    <a:pt x="4893" y="15378"/>
                    <a:pt x="5166" y="15203"/>
                  </a:cubicBezTo>
                  <a:cubicBezTo>
                    <a:pt x="5438" y="15029"/>
                    <a:pt x="5438" y="14746"/>
                    <a:pt x="5166" y="14572"/>
                  </a:cubicBezTo>
                  <a:cubicBezTo>
                    <a:pt x="5030" y="14485"/>
                    <a:pt x="4851" y="14441"/>
                    <a:pt x="4673" y="14441"/>
                  </a:cubicBezTo>
                  <a:close/>
                  <a:moveTo>
                    <a:pt x="16861" y="14441"/>
                  </a:moveTo>
                  <a:cubicBezTo>
                    <a:pt x="16683" y="14441"/>
                    <a:pt x="16504" y="14485"/>
                    <a:pt x="16368" y="14572"/>
                  </a:cubicBezTo>
                  <a:cubicBezTo>
                    <a:pt x="16096" y="14746"/>
                    <a:pt x="16096" y="15029"/>
                    <a:pt x="16368" y="15203"/>
                  </a:cubicBezTo>
                  <a:cubicBezTo>
                    <a:pt x="16641" y="15378"/>
                    <a:pt x="17082" y="15378"/>
                    <a:pt x="17355" y="15203"/>
                  </a:cubicBezTo>
                  <a:cubicBezTo>
                    <a:pt x="17627" y="15029"/>
                    <a:pt x="17627" y="14746"/>
                    <a:pt x="17355" y="14572"/>
                  </a:cubicBezTo>
                  <a:cubicBezTo>
                    <a:pt x="17219" y="14485"/>
                    <a:pt x="17040" y="14441"/>
                    <a:pt x="16861" y="14441"/>
                  </a:cubicBezTo>
                  <a:close/>
                  <a:moveTo>
                    <a:pt x="2657" y="14489"/>
                  </a:moveTo>
                  <a:cubicBezTo>
                    <a:pt x="2498" y="14489"/>
                    <a:pt x="2338" y="14528"/>
                    <a:pt x="2216" y="14606"/>
                  </a:cubicBezTo>
                  <a:cubicBezTo>
                    <a:pt x="1973" y="14761"/>
                    <a:pt x="1973" y="15013"/>
                    <a:pt x="2216" y="15169"/>
                  </a:cubicBezTo>
                  <a:cubicBezTo>
                    <a:pt x="2459" y="15324"/>
                    <a:pt x="2854" y="15324"/>
                    <a:pt x="3097" y="15169"/>
                  </a:cubicBezTo>
                  <a:cubicBezTo>
                    <a:pt x="3340" y="15013"/>
                    <a:pt x="3340" y="14761"/>
                    <a:pt x="3097" y="14606"/>
                  </a:cubicBezTo>
                  <a:cubicBezTo>
                    <a:pt x="2976" y="14528"/>
                    <a:pt x="2816" y="14489"/>
                    <a:pt x="2657" y="14489"/>
                  </a:cubicBezTo>
                  <a:close/>
                  <a:moveTo>
                    <a:pt x="18858" y="14489"/>
                  </a:moveTo>
                  <a:cubicBezTo>
                    <a:pt x="18699" y="14489"/>
                    <a:pt x="18540" y="14528"/>
                    <a:pt x="18418" y="14606"/>
                  </a:cubicBezTo>
                  <a:cubicBezTo>
                    <a:pt x="18175" y="14761"/>
                    <a:pt x="18175" y="15013"/>
                    <a:pt x="18418" y="15169"/>
                  </a:cubicBezTo>
                  <a:cubicBezTo>
                    <a:pt x="18661" y="15324"/>
                    <a:pt x="19056" y="15324"/>
                    <a:pt x="19299" y="15169"/>
                  </a:cubicBezTo>
                  <a:cubicBezTo>
                    <a:pt x="19542" y="15013"/>
                    <a:pt x="19542" y="14761"/>
                    <a:pt x="19299" y="14606"/>
                  </a:cubicBezTo>
                  <a:cubicBezTo>
                    <a:pt x="19177" y="14528"/>
                    <a:pt x="19018" y="14489"/>
                    <a:pt x="18858" y="14489"/>
                  </a:cubicBezTo>
                  <a:close/>
                  <a:moveTo>
                    <a:pt x="544" y="14540"/>
                  </a:moveTo>
                  <a:cubicBezTo>
                    <a:pt x="405" y="14540"/>
                    <a:pt x="266" y="14573"/>
                    <a:pt x="159" y="14641"/>
                  </a:cubicBezTo>
                  <a:cubicBezTo>
                    <a:pt x="-53" y="14777"/>
                    <a:pt x="-53" y="14998"/>
                    <a:pt x="159" y="15134"/>
                  </a:cubicBezTo>
                  <a:cubicBezTo>
                    <a:pt x="372" y="15270"/>
                    <a:pt x="716" y="15270"/>
                    <a:pt x="928" y="15134"/>
                  </a:cubicBezTo>
                  <a:cubicBezTo>
                    <a:pt x="1141" y="14998"/>
                    <a:pt x="1141" y="14777"/>
                    <a:pt x="928" y="14641"/>
                  </a:cubicBezTo>
                  <a:cubicBezTo>
                    <a:pt x="822" y="14573"/>
                    <a:pt x="684" y="14540"/>
                    <a:pt x="544" y="14540"/>
                  </a:cubicBezTo>
                  <a:close/>
                  <a:moveTo>
                    <a:pt x="20950" y="14540"/>
                  </a:moveTo>
                  <a:cubicBezTo>
                    <a:pt x="20810" y="14540"/>
                    <a:pt x="20671" y="14573"/>
                    <a:pt x="20565" y="14641"/>
                  </a:cubicBezTo>
                  <a:cubicBezTo>
                    <a:pt x="20352" y="14777"/>
                    <a:pt x="20352" y="14998"/>
                    <a:pt x="20565" y="15134"/>
                  </a:cubicBezTo>
                  <a:cubicBezTo>
                    <a:pt x="20777" y="15270"/>
                    <a:pt x="21122" y="15270"/>
                    <a:pt x="21335" y="15134"/>
                  </a:cubicBezTo>
                  <a:cubicBezTo>
                    <a:pt x="21547" y="14998"/>
                    <a:pt x="21547" y="14777"/>
                    <a:pt x="21335" y="14641"/>
                  </a:cubicBezTo>
                  <a:cubicBezTo>
                    <a:pt x="21228" y="14573"/>
                    <a:pt x="21089" y="14540"/>
                    <a:pt x="20950" y="14540"/>
                  </a:cubicBezTo>
                  <a:close/>
                  <a:moveTo>
                    <a:pt x="6688" y="15593"/>
                  </a:moveTo>
                  <a:cubicBezTo>
                    <a:pt x="6484" y="15593"/>
                    <a:pt x="6279" y="15643"/>
                    <a:pt x="6123" y="15742"/>
                  </a:cubicBezTo>
                  <a:cubicBezTo>
                    <a:pt x="5811" y="15942"/>
                    <a:pt x="5811" y="16266"/>
                    <a:pt x="6123" y="16466"/>
                  </a:cubicBezTo>
                  <a:cubicBezTo>
                    <a:pt x="6436" y="16666"/>
                    <a:pt x="6941" y="16666"/>
                    <a:pt x="7254" y="16466"/>
                  </a:cubicBezTo>
                  <a:cubicBezTo>
                    <a:pt x="7566" y="16266"/>
                    <a:pt x="7566" y="15942"/>
                    <a:pt x="7254" y="15742"/>
                  </a:cubicBezTo>
                  <a:cubicBezTo>
                    <a:pt x="7097" y="15643"/>
                    <a:pt x="6893" y="15593"/>
                    <a:pt x="6688" y="15593"/>
                  </a:cubicBezTo>
                  <a:close/>
                  <a:moveTo>
                    <a:pt x="8723" y="15593"/>
                  </a:moveTo>
                  <a:cubicBezTo>
                    <a:pt x="8518" y="15593"/>
                    <a:pt x="8314" y="15643"/>
                    <a:pt x="8158" y="15742"/>
                  </a:cubicBezTo>
                  <a:cubicBezTo>
                    <a:pt x="7845" y="15942"/>
                    <a:pt x="7845" y="16266"/>
                    <a:pt x="8158" y="16466"/>
                  </a:cubicBezTo>
                  <a:cubicBezTo>
                    <a:pt x="8470" y="16666"/>
                    <a:pt x="8976" y="16666"/>
                    <a:pt x="9288" y="16466"/>
                  </a:cubicBezTo>
                  <a:cubicBezTo>
                    <a:pt x="9601" y="16266"/>
                    <a:pt x="9601" y="15942"/>
                    <a:pt x="9288" y="15742"/>
                  </a:cubicBezTo>
                  <a:cubicBezTo>
                    <a:pt x="9132" y="15643"/>
                    <a:pt x="8928" y="15593"/>
                    <a:pt x="8723" y="15593"/>
                  </a:cubicBezTo>
                  <a:close/>
                  <a:moveTo>
                    <a:pt x="10758" y="15593"/>
                  </a:moveTo>
                  <a:cubicBezTo>
                    <a:pt x="10553" y="15593"/>
                    <a:pt x="10349" y="15643"/>
                    <a:pt x="10192" y="15742"/>
                  </a:cubicBezTo>
                  <a:cubicBezTo>
                    <a:pt x="9880" y="15942"/>
                    <a:pt x="9880" y="16266"/>
                    <a:pt x="10192" y="16466"/>
                  </a:cubicBezTo>
                  <a:cubicBezTo>
                    <a:pt x="10505" y="16666"/>
                    <a:pt x="11010" y="16666"/>
                    <a:pt x="11323" y="16466"/>
                  </a:cubicBezTo>
                  <a:cubicBezTo>
                    <a:pt x="11635" y="16266"/>
                    <a:pt x="11635" y="15942"/>
                    <a:pt x="11323" y="15742"/>
                  </a:cubicBezTo>
                  <a:cubicBezTo>
                    <a:pt x="11167" y="15643"/>
                    <a:pt x="10962" y="15593"/>
                    <a:pt x="10758" y="15593"/>
                  </a:cubicBezTo>
                  <a:close/>
                  <a:moveTo>
                    <a:pt x="12792" y="15593"/>
                  </a:moveTo>
                  <a:cubicBezTo>
                    <a:pt x="12588" y="15593"/>
                    <a:pt x="12383" y="15643"/>
                    <a:pt x="12227" y="15742"/>
                  </a:cubicBezTo>
                  <a:cubicBezTo>
                    <a:pt x="11915" y="15942"/>
                    <a:pt x="11915" y="16266"/>
                    <a:pt x="12227" y="16466"/>
                  </a:cubicBezTo>
                  <a:cubicBezTo>
                    <a:pt x="12539" y="16666"/>
                    <a:pt x="13045" y="16666"/>
                    <a:pt x="13357" y="16466"/>
                  </a:cubicBezTo>
                  <a:cubicBezTo>
                    <a:pt x="13670" y="16266"/>
                    <a:pt x="13670" y="15942"/>
                    <a:pt x="13357" y="15742"/>
                  </a:cubicBezTo>
                  <a:cubicBezTo>
                    <a:pt x="13201" y="15643"/>
                    <a:pt x="12997" y="15593"/>
                    <a:pt x="12792" y="15593"/>
                  </a:cubicBezTo>
                  <a:close/>
                  <a:moveTo>
                    <a:pt x="14827" y="15593"/>
                  </a:moveTo>
                  <a:cubicBezTo>
                    <a:pt x="14622" y="15593"/>
                    <a:pt x="14418" y="15643"/>
                    <a:pt x="14262" y="15742"/>
                  </a:cubicBezTo>
                  <a:cubicBezTo>
                    <a:pt x="13949" y="15942"/>
                    <a:pt x="13949" y="16266"/>
                    <a:pt x="14262" y="16466"/>
                  </a:cubicBezTo>
                  <a:cubicBezTo>
                    <a:pt x="14574" y="16666"/>
                    <a:pt x="15080" y="16666"/>
                    <a:pt x="15392" y="16466"/>
                  </a:cubicBezTo>
                  <a:cubicBezTo>
                    <a:pt x="15704" y="16266"/>
                    <a:pt x="15704" y="15942"/>
                    <a:pt x="15392" y="15742"/>
                  </a:cubicBezTo>
                  <a:cubicBezTo>
                    <a:pt x="15236" y="15643"/>
                    <a:pt x="15032" y="15593"/>
                    <a:pt x="14827" y="15593"/>
                  </a:cubicBezTo>
                  <a:close/>
                  <a:moveTo>
                    <a:pt x="4673" y="15658"/>
                  </a:moveTo>
                  <a:cubicBezTo>
                    <a:pt x="4494" y="15658"/>
                    <a:pt x="4315" y="15702"/>
                    <a:pt x="4179" y="15789"/>
                  </a:cubicBezTo>
                  <a:cubicBezTo>
                    <a:pt x="3907" y="15963"/>
                    <a:pt x="3907" y="16246"/>
                    <a:pt x="4179" y="16420"/>
                  </a:cubicBezTo>
                  <a:cubicBezTo>
                    <a:pt x="4452" y="16595"/>
                    <a:pt x="4893" y="16595"/>
                    <a:pt x="5166" y="16420"/>
                  </a:cubicBezTo>
                  <a:cubicBezTo>
                    <a:pt x="5438" y="16246"/>
                    <a:pt x="5438" y="15963"/>
                    <a:pt x="5166" y="15789"/>
                  </a:cubicBezTo>
                  <a:cubicBezTo>
                    <a:pt x="5030" y="15702"/>
                    <a:pt x="4851" y="15658"/>
                    <a:pt x="4673" y="15658"/>
                  </a:cubicBezTo>
                  <a:close/>
                  <a:moveTo>
                    <a:pt x="16861" y="15658"/>
                  </a:moveTo>
                  <a:cubicBezTo>
                    <a:pt x="16683" y="15658"/>
                    <a:pt x="16504" y="15702"/>
                    <a:pt x="16368" y="15789"/>
                  </a:cubicBezTo>
                  <a:cubicBezTo>
                    <a:pt x="16096" y="15963"/>
                    <a:pt x="16096" y="16246"/>
                    <a:pt x="16368" y="16420"/>
                  </a:cubicBezTo>
                  <a:cubicBezTo>
                    <a:pt x="16641" y="16595"/>
                    <a:pt x="17082" y="16595"/>
                    <a:pt x="17355" y="16420"/>
                  </a:cubicBezTo>
                  <a:cubicBezTo>
                    <a:pt x="17627" y="16246"/>
                    <a:pt x="17627" y="15963"/>
                    <a:pt x="17355" y="15789"/>
                  </a:cubicBezTo>
                  <a:cubicBezTo>
                    <a:pt x="17219" y="15702"/>
                    <a:pt x="17040" y="15658"/>
                    <a:pt x="16861" y="15658"/>
                  </a:cubicBezTo>
                  <a:close/>
                  <a:moveTo>
                    <a:pt x="2646" y="15706"/>
                  </a:moveTo>
                  <a:cubicBezTo>
                    <a:pt x="2487" y="15706"/>
                    <a:pt x="2327" y="15745"/>
                    <a:pt x="2206" y="15823"/>
                  </a:cubicBezTo>
                  <a:cubicBezTo>
                    <a:pt x="1963" y="15978"/>
                    <a:pt x="1963" y="16230"/>
                    <a:pt x="2206" y="16386"/>
                  </a:cubicBezTo>
                  <a:cubicBezTo>
                    <a:pt x="2329" y="16464"/>
                    <a:pt x="2491" y="16503"/>
                    <a:pt x="2652" y="16502"/>
                  </a:cubicBezTo>
                  <a:cubicBezTo>
                    <a:pt x="2813" y="16503"/>
                    <a:pt x="2974" y="16464"/>
                    <a:pt x="3097" y="16386"/>
                  </a:cubicBezTo>
                  <a:cubicBezTo>
                    <a:pt x="3340" y="16230"/>
                    <a:pt x="3340" y="15978"/>
                    <a:pt x="3097" y="15823"/>
                  </a:cubicBezTo>
                  <a:cubicBezTo>
                    <a:pt x="2974" y="15745"/>
                    <a:pt x="2813" y="15706"/>
                    <a:pt x="2652" y="15706"/>
                  </a:cubicBezTo>
                  <a:cubicBezTo>
                    <a:pt x="2650" y="15706"/>
                    <a:pt x="2648" y="15706"/>
                    <a:pt x="2646" y="15706"/>
                  </a:cubicBezTo>
                  <a:close/>
                  <a:moveTo>
                    <a:pt x="18858" y="15706"/>
                  </a:moveTo>
                  <a:cubicBezTo>
                    <a:pt x="18699" y="15706"/>
                    <a:pt x="18540" y="15745"/>
                    <a:pt x="18418" y="15823"/>
                  </a:cubicBezTo>
                  <a:cubicBezTo>
                    <a:pt x="18175" y="15978"/>
                    <a:pt x="18175" y="16230"/>
                    <a:pt x="18418" y="16386"/>
                  </a:cubicBezTo>
                  <a:cubicBezTo>
                    <a:pt x="18661" y="16541"/>
                    <a:pt x="19056" y="16541"/>
                    <a:pt x="19299" y="16386"/>
                  </a:cubicBezTo>
                  <a:cubicBezTo>
                    <a:pt x="19542" y="16230"/>
                    <a:pt x="19542" y="15978"/>
                    <a:pt x="19299" y="15823"/>
                  </a:cubicBezTo>
                  <a:cubicBezTo>
                    <a:pt x="19177" y="15745"/>
                    <a:pt x="19018" y="15706"/>
                    <a:pt x="18858" y="15706"/>
                  </a:cubicBezTo>
                  <a:close/>
                  <a:moveTo>
                    <a:pt x="6678" y="16810"/>
                  </a:moveTo>
                  <a:cubicBezTo>
                    <a:pt x="6473" y="16810"/>
                    <a:pt x="6268" y="16860"/>
                    <a:pt x="6111" y="16960"/>
                  </a:cubicBezTo>
                  <a:cubicBezTo>
                    <a:pt x="5799" y="17159"/>
                    <a:pt x="5799" y="17484"/>
                    <a:pt x="6111" y="17683"/>
                  </a:cubicBezTo>
                  <a:cubicBezTo>
                    <a:pt x="6424" y="17883"/>
                    <a:pt x="6931" y="17883"/>
                    <a:pt x="7243" y="17683"/>
                  </a:cubicBezTo>
                  <a:cubicBezTo>
                    <a:pt x="7555" y="17484"/>
                    <a:pt x="7555" y="17159"/>
                    <a:pt x="7243" y="16960"/>
                  </a:cubicBezTo>
                  <a:cubicBezTo>
                    <a:pt x="7087" y="16860"/>
                    <a:pt x="6882" y="16810"/>
                    <a:pt x="6678" y="16810"/>
                  </a:cubicBezTo>
                  <a:close/>
                  <a:moveTo>
                    <a:pt x="8712" y="16810"/>
                  </a:moveTo>
                  <a:cubicBezTo>
                    <a:pt x="8508" y="16810"/>
                    <a:pt x="8302" y="16860"/>
                    <a:pt x="8146" y="16960"/>
                  </a:cubicBezTo>
                  <a:cubicBezTo>
                    <a:pt x="7834" y="17159"/>
                    <a:pt x="7834" y="17484"/>
                    <a:pt x="8146" y="17683"/>
                  </a:cubicBezTo>
                  <a:cubicBezTo>
                    <a:pt x="8458" y="17883"/>
                    <a:pt x="8965" y="17883"/>
                    <a:pt x="9278" y="17683"/>
                  </a:cubicBezTo>
                  <a:cubicBezTo>
                    <a:pt x="9590" y="17484"/>
                    <a:pt x="9590" y="17159"/>
                    <a:pt x="9278" y="16960"/>
                  </a:cubicBezTo>
                  <a:cubicBezTo>
                    <a:pt x="9121" y="16860"/>
                    <a:pt x="8917" y="16810"/>
                    <a:pt x="8712" y="16810"/>
                  </a:cubicBezTo>
                  <a:close/>
                  <a:moveTo>
                    <a:pt x="10747" y="16810"/>
                  </a:moveTo>
                  <a:cubicBezTo>
                    <a:pt x="10542" y="16810"/>
                    <a:pt x="10337" y="16860"/>
                    <a:pt x="10181" y="16960"/>
                  </a:cubicBezTo>
                  <a:cubicBezTo>
                    <a:pt x="9868" y="17159"/>
                    <a:pt x="9868" y="17484"/>
                    <a:pt x="10181" y="17683"/>
                  </a:cubicBezTo>
                  <a:cubicBezTo>
                    <a:pt x="10493" y="17883"/>
                    <a:pt x="11000" y="17883"/>
                    <a:pt x="11312" y="17683"/>
                  </a:cubicBezTo>
                  <a:cubicBezTo>
                    <a:pt x="11625" y="17484"/>
                    <a:pt x="11625" y="17159"/>
                    <a:pt x="11312" y="16960"/>
                  </a:cubicBezTo>
                  <a:cubicBezTo>
                    <a:pt x="11156" y="16860"/>
                    <a:pt x="10952" y="16810"/>
                    <a:pt x="10747" y="16810"/>
                  </a:cubicBezTo>
                  <a:close/>
                  <a:moveTo>
                    <a:pt x="12782" y="16810"/>
                  </a:moveTo>
                  <a:cubicBezTo>
                    <a:pt x="12577" y="16810"/>
                    <a:pt x="12371" y="16860"/>
                    <a:pt x="12215" y="16960"/>
                  </a:cubicBezTo>
                  <a:cubicBezTo>
                    <a:pt x="11903" y="17159"/>
                    <a:pt x="11903" y="17484"/>
                    <a:pt x="12215" y="17683"/>
                  </a:cubicBezTo>
                  <a:cubicBezTo>
                    <a:pt x="12528" y="17883"/>
                    <a:pt x="13034" y="17883"/>
                    <a:pt x="13347" y="17683"/>
                  </a:cubicBezTo>
                  <a:cubicBezTo>
                    <a:pt x="13659" y="17484"/>
                    <a:pt x="13659" y="17159"/>
                    <a:pt x="13347" y="16960"/>
                  </a:cubicBezTo>
                  <a:cubicBezTo>
                    <a:pt x="13191" y="16860"/>
                    <a:pt x="12986" y="16810"/>
                    <a:pt x="12782" y="16810"/>
                  </a:cubicBezTo>
                  <a:close/>
                  <a:moveTo>
                    <a:pt x="14816" y="16810"/>
                  </a:moveTo>
                  <a:cubicBezTo>
                    <a:pt x="14612" y="16810"/>
                    <a:pt x="14406" y="16860"/>
                    <a:pt x="14250" y="16960"/>
                  </a:cubicBezTo>
                  <a:cubicBezTo>
                    <a:pt x="13938" y="17159"/>
                    <a:pt x="13938" y="17484"/>
                    <a:pt x="14250" y="17683"/>
                  </a:cubicBezTo>
                  <a:cubicBezTo>
                    <a:pt x="14562" y="17883"/>
                    <a:pt x="15069" y="17883"/>
                    <a:pt x="15381" y="17683"/>
                  </a:cubicBezTo>
                  <a:cubicBezTo>
                    <a:pt x="15694" y="17484"/>
                    <a:pt x="15694" y="17159"/>
                    <a:pt x="15381" y="16960"/>
                  </a:cubicBezTo>
                  <a:cubicBezTo>
                    <a:pt x="15225" y="16860"/>
                    <a:pt x="15021" y="16810"/>
                    <a:pt x="14816" y="16810"/>
                  </a:cubicBezTo>
                  <a:close/>
                  <a:moveTo>
                    <a:pt x="4662" y="16875"/>
                  </a:moveTo>
                  <a:cubicBezTo>
                    <a:pt x="4483" y="16875"/>
                    <a:pt x="4305" y="16919"/>
                    <a:pt x="4169" y="17006"/>
                  </a:cubicBezTo>
                  <a:cubicBezTo>
                    <a:pt x="3896" y="17181"/>
                    <a:pt x="3896" y="17463"/>
                    <a:pt x="4169" y="17637"/>
                  </a:cubicBezTo>
                  <a:cubicBezTo>
                    <a:pt x="4441" y="17812"/>
                    <a:pt x="4883" y="17812"/>
                    <a:pt x="5155" y="17637"/>
                  </a:cubicBezTo>
                  <a:cubicBezTo>
                    <a:pt x="5428" y="17463"/>
                    <a:pt x="5428" y="17181"/>
                    <a:pt x="5155" y="17006"/>
                  </a:cubicBezTo>
                  <a:cubicBezTo>
                    <a:pt x="5019" y="16919"/>
                    <a:pt x="4841" y="16875"/>
                    <a:pt x="4662" y="16875"/>
                  </a:cubicBezTo>
                  <a:close/>
                  <a:moveTo>
                    <a:pt x="16851" y="16875"/>
                  </a:moveTo>
                  <a:cubicBezTo>
                    <a:pt x="16672" y="16875"/>
                    <a:pt x="16494" y="16919"/>
                    <a:pt x="16358" y="17006"/>
                  </a:cubicBezTo>
                  <a:cubicBezTo>
                    <a:pt x="16085" y="17181"/>
                    <a:pt x="16085" y="17463"/>
                    <a:pt x="16358" y="17637"/>
                  </a:cubicBezTo>
                  <a:cubicBezTo>
                    <a:pt x="16630" y="17812"/>
                    <a:pt x="17072" y="17812"/>
                    <a:pt x="17344" y="17637"/>
                  </a:cubicBezTo>
                  <a:cubicBezTo>
                    <a:pt x="17617" y="17463"/>
                    <a:pt x="17617" y="17181"/>
                    <a:pt x="17344" y="17006"/>
                  </a:cubicBezTo>
                  <a:cubicBezTo>
                    <a:pt x="17208" y="16919"/>
                    <a:pt x="17029" y="16875"/>
                    <a:pt x="16851" y="16875"/>
                  </a:cubicBezTo>
                  <a:close/>
                  <a:moveTo>
                    <a:pt x="6678" y="18092"/>
                  </a:moveTo>
                  <a:cubicBezTo>
                    <a:pt x="6473" y="18092"/>
                    <a:pt x="6268" y="18142"/>
                    <a:pt x="6111" y="18242"/>
                  </a:cubicBezTo>
                  <a:cubicBezTo>
                    <a:pt x="5799" y="18442"/>
                    <a:pt x="5799" y="18766"/>
                    <a:pt x="6111" y="18966"/>
                  </a:cubicBezTo>
                  <a:cubicBezTo>
                    <a:pt x="6424" y="19166"/>
                    <a:pt x="6931" y="19166"/>
                    <a:pt x="7243" y="18966"/>
                  </a:cubicBezTo>
                  <a:cubicBezTo>
                    <a:pt x="7555" y="18766"/>
                    <a:pt x="7555" y="18442"/>
                    <a:pt x="7243" y="18242"/>
                  </a:cubicBezTo>
                  <a:cubicBezTo>
                    <a:pt x="7087" y="18142"/>
                    <a:pt x="6882" y="18092"/>
                    <a:pt x="6678" y="18092"/>
                  </a:cubicBezTo>
                  <a:close/>
                  <a:moveTo>
                    <a:pt x="8712" y="18092"/>
                  </a:moveTo>
                  <a:cubicBezTo>
                    <a:pt x="8508" y="18092"/>
                    <a:pt x="8302" y="18142"/>
                    <a:pt x="8146" y="18242"/>
                  </a:cubicBezTo>
                  <a:cubicBezTo>
                    <a:pt x="7834" y="18442"/>
                    <a:pt x="7834" y="18766"/>
                    <a:pt x="8146" y="18966"/>
                  </a:cubicBezTo>
                  <a:cubicBezTo>
                    <a:pt x="8458" y="19166"/>
                    <a:pt x="8965" y="19166"/>
                    <a:pt x="9278" y="18966"/>
                  </a:cubicBezTo>
                  <a:cubicBezTo>
                    <a:pt x="9590" y="18766"/>
                    <a:pt x="9590" y="18442"/>
                    <a:pt x="9278" y="18242"/>
                  </a:cubicBezTo>
                  <a:cubicBezTo>
                    <a:pt x="9121" y="18142"/>
                    <a:pt x="8917" y="18092"/>
                    <a:pt x="8712" y="18092"/>
                  </a:cubicBezTo>
                  <a:close/>
                  <a:moveTo>
                    <a:pt x="10747" y="18092"/>
                  </a:moveTo>
                  <a:cubicBezTo>
                    <a:pt x="10542" y="18092"/>
                    <a:pt x="10337" y="18142"/>
                    <a:pt x="10181" y="18242"/>
                  </a:cubicBezTo>
                  <a:cubicBezTo>
                    <a:pt x="9868" y="18442"/>
                    <a:pt x="9868" y="18766"/>
                    <a:pt x="10181" y="18966"/>
                  </a:cubicBezTo>
                  <a:cubicBezTo>
                    <a:pt x="10493" y="19166"/>
                    <a:pt x="11000" y="19166"/>
                    <a:pt x="11312" y="18966"/>
                  </a:cubicBezTo>
                  <a:cubicBezTo>
                    <a:pt x="11625" y="18766"/>
                    <a:pt x="11625" y="18442"/>
                    <a:pt x="11312" y="18242"/>
                  </a:cubicBezTo>
                  <a:cubicBezTo>
                    <a:pt x="11156" y="18142"/>
                    <a:pt x="10952" y="18092"/>
                    <a:pt x="10747" y="18092"/>
                  </a:cubicBezTo>
                  <a:close/>
                  <a:moveTo>
                    <a:pt x="12782" y="18092"/>
                  </a:moveTo>
                  <a:cubicBezTo>
                    <a:pt x="12577" y="18092"/>
                    <a:pt x="12371" y="18142"/>
                    <a:pt x="12215" y="18242"/>
                  </a:cubicBezTo>
                  <a:cubicBezTo>
                    <a:pt x="11903" y="18442"/>
                    <a:pt x="11903" y="18766"/>
                    <a:pt x="12215" y="18966"/>
                  </a:cubicBezTo>
                  <a:cubicBezTo>
                    <a:pt x="12528" y="19166"/>
                    <a:pt x="13034" y="19166"/>
                    <a:pt x="13347" y="18966"/>
                  </a:cubicBezTo>
                  <a:cubicBezTo>
                    <a:pt x="13659" y="18766"/>
                    <a:pt x="13659" y="18442"/>
                    <a:pt x="13347" y="18242"/>
                  </a:cubicBezTo>
                  <a:cubicBezTo>
                    <a:pt x="13191" y="18142"/>
                    <a:pt x="12986" y="18092"/>
                    <a:pt x="12782" y="18092"/>
                  </a:cubicBezTo>
                  <a:close/>
                  <a:moveTo>
                    <a:pt x="14827" y="18092"/>
                  </a:moveTo>
                  <a:cubicBezTo>
                    <a:pt x="14622" y="18092"/>
                    <a:pt x="14418" y="18142"/>
                    <a:pt x="14262" y="18242"/>
                  </a:cubicBezTo>
                  <a:cubicBezTo>
                    <a:pt x="13949" y="18442"/>
                    <a:pt x="13949" y="18766"/>
                    <a:pt x="14262" y="18966"/>
                  </a:cubicBezTo>
                  <a:cubicBezTo>
                    <a:pt x="14574" y="19166"/>
                    <a:pt x="15080" y="19166"/>
                    <a:pt x="15392" y="18966"/>
                  </a:cubicBezTo>
                  <a:cubicBezTo>
                    <a:pt x="15704" y="18766"/>
                    <a:pt x="15704" y="18442"/>
                    <a:pt x="15392" y="18242"/>
                  </a:cubicBezTo>
                  <a:cubicBezTo>
                    <a:pt x="15236" y="18142"/>
                    <a:pt x="15032" y="18092"/>
                    <a:pt x="14827" y="18092"/>
                  </a:cubicBezTo>
                  <a:close/>
                  <a:moveTo>
                    <a:pt x="8723" y="19280"/>
                  </a:moveTo>
                  <a:cubicBezTo>
                    <a:pt x="8518" y="19280"/>
                    <a:pt x="8314" y="19330"/>
                    <a:pt x="8158" y="19430"/>
                  </a:cubicBezTo>
                  <a:cubicBezTo>
                    <a:pt x="7845" y="19630"/>
                    <a:pt x="7845" y="19954"/>
                    <a:pt x="8158" y="20154"/>
                  </a:cubicBezTo>
                  <a:cubicBezTo>
                    <a:pt x="8470" y="20354"/>
                    <a:pt x="8976" y="20354"/>
                    <a:pt x="9288" y="20154"/>
                  </a:cubicBezTo>
                  <a:cubicBezTo>
                    <a:pt x="9601" y="19954"/>
                    <a:pt x="9601" y="19630"/>
                    <a:pt x="9288" y="19430"/>
                  </a:cubicBezTo>
                  <a:cubicBezTo>
                    <a:pt x="9132" y="19330"/>
                    <a:pt x="8928" y="19280"/>
                    <a:pt x="8723" y="19280"/>
                  </a:cubicBezTo>
                  <a:close/>
                  <a:moveTo>
                    <a:pt x="10758" y="19280"/>
                  </a:moveTo>
                  <a:cubicBezTo>
                    <a:pt x="10553" y="19280"/>
                    <a:pt x="10349" y="19330"/>
                    <a:pt x="10192" y="19430"/>
                  </a:cubicBezTo>
                  <a:cubicBezTo>
                    <a:pt x="9880" y="19630"/>
                    <a:pt x="9880" y="19954"/>
                    <a:pt x="10192" y="20154"/>
                  </a:cubicBezTo>
                  <a:cubicBezTo>
                    <a:pt x="10505" y="20354"/>
                    <a:pt x="11010" y="20354"/>
                    <a:pt x="11323" y="20154"/>
                  </a:cubicBezTo>
                  <a:cubicBezTo>
                    <a:pt x="11635" y="19954"/>
                    <a:pt x="11635" y="19630"/>
                    <a:pt x="11323" y="19430"/>
                  </a:cubicBezTo>
                  <a:cubicBezTo>
                    <a:pt x="11167" y="19330"/>
                    <a:pt x="10962" y="19280"/>
                    <a:pt x="10758" y="19280"/>
                  </a:cubicBezTo>
                  <a:close/>
                  <a:moveTo>
                    <a:pt x="12792" y="19280"/>
                  </a:moveTo>
                  <a:cubicBezTo>
                    <a:pt x="12588" y="19280"/>
                    <a:pt x="12383" y="19330"/>
                    <a:pt x="12227" y="19430"/>
                  </a:cubicBezTo>
                  <a:cubicBezTo>
                    <a:pt x="11915" y="19630"/>
                    <a:pt x="11915" y="19954"/>
                    <a:pt x="12227" y="20154"/>
                  </a:cubicBezTo>
                  <a:cubicBezTo>
                    <a:pt x="12539" y="20354"/>
                    <a:pt x="13045" y="20354"/>
                    <a:pt x="13357" y="20154"/>
                  </a:cubicBezTo>
                  <a:cubicBezTo>
                    <a:pt x="13670" y="19954"/>
                    <a:pt x="13670" y="19630"/>
                    <a:pt x="13357" y="19430"/>
                  </a:cubicBezTo>
                  <a:cubicBezTo>
                    <a:pt x="13201" y="19330"/>
                    <a:pt x="12997" y="19280"/>
                    <a:pt x="12792" y="19280"/>
                  </a:cubicBezTo>
                  <a:close/>
                  <a:moveTo>
                    <a:pt x="10766" y="20527"/>
                  </a:moveTo>
                  <a:cubicBezTo>
                    <a:pt x="10561" y="20527"/>
                    <a:pt x="10356" y="20577"/>
                    <a:pt x="10199" y="20676"/>
                  </a:cubicBezTo>
                  <a:cubicBezTo>
                    <a:pt x="9887" y="20876"/>
                    <a:pt x="9887" y="21200"/>
                    <a:pt x="10199" y="21400"/>
                  </a:cubicBezTo>
                  <a:cubicBezTo>
                    <a:pt x="10512" y="21600"/>
                    <a:pt x="11019" y="21600"/>
                    <a:pt x="11331" y="21400"/>
                  </a:cubicBezTo>
                  <a:cubicBezTo>
                    <a:pt x="11643" y="21200"/>
                    <a:pt x="11643" y="20876"/>
                    <a:pt x="11331" y="20676"/>
                  </a:cubicBezTo>
                  <a:cubicBezTo>
                    <a:pt x="11175" y="20577"/>
                    <a:pt x="10971" y="20527"/>
                    <a:pt x="10766" y="20527"/>
                  </a:cubicBezTo>
                  <a:close/>
                </a:path>
              </a:pathLst>
            </a:custGeom>
            <a:grpFill/>
            <a:ln w="12700"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/>
            <a:lstStyle/>
            <a:p>
              <a:pPr algn="ctr" eaLnBrk="1" fontAlgn="auto">
                <a:spcBef>
                  <a:spcPts val="0"/>
                </a:spcBef>
                <a:spcAft>
                  <a:spcPts val="0"/>
                </a:spcAft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b="0" kern="0">
                <a:solidFill>
                  <a:srgbClr val="FFFFFF"/>
                </a:solidFill>
                <a:latin typeface="+mn-lt"/>
                <a:cs typeface="+mn-cs"/>
                <a:sym typeface="Helvetica Neue Medium"/>
              </a:endParaRPr>
            </a:p>
          </p:txBody>
        </p:sp>
      </p:grp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E7E8A94-C6E8-4177-B13E-3D80DB516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F08DCEC4-7C7B-4FE5-884B-D761AFCD06AC}"/>
              </a:ext>
            </a:extLst>
          </p:cNvPr>
          <p:cNvSpPr/>
          <p:nvPr/>
        </p:nvSpPr>
        <p:spPr>
          <a:xfrm>
            <a:off x="216978" y="769945"/>
            <a:ext cx="3395211" cy="2185214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lvl="0" algn="ctr">
              <a:defRPr/>
            </a:pPr>
            <a:r>
              <a:rPr lang="ru-RU" sz="1600" b="1" dirty="0">
                <a:latin typeface="Candara" panose="020E0502030303020204" pitchFamily="34" charset="0"/>
                <a:ea typeface="Times New Roman" panose="02020603050405020304" pitchFamily="18" charset="0"/>
              </a:rPr>
              <a:t>Федеральный закон</a:t>
            </a:r>
          </a:p>
          <a:p>
            <a:pPr algn="ctr">
              <a:spcAft>
                <a:spcPts val="0"/>
              </a:spcAft>
            </a:pPr>
            <a:r>
              <a:rPr lang="ru-RU" sz="1600" b="1" dirty="0">
                <a:latin typeface="Candara" panose="020E0502030303020204" pitchFamily="34" charset="0"/>
                <a:ea typeface="Times New Roman" panose="02020603050405020304" pitchFamily="18" charset="0"/>
              </a:rPr>
              <a:t>от</a:t>
            </a:r>
            <a:r>
              <a:rPr lang="ru-RU" sz="1600" b="1" cap="all" dirty="0">
                <a:latin typeface="Candara" panose="020E0502030303020204" pitchFamily="34" charset="0"/>
                <a:ea typeface="Times New Roman" panose="02020603050405020304" pitchFamily="18" charset="0"/>
              </a:rPr>
              <a:t> 03.12.2012 </a:t>
            </a:r>
          </a:p>
          <a:p>
            <a:pPr algn="ctr">
              <a:spcAft>
                <a:spcPts val="0"/>
              </a:spcAft>
            </a:pPr>
            <a:r>
              <a:rPr lang="ru-RU" sz="4000" b="1" cap="all" dirty="0">
                <a:solidFill>
                  <a:srgbClr val="FF0000"/>
                </a:solidFill>
                <a:latin typeface="Candara" panose="020E0502030303020204" pitchFamily="34" charset="0"/>
                <a:ea typeface="Times New Roman" panose="02020603050405020304" pitchFamily="18" charset="0"/>
              </a:rPr>
              <a:t>№ 230-ФЗ </a:t>
            </a:r>
          </a:p>
          <a:p>
            <a:pPr algn="ctr">
              <a:spcAft>
                <a:spcPts val="0"/>
              </a:spcAft>
            </a:pPr>
            <a:r>
              <a:rPr lang="ru-RU" sz="1600" b="1" cap="all" dirty="0">
                <a:latin typeface="Candara" panose="020E0502030303020204" pitchFamily="34" charset="0"/>
                <a:ea typeface="Times New Roman" panose="02020603050405020304" pitchFamily="18" charset="0"/>
              </a:rPr>
              <a:t>«О контроле за соответствием расходов лиц, замещающих государственные должности, и иных лиц их доходам»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E4F76A28-1D0C-4124-B755-845F8682A120}"/>
              </a:ext>
            </a:extLst>
          </p:cNvPr>
          <p:cNvSpPr/>
          <p:nvPr/>
        </p:nvSpPr>
        <p:spPr>
          <a:xfrm>
            <a:off x="2787187" y="4162127"/>
            <a:ext cx="74009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материалы, полученные в результате осуществления контроля </a:t>
            </a:r>
          </a:p>
          <a:p>
            <a:pPr algn="ctr"/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за расходами, в том числе доклад</a:t>
            </a:r>
          </a:p>
          <a:p>
            <a:pPr algn="ctr"/>
            <a:r>
              <a:rPr lang="ru-RU" sz="16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о невозможности завершить такой контроль</a:t>
            </a:r>
          </a:p>
          <a:p>
            <a:pPr algn="ctr"/>
            <a:endParaRPr lang="ru-RU" sz="16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algn="ctr"/>
            <a:r>
              <a:rPr lang="ru-RU" sz="1600" b="1" cap="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направляются в органы прокуратуры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883820929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Изображение выглядит как шлем, рубашка&#10;&#10;Автоматически созданное описание">
            <a:extLst>
              <a:ext uri="{FF2B5EF4-FFF2-40B4-BE49-F238E27FC236}">
                <a16:creationId xmlns:a16="http://schemas.microsoft.com/office/drawing/2014/main" id="{0D852E4A-D11D-4393-A651-E97FBA2D2FB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176" y="5932772"/>
            <a:ext cx="548640" cy="548640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94D860E-4EAA-4EE1-A480-89433075C7B1}"/>
              </a:ext>
            </a:extLst>
          </p:cNvPr>
          <p:cNvGrpSpPr>
            <a:grpSpLocks noChangeAspect="1"/>
          </p:cNvGrpSpPr>
          <p:nvPr/>
        </p:nvGrpSpPr>
        <p:grpSpPr>
          <a:xfrm>
            <a:off x="10324532" y="5723747"/>
            <a:ext cx="885125" cy="88452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6" name="Freeform 1702">
              <a:extLst>
                <a:ext uri="{FF2B5EF4-FFF2-40B4-BE49-F238E27FC236}">
                  <a16:creationId xmlns:a16="http://schemas.microsoft.com/office/drawing/2014/main" id="{6C15FC44-F8DF-42D7-8E8E-A22A32CBA7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100000">
                  <a:schemeClr val="bg1">
                    <a:lumMod val="65000"/>
                    <a:lumOff val="35000"/>
                    <a:alpha val="15000"/>
                  </a:schemeClr>
                </a:gs>
                <a:gs pos="0">
                  <a:schemeClr val="bg1">
                    <a:lumMod val="50000"/>
                    <a:lumOff val="50000"/>
                    <a:alpha val="1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1703">
              <a:extLst>
                <a:ext uri="{FF2B5EF4-FFF2-40B4-BE49-F238E27FC236}">
                  <a16:creationId xmlns:a16="http://schemas.microsoft.com/office/drawing/2014/main" id="{D7CC9A08-ED35-4E2E-965A-182EA6E6151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5000"/>
                  </a:schemeClr>
                </a:gs>
                <a:gs pos="100000">
                  <a:schemeClr val="bg1">
                    <a:lumMod val="50000"/>
                    <a:lumOff val="50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2D8A6D3E-5A0B-4F04-8300-A5109514DDE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388837" y="5788007"/>
            <a:ext cx="756515" cy="756000"/>
            <a:chOff x="9808331" y="4174561"/>
            <a:chExt cx="2273146" cy="2244847"/>
          </a:xfrm>
          <a:gradFill flip="none" rotWithShape="1">
            <a:gsLst>
              <a:gs pos="0">
                <a:srgbClr val="0070C0">
                  <a:alpha val="44000"/>
                </a:srgbClr>
              </a:gs>
              <a:gs pos="100000">
                <a:schemeClr val="accent2">
                  <a:alpha val="20000"/>
                </a:schemeClr>
              </a:gs>
            </a:gsLst>
            <a:lin ang="0" scaled="1"/>
            <a:tileRect/>
          </a:gradFill>
        </p:grpSpPr>
        <p:sp>
          <p:nvSpPr>
            <p:cNvPr id="29" name="Freeform 1702">
              <a:extLst>
                <a:ext uri="{FF2B5EF4-FFF2-40B4-BE49-F238E27FC236}">
                  <a16:creationId xmlns:a16="http://schemas.microsoft.com/office/drawing/2014/main" id="{1E82BA4A-5F2C-46AC-9B19-BB081C1ED7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8331" y="5297244"/>
              <a:ext cx="2084289" cy="1122164"/>
            </a:xfrm>
            <a:custGeom>
              <a:avLst/>
              <a:gdLst>
                <a:gd name="T0" fmla="*/ 1915 w 3951"/>
                <a:gd name="T1" fmla="*/ 3 h 2157"/>
                <a:gd name="T2" fmla="*/ 2157 w 3951"/>
                <a:gd name="T3" fmla="*/ 30 h 2157"/>
                <a:gd name="T4" fmla="*/ 2392 w 3951"/>
                <a:gd name="T5" fmla="*/ 84 h 2157"/>
                <a:gd name="T6" fmla="*/ 2618 w 3951"/>
                <a:gd name="T7" fmla="*/ 163 h 2157"/>
                <a:gd name="T8" fmla="*/ 2835 w 3951"/>
                <a:gd name="T9" fmla="*/ 267 h 2157"/>
                <a:gd name="T10" fmla="*/ 3039 w 3951"/>
                <a:gd name="T11" fmla="*/ 396 h 2157"/>
                <a:gd name="T12" fmla="*/ 3229 w 3951"/>
                <a:gd name="T13" fmla="*/ 548 h 2157"/>
                <a:gd name="T14" fmla="*/ 3403 w 3951"/>
                <a:gd name="T15" fmla="*/ 720 h 2157"/>
                <a:gd name="T16" fmla="*/ 3555 w 3951"/>
                <a:gd name="T17" fmla="*/ 912 h 2157"/>
                <a:gd name="T18" fmla="*/ 3683 w 3951"/>
                <a:gd name="T19" fmla="*/ 1115 h 2157"/>
                <a:gd name="T20" fmla="*/ 3787 w 3951"/>
                <a:gd name="T21" fmla="*/ 1331 h 2157"/>
                <a:gd name="T22" fmla="*/ 3867 w 3951"/>
                <a:gd name="T23" fmla="*/ 1557 h 2157"/>
                <a:gd name="T24" fmla="*/ 3921 w 3951"/>
                <a:gd name="T25" fmla="*/ 1793 h 2157"/>
                <a:gd name="T26" fmla="*/ 3947 w 3951"/>
                <a:gd name="T27" fmla="*/ 2034 h 2157"/>
                <a:gd name="T28" fmla="*/ 3886 w 3951"/>
                <a:gd name="T29" fmla="*/ 2157 h 2157"/>
                <a:gd name="T30" fmla="*/ 3873 w 3951"/>
                <a:gd name="T31" fmla="*/ 1920 h 2157"/>
                <a:gd name="T32" fmla="*/ 3834 w 3951"/>
                <a:gd name="T33" fmla="*/ 1688 h 2157"/>
                <a:gd name="T34" fmla="*/ 3770 w 3951"/>
                <a:gd name="T35" fmla="*/ 1464 h 2157"/>
                <a:gd name="T36" fmla="*/ 3681 w 3951"/>
                <a:gd name="T37" fmla="*/ 1249 h 2157"/>
                <a:gd name="T38" fmla="*/ 3567 w 3951"/>
                <a:gd name="T39" fmla="*/ 1045 h 2157"/>
                <a:gd name="T40" fmla="*/ 3432 w 3951"/>
                <a:gd name="T41" fmla="*/ 854 h 2157"/>
                <a:gd name="T42" fmla="*/ 3273 w 3951"/>
                <a:gd name="T43" fmla="*/ 677 h 2157"/>
                <a:gd name="T44" fmla="*/ 3095 w 3951"/>
                <a:gd name="T45" fmla="*/ 519 h 2157"/>
                <a:gd name="T46" fmla="*/ 2904 w 3951"/>
                <a:gd name="T47" fmla="*/ 383 h 2157"/>
                <a:gd name="T48" fmla="*/ 2700 w 3951"/>
                <a:gd name="T49" fmla="*/ 270 h 2157"/>
                <a:gd name="T50" fmla="*/ 2485 w 3951"/>
                <a:gd name="T51" fmla="*/ 181 h 2157"/>
                <a:gd name="T52" fmla="*/ 2261 w 3951"/>
                <a:gd name="T53" fmla="*/ 117 h 2157"/>
                <a:gd name="T54" fmla="*/ 2030 w 3951"/>
                <a:gd name="T55" fmla="*/ 77 h 2157"/>
                <a:gd name="T56" fmla="*/ 1792 w 3951"/>
                <a:gd name="T57" fmla="*/ 64 h 2157"/>
                <a:gd name="T58" fmla="*/ 1548 w 3951"/>
                <a:gd name="T59" fmla="*/ 79 h 2157"/>
                <a:gd name="T60" fmla="*/ 1310 w 3951"/>
                <a:gd name="T61" fmla="*/ 121 h 2157"/>
                <a:gd name="T62" fmla="*/ 1079 w 3951"/>
                <a:gd name="T63" fmla="*/ 189 h 2157"/>
                <a:gd name="T64" fmla="*/ 860 w 3951"/>
                <a:gd name="T65" fmla="*/ 283 h 2157"/>
                <a:gd name="T66" fmla="*/ 652 w 3951"/>
                <a:gd name="T67" fmla="*/ 401 h 2157"/>
                <a:gd name="T68" fmla="*/ 459 w 3951"/>
                <a:gd name="T69" fmla="*/ 542 h 2157"/>
                <a:gd name="T70" fmla="*/ 283 w 3951"/>
                <a:gd name="T71" fmla="*/ 706 h 2157"/>
                <a:gd name="T72" fmla="*/ 124 w 3951"/>
                <a:gd name="T73" fmla="*/ 892 h 2157"/>
                <a:gd name="T74" fmla="*/ 0 w 3951"/>
                <a:gd name="T75" fmla="*/ 956 h 2157"/>
                <a:gd name="T76" fmla="*/ 142 w 3951"/>
                <a:gd name="T77" fmla="*/ 765 h 2157"/>
                <a:gd name="T78" fmla="*/ 305 w 3951"/>
                <a:gd name="T79" fmla="*/ 593 h 2157"/>
                <a:gd name="T80" fmla="*/ 483 w 3951"/>
                <a:gd name="T81" fmla="*/ 442 h 2157"/>
                <a:gd name="T82" fmla="*/ 676 w 3951"/>
                <a:gd name="T83" fmla="*/ 311 h 2157"/>
                <a:gd name="T84" fmla="*/ 880 w 3951"/>
                <a:gd name="T85" fmla="*/ 201 h 2157"/>
                <a:gd name="T86" fmla="*/ 1096 w 3951"/>
                <a:gd name="T87" fmla="*/ 114 h 2157"/>
                <a:gd name="T88" fmla="*/ 1321 w 3951"/>
                <a:gd name="T89" fmla="*/ 51 h 2157"/>
                <a:gd name="T90" fmla="*/ 1555 w 3951"/>
                <a:gd name="T91" fmla="*/ 13 h 2157"/>
                <a:gd name="T92" fmla="*/ 1792 w 3951"/>
                <a:gd name="T93" fmla="*/ 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951" h="2157">
                  <a:moveTo>
                    <a:pt x="1792" y="0"/>
                  </a:moveTo>
                  <a:lnTo>
                    <a:pt x="1915" y="3"/>
                  </a:lnTo>
                  <a:lnTo>
                    <a:pt x="2037" y="13"/>
                  </a:lnTo>
                  <a:lnTo>
                    <a:pt x="2157" y="30"/>
                  </a:lnTo>
                  <a:lnTo>
                    <a:pt x="2275" y="54"/>
                  </a:lnTo>
                  <a:lnTo>
                    <a:pt x="2392" y="84"/>
                  </a:lnTo>
                  <a:lnTo>
                    <a:pt x="2507" y="119"/>
                  </a:lnTo>
                  <a:lnTo>
                    <a:pt x="2618" y="163"/>
                  </a:lnTo>
                  <a:lnTo>
                    <a:pt x="2728" y="212"/>
                  </a:lnTo>
                  <a:lnTo>
                    <a:pt x="2835" y="267"/>
                  </a:lnTo>
                  <a:lnTo>
                    <a:pt x="2938" y="328"/>
                  </a:lnTo>
                  <a:lnTo>
                    <a:pt x="3039" y="396"/>
                  </a:lnTo>
                  <a:lnTo>
                    <a:pt x="3136" y="468"/>
                  </a:lnTo>
                  <a:lnTo>
                    <a:pt x="3229" y="548"/>
                  </a:lnTo>
                  <a:lnTo>
                    <a:pt x="3318" y="631"/>
                  </a:lnTo>
                  <a:lnTo>
                    <a:pt x="3403" y="720"/>
                  </a:lnTo>
                  <a:lnTo>
                    <a:pt x="3482" y="815"/>
                  </a:lnTo>
                  <a:lnTo>
                    <a:pt x="3555" y="912"/>
                  </a:lnTo>
                  <a:lnTo>
                    <a:pt x="3622" y="1011"/>
                  </a:lnTo>
                  <a:lnTo>
                    <a:pt x="3683" y="1115"/>
                  </a:lnTo>
                  <a:lnTo>
                    <a:pt x="3738" y="1222"/>
                  </a:lnTo>
                  <a:lnTo>
                    <a:pt x="3787" y="1331"/>
                  </a:lnTo>
                  <a:lnTo>
                    <a:pt x="3830" y="1443"/>
                  </a:lnTo>
                  <a:lnTo>
                    <a:pt x="3867" y="1557"/>
                  </a:lnTo>
                  <a:lnTo>
                    <a:pt x="3897" y="1674"/>
                  </a:lnTo>
                  <a:lnTo>
                    <a:pt x="3921" y="1793"/>
                  </a:lnTo>
                  <a:lnTo>
                    <a:pt x="3938" y="1912"/>
                  </a:lnTo>
                  <a:lnTo>
                    <a:pt x="3947" y="2034"/>
                  </a:lnTo>
                  <a:lnTo>
                    <a:pt x="3951" y="2157"/>
                  </a:lnTo>
                  <a:lnTo>
                    <a:pt x="3886" y="2157"/>
                  </a:lnTo>
                  <a:lnTo>
                    <a:pt x="3883" y="2038"/>
                  </a:lnTo>
                  <a:lnTo>
                    <a:pt x="3873" y="1920"/>
                  </a:lnTo>
                  <a:lnTo>
                    <a:pt x="3856" y="1803"/>
                  </a:lnTo>
                  <a:lnTo>
                    <a:pt x="3834" y="1688"/>
                  </a:lnTo>
                  <a:lnTo>
                    <a:pt x="3805" y="1576"/>
                  </a:lnTo>
                  <a:lnTo>
                    <a:pt x="3770" y="1464"/>
                  </a:lnTo>
                  <a:lnTo>
                    <a:pt x="3728" y="1356"/>
                  </a:lnTo>
                  <a:lnTo>
                    <a:pt x="3681" y="1249"/>
                  </a:lnTo>
                  <a:lnTo>
                    <a:pt x="3627" y="1146"/>
                  </a:lnTo>
                  <a:lnTo>
                    <a:pt x="3567" y="1045"/>
                  </a:lnTo>
                  <a:lnTo>
                    <a:pt x="3503" y="948"/>
                  </a:lnTo>
                  <a:lnTo>
                    <a:pt x="3432" y="854"/>
                  </a:lnTo>
                  <a:lnTo>
                    <a:pt x="3355" y="764"/>
                  </a:lnTo>
                  <a:lnTo>
                    <a:pt x="3273" y="677"/>
                  </a:lnTo>
                  <a:lnTo>
                    <a:pt x="3186" y="595"/>
                  </a:lnTo>
                  <a:lnTo>
                    <a:pt x="3095" y="519"/>
                  </a:lnTo>
                  <a:lnTo>
                    <a:pt x="3002" y="448"/>
                  </a:lnTo>
                  <a:lnTo>
                    <a:pt x="2904" y="383"/>
                  </a:lnTo>
                  <a:lnTo>
                    <a:pt x="2803" y="324"/>
                  </a:lnTo>
                  <a:lnTo>
                    <a:pt x="2700" y="270"/>
                  </a:lnTo>
                  <a:lnTo>
                    <a:pt x="2593" y="223"/>
                  </a:lnTo>
                  <a:lnTo>
                    <a:pt x="2485" y="181"/>
                  </a:lnTo>
                  <a:lnTo>
                    <a:pt x="2375" y="146"/>
                  </a:lnTo>
                  <a:lnTo>
                    <a:pt x="2261" y="117"/>
                  </a:lnTo>
                  <a:lnTo>
                    <a:pt x="2147" y="93"/>
                  </a:lnTo>
                  <a:lnTo>
                    <a:pt x="2030" y="77"/>
                  </a:lnTo>
                  <a:lnTo>
                    <a:pt x="1911" y="67"/>
                  </a:lnTo>
                  <a:lnTo>
                    <a:pt x="1792" y="64"/>
                  </a:lnTo>
                  <a:lnTo>
                    <a:pt x="1670" y="68"/>
                  </a:lnTo>
                  <a:lnTo>
                    <a:pt x="1548" y="79"/>
                  </a:lnTo>
                  <a:lnTo>
                    <a:pt x="1428" y="96"/>
                  </a:lnTo>
                  <a:lnTo>
                    <a:pt x="1310" y="121"/>
                  </a:lnTo>
                  <a:lnTo>
                    <a:pt x="1193" y="151"/>
                  </a:lnTo>
                  <a:lnTo>
                    <a:pt x="1079" y="189"/>
                  </a:lnTo>
                  <a:lnTo>
                    <a:pt x="968" y="232"/>
                  </a:lnTo>
                  <a:lnTo>
                    <a:pt x="860" y="283"/>
                  </a:lnTo>
                  <a:lnTo>
                    <a:pt x="754" y="339"/>
                  </a:lnTo>
                  <a:lnTo>
                    <a:pt x="652" y="401"/>
                  </a:lnTo>
                  <a:lnTo>
                    <a:pt x="554" y="469"/>
                  </a:lnTo>
                  <a:lnTo>
                    <a:pt x="459" y="542"/>
                  </a:lnTo>
                  <a:lnTo>
                    <a:pt x="369" y="622"/>
                  </a:lnTo>
                  <a:lnTo>
                    <a:pt x="283" y="706"/>
                  </a:lnTo>
                  <a:lnTo>
                    <a:pt x="201" y="796"/>
                  </a:lnTo>
                  <a:lnTo>
                    <a:pt x="124" y="892"/>
                  </a:lnTo>
                  <a:lnTo>
                    <a:pt x="52" y="992"/>
                  </a:lnTo>
                  <a:lnTo>
                    <a:pt x="0" y="956"/>
                  </a:lnTo>
                  <a:lnTo>
                    <a:pt x="69" y="858"/>
                  </a:lnTo>
                  <a:lnTo>
                    <a:pt x="142" y="765"/>
                  </a:lnTo>
                  <a:lnTo>
                    <a:pt x="221" y="677"/>
                  </a:lnTo>
                  <a:lnTo>
                    <a:pt x="305" y="593"/>
                  </a:lnTo>
                  <a:lnTo>
                    <a:pt x="391" y="515"/>
                  </a:lnTo>
                  <a:lnTo>
                    <a:pt x="483" y="442"/>
                  </a:lnTo>
                  <a:lnTo>
                    <a:pt x="577" y="373"/>
                  </a:lnTo>
                  <a:lnTo>
                    <a:pt x="676" y="311"/>
                  </a:lnTo>
                  <a:lnTo>
                    <a:pt x="776" y="253"/>
                  </a:lnTo>
                  <a:lnTo>
                    <a:pt x="880" y="201"/>
                  </a:lnTo>
                  <a:lnTo>
                    <a:pt x="987" y="155"/>
                  </a:lnTo>
                  <a:lnTo>
                    <a:pt x="1096" y="114"/>
                  </a:lnTo>
                  <a:lnTo>
                    <a:pt x="1207" y="80"/>
                  </a:lnTo>
                  <a:lnTo>
                    <a:pt x="1321" y="51"/>
                  </a:lnTo>
                  <a:lnTo>
                    <a:pt x="1437" y="29"/>
                  </a:lnTo>
                  <a:lnTo>
                    <a:pt x="1555" y="13"/>
                  </a:lnTo>
                  <a:lnTo>
                    <a:pt x="1673" y="3"/>
                  </a:lnTo>
                  <a:lnTo>
                    <a:pt x="1792" y="0"/>
                  </a:lnTo>
                  <a:close/>
                </a:path>
              </a:pathLst>
            </a:custGeom>
            <a:gradFill>
              <a:gsLst>
                <a:gs pos="0">
                  <a:schemeClr val="bg1">
                    <a:lumMod val="65000"/>
                    <a:lumOff val="35000"/>
                    <a:alpha val="10000"/>
                  </a:schemeClr>
                </a:gs>
                <a:gs pos="100000">
                  <a:schemeClr val="bg1">
                    <a:lumMod val="65000"/>
                    <a:lumOff val="35000"/>
                    <a:alpha val="25000"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Freeform 1703">
              <a:extLst>
                <a:ext uri="{FF2B5EF4-FFF2-40B4-BE49-F238E27FC236}">
                  <a16:creationId xmlns:a16="http://schemas.microsoft.com/office/drawing/2014/main" id="{11B2829C-EC4E-488B-974C-3D8ED93760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6944" y="4174561"/>
              <a:ext cx="1734533" cy="1025919"/>
            </a:xfrm>
            <a:custGeom>
              <a:avLst/>
              <a:gdLst>
                <a:gd name="T0" fmla="*/ 79 w 3288"/>
                <a:gd name="T1" fmla="*/ 119 h 1972"/>
                <a:gd name="T2" fmla="*/ 126 w 3288"/>
                <a:gd name="T3" fmla="*/ 352 h 1972"/>
                <a:gd name="T4" fmla="*/ 199 w 3288"/>
                <a:gd name="T5" fmla="*/ 576 h 1972"/>
                <a:gd name="T6" fmla="*/ 297 w 3288"/>
                <a:gd name="T7" fmla="*/ 791 h 1972"/>
                <a:gd name="T8" fmla="*/ 419 w 3288"/>
                <a:gd name="T9" fmla="*/ 994 h 1972"/>
                <a:gd name="T10" fmla="*/ 565 w 3288"/>
                <a:gd name="T11" fmla="*/ 1182 h 1972"/>
                <a:gd name="T12" fmla="*/ 732 w 3288"/>
                <a:gd name="T13" fmla="*/ 1354 h 1972"/>
                <a:gd name="T14" fmla="*/ 918 w 3288"/>
                <a:gd name="T15" fmla="*/ 1507 h 1972"/>
                <a:gd name="T16" fmla="*/ 1120 w 3288"/>
                <a:gd name="T17" fmla="*/ 1637 h 1972"/>
                <a:gd name="T18" fmla="*/ 1334 w 3288"/>
                <a:gd name="T19" fmla="*/ 1743 h 1972"/>
                <a:gd name="T20" fmla="*/ 1558 w 3288"/>
                <a:gd name="T21" fmla="*/ 1823 h 1972"/>
                <a:gd name="T22" fmla="*/ 1790 w 3288"/>
                <a:gd name="T23" fmla="*/ 1876 h 1972"/>
                <a:gd name="T24" fmla="*/ 2029 w 3288"/>
                <a:gd name="T25" fmla="*/ 1904 h 1972"/>
                <a:gd name="T26" fmla="*/ 2268 w 3288"/>
                <a:gd name="T27" fmla="*/ 1904 h 1972"/>
                <a:gd name="T28" fmla="*/ 2500 w 3288"/>
                <a:gd name="T29" fmla="*/ 1879 h 1972"/>
                <a:gd name="T30" fmla="*/ 2725 w 3288"/>
                <a:gd name="T31" fmla="*/ 1828 h 1972"/>
                <a:gd name="T32" fmla="*/ 2944 w 3288"/>
                <a:gd name="T33" fmla="*/ 1752 h 1972"/>
                <a:gd name="T34" fmla="*/ 3155 w 3288"/>
                <a:gd name="T35" fmla="*/ 1651 h 1972"/>
                <a:gd name="T36" fmla="*/ 3288 w 3288"/>
                <a:gd name="T37" fmla="*/ 1647 h 1972"/>
                <a:gd name="T38" fmla="*/ 3079 w 3288"/>
                <a:gd name="T39" fmla="*/ 1762 h 1972"/>
                <a:gd name="T40" fmla="*/ 2857 w 3288"/>
                <a:gd name="T41" fmla="*/ 1854 h 1972"/>
                <a:gd name="T42" fmla="*/ 2627 w 3288"/>
                <a:gd name="T43" fmla="*/ 1918 h 1972"/>
                <a:gd name="T44" fmla="*/ 2391 w 3288"/>
                <a:gd name="T45" fmla="*/ 1959 h 1972"/>
                <a:gd name="T46" fmla="*/ 2150 w 3288"/>
                <a:gd name="T47" fmla="*/ 1972 h 1972"/>
                <a:gd name="T48" fmla="*/ 1901 w 3288"/>
                <a:gd name="T49" fmla="*/ 1958 h 1972"/>
                <a:gd name="T50" fmla="*/ 1658 w 3288"/>
                <a:gd name="T51" fmla="*/ 1916 h 1972"/>
                <a:gd name="T52" fmla="*/ 1423 w 3288"/>
                <a:gd name="T53" fmla="*/ 1846 h 1972"/>
                <a:gd name="T54" fmla="*/ 1197 w 3288"/>
                <a:gd name="T55" fmla="*/ 1751 h 1972"/>
                <a:gd name="T56" fmla="*/ 983 w 3288"/>
                <a:gd name="T57" fmla="*/ 1629 h 1972"/>
                <a:gd name="T58" fmla="*/ 782 w 3288"/>
                <a:gd name="T59" fmla="*/ 1484 h 1972"/>
                <a:gd name="T60" fmla="*/ 600 w 3288"/>
                <a:gd name="T61" fmla="*/ 1315 h 1972"/>
                <a:gd name="T62" fmla="*/ 439 w 3288"/>
                <a:gd name="T63" fmla="*/ 1129 h 1972"/>
                <a:gd name="T64" fmla="*/ 300 w 3288"/>
                <a:gd name="T65" fmla="*/ 927 h 1972"/>
                <a:gd name="T66" fmla="*/ 187 w 3288"/>
                <a:gd name="T67" fmla="*/ 712 h 1972"/>
                <a:gd name="T68" fmla="*/ 98 w 3288"/>
                <a:gd name="T69" fmla="*/ 486 h 1972"/>
                <a:gd name="T70" fmla="*/ 35 w 3288"/>
                <a:gd name="T71" fmla="*/ 249 h 1972"/>
                <a:gd name="T72" fmla="*/ 0 w 3288"/>
                <a:gd name="T73" fmla="*/ 5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8" h="1972">
                  <a:moveTo>
                    <a:pt x="64" y="0"/>
                  </a:moveTo>
                  <a:lnTo>
                    <a:pt x="79" y="119"/>
                  </a:lnTo>
                  <a:lnTo>
                    <a:pt x="98" y="236"/>
                  </a:lnTo>
                  <a:lnTo>
                    <a:pt x="126" y="352"/>
                  </a:lnTo>
                  <a:lnTo>
                    <a:pt x="160" y="465"/>
                  </a:lnTo>
                  <a:lnTo>
                    <a:pt x="199" y="576"/>
                  </a:lnTo>
                  <a:lnTo>
                    <a:pt x="245" y="685"/>
                  </a:lnTo>
                  <a:lnTo>
                    <a:pt x="297" y="791"/>
                  </a:lnTo>
                  <a:lnTo>
                    <a:pt x="356" y="894"/>
                  </a:lnTo>
                  <a:lnTo>
                    <a:pt x="419" y="994"/>
                  </a:lnTo>
                  <a:lnTo>
                    <a:pt x="490" y="1089"/>
                  </a:lnTo>
                  <a:lnTo>
                    <a:pt x="565" y="1182"/>
                  </a:lnTo>
                  <a:lnTo>
                    <a:pt x="646" y="1270"/>
                  </a:lnTo>
                  <a:lnTo>
                    <a:pt x="732" y="1354"/>
                  </a:lnTo>
                  <a:lnTo>
                    <a:pt x="824" y="1434"/>
                  </a:lnTo>
                  <a:lnTo>
                    <a:pt x="918" y="1507"/>
                  </a:lnTo>
                  <a:lnTo>
                    <a:pt x="1018" y="1575"/>
                  </a:lnTo>
                  <a:lnTo>
                    <a:pt x="1120" y="1637"/>
                  </a:lnTo>
                  <a:lnTo>
                    <a:pt x="1225" y="1693"/>
                  </a:lnTo>
                  <a:lnTo>
                    <a:pt x="1334" y="1743"/>
                  </a:lnTo>
                  <a:lnTo>
                    <a:pt x="1445" y="1786"/>
                  </a:lnTo>
                  <a:lnTo>
                    <a:pt x="1558" y="1823"/>
                  </a:lnTo>
                  <a:lnTo>
                    <a:pt x="1673" y="1853"/>
                  </a:lnTo>
                  <a:lnTo>
                    <a:pt x="1790" y="1876"/>
                  </a:lnTo>
                  <a:lnTo>
                    <a:pt x="1909" y="1893"/>
                  </a:lnTo>
                  <a:lnTo>
                    <a:pt x="2029" y="1904"/>
                  </a:lnTo>
                  <a:lnTo>
                    <a:pt x="2150" y="1908"/>
                  </a:lnTo>
                  <a:lnTo>
                    <a:pt x="2268" y="1904"/>
                  </a:lnTo>
                  <a:lnTo>
                    <a:pt x="2384" y="1895"/>
                  </a:lnTo>
                  <a:lnTo>
                    <a:pt x="2500" y="1879"/>
                  </a:lnTo>
                  <a:lnTo>
                    <a:pt x="2612" y="1855"/>
                  </a:lnTo>
                  <a:lnTo>
                    <a:pt x="2725" y="1828"/>
                  </a:lnTo>
                  <a:lnTo>
                    <a:pt x="2836" y="1793"/>
                  </a:lnTo>
                  <a:lnTo>
                    <a:pt x="2944" y="1752"/>
                  </a:lnTo>
                  <a:lnTo>
                    <a:pt x="3050" y="1705"/>
                  </a:lnTo>
                  <a:lnTo>
                    <a:pt x="3155" y="1651"/>
                  </a:lnTo>
                  <a:lnTo>
                    <a:pt x="3254" y="1594"/>
                  </a:lnTo>
                  <a:lnTo>
                    <a:pt x="3288" y="1647"/>
                  </a:lnTo>
                  <a:lnTo>
                    <a:pt x="3185" y="1709"/>
                  </a:lnTo>
                  <a:lnTo>
                    <a:pt x="3079" y="1762"/>
                  </a:lnTo>
                  <a:lnTo>
                    <a:pt x="2969" y="1811"/>
                  </a:lnTo>
                  <a:lnTo>
                    <a:pt x="2857" y="1854"/>
                  </a:lnTo>
                  <a:lnTo>
                    <a:pt x="2743" y="1890"/>
                  </a:lnTo>
                  <a:lnTo>
                    <a:pt x="2627" y="1918"/>
                  </a:lnTo>
                  <a:lnTo>
                    <a:pt x="2510" y="1942"/>
                  </a:lnTo>
                  <a:lnTo>
                    <a:pt x="2391" y="1959"/>
                  </a:lnTo>
                  <a:lnTo>
                    <a:pt x="2272" y="1968"/>
                  </a:lnTo>
                  <a:lnTo>
                    <a:pt x="2150" y="1972"/>
                  </a:lnTo>
                  <a:lnTo>
                    <a:pt x="2025" y="1968"/>
                  </a:lnTo>
                  <a:lnTo>
                    <a:pt x="1901" y="1958"/>
                  </a:lnTo>
                  <a:lnTo>
                    <a:pt x="1779" y="1941"/>
                  </a:lnTo>
                  <a:lnTo>
                    <a:pt x="1658" y="1916"/>
                  </a:lnTo>
                  <a:lnTo>
                    <a:pt x="1539" y="1884"/>
                  </a:lnTo>
                  <a:lnTo>
                    <a:pt x="1423" y="1846"/>
                  </a:lnTo>
                  <a:lnTo>
                    <a:pt x="1309" y="1802"/>
                  </a:lnTo>
                  <a:lnTo>
                    <a:pt x="1197" y="1751"/>
                  </a:lnTo>
                  <a:lnTo>
                    <a:pt x="1089" y="1693"/>
                  </a:lnTo>
                  <a:lnTo>
                    <a:pt x="983" y="1629"/>
                  </a:lnTo>
                  <a:lnTo>
                    <a:pt x="880" y="1560"/>
                  </a:lnTo>
                  <a:lnTo>
                    <a:pt x="782" y="1484"/>
                  </a:lnTo>
                  <a:lnTo>
                    <a:pt x="688" y="1402"/>
                  </a:lnTo>
                  <a:lnTo>
                    <a:pt x="600" y="1315"/>
                  </a:lnTo>
                  <a:lnTo>
                    <a:pt x="516" y="1224"/>
                  </a:lnTo>
                  <a:lnTo>
                    <a:pt x="439" y="1129"/>
                  </a:lnTo>
                  <a:lnTo>
                    <a:pt x="367" y="1030"/>
                  </a:lnTo>
                  <a:lnTo>
                    <a:pt x="300" y="927"/>
                  </a:lnTo>
                  <a:lnTo>
                    <a:pt x="241" y="821"/>
                  </a:lnTo>
                  <a:lnTo>
                    <a:pt x="187" y="712"/>
                  </a:lnTo>
                  <a:lnTo>
                    <a:pt x="139" y="600"/>
                  </a:lnTo>
                  <a:lnTo>
                    <a:pt x="98" y="486"/>
                  </a:lnTo>
                  <a:lnTo>
                    <a:pt x="63" y="368"/>
                  </a:lnTo>
                  <a:lnTo>
                    <a:pt x="35" y="249"/>
                  </a:lnTo>
                  <a:lnTo>
                    <a:pt x="14" y="128"/>
                  </a:lnTo>
                  <a:lnTo>
                    <a:pt x="0" y="5"/>
                  </a:lnTo>
                  <a:lnTo>
                    <a:pt x="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lumOff val="35000"/>
                    <a:alpha val="25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5" name="Rectangle 4">
            <a:extLst>
              <a:ext uri="{FF2B5EF4-FFF2-40B4-BE49-F238E27FC236}">
                <a16:creationId xmlns:a16="http://schemas.microsoft.com/office/drawing/2014/main" id="{BB4CFF6B-3515-43C5-BC4F-C609ECBA0151}"/>
              </a:ext>
            </a:extLst>
          </p:cNvPr>
          <p:cNvSpPr>
            <a:spLocks noChangeAspect="1"/>
          </p:cNvSpPr>
          <p:nvPr/>
        </p:nvSpPr>
        <p:spPr>
          <a:xfrm>
            <a:off x="781030" y="1487488"/>
            <a:ext cx="2257675" cy="485685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направлено в суд  заявлений (исков)</a:t>
            </a:r>
          </a:p>
        </p:txBody>
      </p:sp>
      <p:sp>
        <p:nvSpPr>
          <p:cNvPr id="56" name="Rectangle 5">
            <a:extLst>
              <a:ext uri="{FF2B5EF4-FFF2-40B4-BE49-F238E27FC236}">
                <a16:creationId xmlns:a16="http://schemas.microsoft.com/office/drawing/2014/main" id="{6AE11195-A7FB-44DA-99EB-2A6E876865DE}"/>
              </a:ext>
            </a:extLst>
          </p:cNvPr>
          <p:cNvSpPr>
            <a:spLocks noChangeAspect="1"/>
          </p:cNvSpPr>
          <p:nvPr/>
        </p:nvSpPr>
        <p:spPr>
          <a:xfrm>
            <a:off x="8502728" y="1032408"/>
            <a:ext cx="1752080" cy="471902"/>
          </a:xfrm>
          <a:prstGeom prst="rect">
            <a:avLst/>
          </a:prstGeom>
          <a:noFill/>
          <a:ln w="6350"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1474A"/>
              </a:solidFill>
              <a:effectLst/>
              <a:uLnTx/>
              <a:uFillTx/>
              <a:latin typeface="Helvetica Neue Medium"/>
              <a:ea typeface="+mn-ea"/>
              <a:cs typeface="+mn-cs"/>
            </a:endParaRPr>
          </a:p>
        </p:txBody>
      </p:sp>
      <p:sp>
        <p:nvSpPr>
          <p:cNvPr id="43" name="Rectangle 4">
            <a:extLst>
              <a:ext uri="{FF2B5EF4-FFF2-40B4-BE49-F238E27FC236}">
                <a16:creationId xmlns:a16="http://schemas.microsoft.com/office/drawing/2014/main" id="{13DE1623-F784-40B2-BC4F-4CB23D6C484A}"/>
              </a:ext>
            </a:extLst>
          </p:cNvPr>
          <p:cNvSpPr>
            <a:spLocks noChangeAspect="1"/>
          </p:cNvSpPr>
          <p:nvPr/>
        </p:nvSpPr>
        <p:spPr>
          <a:xfrm>
            <a:off x="3215803" y="1444434"/>
            <a:ext cx="2257679" cy="53229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Сумма исковых требований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77" name="Rectangle 4">
            <a:extLst>
              <a:ext uri="{FF2B5EF4-FFF2-40B4-BE49-F238E27FC236}">
                <a16:creationId xmlns:a16="http://schemas.microsoft.com/office/drawing/2014/main" id="{1994BC0E-D6EA-4198-8F36-CE2D68D7E468}"/>
              </a:ext>
            </a:extLst>
          </p:cNvPr>
          <p:cNvSpPr/>
          <p:nvPr/>
        </p:nvSpPr>
        <p:spPr>
          <a:xfrm>
            <a:off x="924740" y="235077"/>
            <a:ext cx="9572425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just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all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Biome" panose="020B0503030204020804" pitchFamily="34" charset="0"/>
              </a:rPr>
              <a:t>Исковая работа прокурора </a:t>
            </a:r>
          </a:p>
          <a:p>
            <a:pPr marL="180000" marR="0" lvl="0" indent="0" algn="just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all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Biome" panose="020B0503030204020804" pitchFamily="34" charset="0"/>
              </a:rPr>
              <a:t>в рамках осуществления контроля за расходами </a:t>
            </a:r>
          </a:p>
        </p:txBody>
      </p:sp>
      <p:cxnSp>
        <p:nvCxnSpPr>
          <p:cNvPr id="78" name="Straight Connector 27">
            <a:extLst>
              <a:ext uri="{FF2B5EF4-FFF2-40B4-BE49-F238E27FC236}">
                <a16:creationId xmlns:a16="http://schemas.microsoft.com/office/drawing/2014/main" id="{62860047-BCA4-41C3-96B6-54C68E7D64D5}"/>
              </a:ext>
            </a:extLst>
          </p:cNvPr>
          <p:cNvCxnSpPr>
            <a:cxnSpLocks/>
          </p:cNvCxnSpPr>
          <p:nvPr/>
        </p:nvCxnSpPr>
        <p:spPr>
          <a:xfrm flipV="1">
            <a:off x="11926798" y="0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27">
            <a:extLst>
              <a:ext uri="{FF2B5EF4-FFF2-40B4-BE49-F238E27FC236}">
                <a16:creationId xmlns:a16="http://schemas.microsoft.com/office/drawing/2014/main" id="{ACEE67EB-1E0D-46D4-A482-C6B70646A383}"/>
              </a:ext>
            </a:extLst>
          </p:cNvPr>
          <p:cNvCxnSpPr>
            <a:cxnSpLocks/>
          </p:cNvCxnSpPr>
          <p:nvPr/>
        </p:nvCxnSpPr>
        <p:spPr>
          <a:xfrm>
            <a:off x="11760000" y="6672750"/>
            <a:ext cx="432000" cy="0"/>
          </a:xfrm>
          <a:prstGeom prst="line">
            <a:avLst/>
          </a:prstGeom>
          <a:ln w="6350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27">
            <a:extLst>
              <a:ext uri="{FF2B5EF4-FFF2-40B4-BE49-F238E27FC236}">
                <a16:creationId xmlns:a16="http://schemas.microsoft.com/office/drawing/2014/main" id="{3FEF2DA8-A1E9-43A7-B25D-E8BD7CBF2FA1}"/>
              </a:ext>
            </a:extLst>
          </p:cNvPr>
          <p:cNvCxnSpPr>
            <a:cxnSpLocks/>
          </p:cNvCxnSpPr>
          <p:nvPr/>
        </p:nvCxnSpPr>
        <p:spPr>
          <a:xfrm rot="5400000" flipV="1">
            <a:off x="11832000" y="-158669"/>
            <a:ext cx="0" cy="72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27">
            <a:extLst>
              <a:ext uri="{FF2B5EF4-FFF2-40B4-BE49-F238E27FC236}">
                <a16:creationId xmlns:a16="http://schemas.microsoft.com/office/drawing/2014/main" id="{6833FD37-CC81-4717-8410-41BBB5E902DB}"/>
              </a:ext>
            </a:extLst>
          </p:cNvPr>
          <p:cNvCxnSpPr>
            <a:cxnSpLocks/>
          </p:cNvCxnSpPr>
          <p:nvPr/>
        </p:nvCxnSpPr>
        <p:spPr>
          <a:xfrm>
            <a:off x="11954398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18">
            <a:extLst>
              <a:ext uri="{FF2B5EF4-FFF2-40B4-BE49-F238E27FC236}">
                <a16:creationId xmlns:a16="http://schemas.microsoft.com/office/drawing/2014/main" id="{6BB727CE-294D-436E-996B-6073C553DCC7}"/>
              </a:ext>
            </a:extLst>
          </p:cNvPr>
          <p:cNvCxnSpPr>
            <a:cxnSpLocks/>
          </p:cNvCxnSpPr>
          <p:nvPr/>
        </p:nvCxnSpPr>
        <p:spPr>
          <a:xfrm>
            <a:off x="0" y="6682453"/>
            <a:ext cx="9381924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27">
            <a:extLst>
              <a:ext uri="{FF2B5EF4-FFF2-40B4-BE49-F238E27FC236}">
                <a16:creationId xmlns:a16="http://schemas.microsoft.com/office/drawing/2014/main" id="{BD2F7509-ABDD-4AB0-A408-352B0576FFB4}"/>
              </a:ext>
            </a:extLst>
          </p:cNvPr>
          <p:cNvCxnSpPr>
            <a:cxnSpLocks/>
          </p:cNvCxnSpPr>
          <p:nvPr/>
        </p:nvCxnSpPr>
        <p:spPr>
          <a:xfrm>
            <a:off x="180000" y="595800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20000"/>
                  </a:schemeClr>
                </a:gs>
                <a:gs pos="100000">
                  <a:schemeClr val="tx1">
                    <a:lumMod val="50000"/>
                    <a:alpha val="8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18">
            <a:extLst>
              <a:ext uri="{FF2B5EF4-FFF2-40B4-BE49-F238E27FC236}">
                <a16:creationId xmlns:a16="http://schemas.microsoft.com/office/drawing/2014/main" id="{404292C1-CF5C-42EF-BEE1-9620481314EA}"/>
              </a:ext>
            </a:extLst>
          </p:cNvPr>
          <p:cNvCxnSpPr>
            <a:cxnSpLocks/>
          </p:cNvCxnSpPr>
          <p:nvPr/>
        </p:nvCxnSpPr>
        <p:spPr>
          <a:xfrm>
            <a:off x="0" y="189156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27">
            <a:extLst>
              <a:ext uri="{FF2B5EF4-FFF2-40B4-BE49-F238E27FC236}">
                <a16:creationId xmlns:a16="http://schemas.microsoft.com/office/drawing/2014/main" id="{92F69CFB-108C-4592-81F7-A67DF00334B1}"/>
              </a:ext>
            </a:extLst>
          </p:cNvPr>
          <p:cNvCxnSpPr>
            <a:cxnSpLocks/>
          </p:cNvCxnSpPr>
          <p:nvPr/>
        </p:nvCxnSpPr>
        <p:spPr>
          <a:xfrm flipV="1">
            <a:off x="180000" y="0"/>
            <a:ext cx="0" cy="900000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18">
            <a:extLst>
              <a:ext uri="{FF2B5EF4-FFF2-40B4-BE49-F238E27FC236}">
                <a16:creationId xmlns:a16="http://schemas.microsoft.com/office/drawing/2014/main" id="{CE4099F1-6F11-42C4-A650-564349078999}"/>
              </a:ext>
            </a:extLst>
          </p:cNvPr>
          <p:cNvCxnSpPr>
            <a:cxnSpLocks/>
          </p:cNvCxnSpPr>
          <p:nvPr/>
        </p:nvCxnSpPr>
        <p:spPr>
          <a:xfrm>
            <a:off x="0" y="705507"/>
            <a:ext cx="6840000" cy="2688"/>
          </a:xfrm>
          <a:prstGeom prst="line">
            <a:avLst/>
          </a:prstGeom>
          <a:ln w="3175">
            <a:gradFill flip="none" rotWithShape="1">
              <a:gsLst>
                <a:gs pos="0">
                  <a:schemeClr val="bg1">
                    <a:lumMod val="50000"/>
                    <a:lumOff val="50000"/>
                    <a:alpha val="80000"/>
                  </a:schemeClr>
                </a:gs>
                <a:gs pos="100000">
                  <a:schemeClr val="bg1">
                    <a:lumMod val="50000"/>
                    <a:lumOff val="50000"/>
                    <a:alpha val="2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4">
            <a:extLst>
              <a:ext uri="{FF2B5EF4-FFF2-40B4-BE49-F238E27FC236}">
                <a16:creationId xmlns:a16="http://schemas.microsoft.com/office/drawing/2014/main" id="{40747942-2EDE-4589-9360-3A2151F4BC9E}"/>
              </a:ext>
            </a:extLst>
          </p:cNvPr>
          <p:cNvSpPr/>
          <p:nvPr/>
        </p:nvSpPr>
        <p:spPr>
          <a:xfrm>
            <a:off x="3076753" y="2011113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1,2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млрд.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76" name="Rectangle 4">
            <a:extLst>
              <a:ext uri="{FF2B5EF4-FFF2-40B4-BE49-F238E27FC236}">
                <a16:creationId xmlns:a16="http://schemas.microsoft.com/office/drawing/2014/main" id="{A3D963B6-A7AF-4E41-AAA4-1AFF77ED0F6F}"/>
              </a:ext>
            </a:extLst>
          </p:cNvPr>
          <p:cNvSpPr/>
          <p:nvPr/>
        </p:nvSpPr>
        <p:spPr>
          <a:xfrm>
            <a:off x="633488" y="1837718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42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84" name="Rectangle 4">
            <a:extLst>
              <a:ext uri="{FF2B5EF4-FFF2-40B4-BE49-F238E27FC236}">
                <a16:creationId xmlns:a16="http://schemas.microsoft.com/office/drawing/2014/main" id="{64440275-37AA-4A77-910A-6901045ADE73}"/>
              </a:ext>
            </a:extLst>
          </p:cNvPr>
          <p:cNvSpPr/>
          <p:nvPr/>
        </p:nvSpPr>
        <p:spPr>
          <a:xfrm>
            <a:off x="4984026" y="5709883"/>
            <a:ext cx="7896612" cy="545529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lvl="0" algn="just" defTabSz="914400">
              <a:lnSpc>
                <a:spcPts val="1700"/>
              </a:lnSpc>
              <a:defRPr/>
            </a:pPr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* </a:t>
            </a: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статистические данные за 9 месяцев 2023 г.</a:t>
            </a:r>
          </a:p>
        </p:txBody>
      </p:sp>
      <p:sp>
        <p:nvSpPr>
          <p:cNvPr id="52" name="Rectangle 4">
            <a:extLst>
              <a:ext uri="{FF2B5EF4-FFF2-40B4-BE49-F238E27FC236}">
                <a16:creationId xmlns:a16="http://schemas.microsoft.com/office/drawing/2014/main" id="{9869193F-2CD9-4A5D-BB42-BAB79F1EC48C}"/>
              </a:ext>
            </a:extLst>
          </p:cNvPr>
          <p:cNvSpPr>
            <a:spLocks noChangeAspect="1"/>
          </p:cNvSpPr>
          <p:nvPr/>
        </p:nvSpPr>
        <p:spPr>
          <a:xfrm>
            <a:off x="5600845" y="1445128"/>
            <a:ext cx="2257679" cy="53229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Удовлетворено исков (заявлений)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45" name="Rectangle 4">
            <a:extLst>
              <a:ext uri="{FF2B5EF4-FFF2-40B4-BE49-F238E27FC236}">
                <a16:creationId xmlns:a16="http://schemas.microsoft.com/office/drawing/2014/main" id="{079E1BFC-8B2B-41CA-BA7A-75743354775B}"/>
              </a:ext>
            </a:extLst>
          </p:cNvPr>
          <p:cNvSpPr/>
          <p:nvPr/>
        </p:nvSpPr>
        <p:spPr>
          <a:xfrm>
            <a:off x="5396796" y="1916784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28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46" name="Rectangle 4">
            <a:extLst>
              <a:ext uri="{FF2B5EF4-FFF2-40B4-BE49-F238E27FC236}">
                <a16:creationId xmlns:a16="http://schemas.microsoft.com/office/drawing/2014/main" id="{4AB37516-39C6-4A45-8615-54F088B366E9}"/>
              </a:ext>
            </a:extLst>
          </p:cNvPr>
          <p:cNvSpPr>
            <a:spLocks noChangeAspect="1"/>
          </p:cNvSpPr>
          <p:nvPr/>
        </p:nvSpPr>
        <p:spPr>
          <a:xfrm>
            <a:off x="7750463" y="1326264"/>
            <a:ext cx="2257679" cy="532292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На сумму 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cs typeface="Biome" panose="020B0503030204020804" pitchFamily="34" charset="0"/>
            </a:endParaRPr>
          </a:p>
        </p:txBody>
      </p:sp>
      <p:sp>
        <p:nvSpPr>
          <p:cNvPr id="54" name="Rectangle 4">
            <a:extLst>
              <a:ext uri="{FF2B5EF4-FFF2-40B4-BE49-F238E27FC236}">
                <a16:creationId xmlns:a16="http://schemas.microsoft.com/office/drawing/2014/main" id="{4B85556A-A192-4101-9BD3-7F5B66499B62}"/>
              </a:ext>
            </a:extLst>
          </p:cNvPr>
          <p:cNvSpPr/>
          <p:nvPr/>
        </p:nvSpPr>
        <p:spPr>
          <a:xfrm>
            <a:off x="7546134" y="1817761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618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млн.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61" name="Rectangle 5">
            <a:extLst>
              <a:ext uri="{FF2B5EF4-FFF2-40B4-BE49-F238E27FC236}">
                <a16:creationId xmlns:a16="http://schemas.microsoft.com/office/drawing/2014/main" id="{AA897A38-6619-468F-8B75-B67FF9E2C3D7}"/>
              </a:ext>
            </a:extLst>
          </p:cNvPr>
          <p:cNvSpPr>
            <a:spLocks noChangeAspect="1"/>
          </p:cNvSpPr>
          <p:nvPr/>
        </p:nvSpPr>
        <p:spPr>
          <a:xfrm>
            <a:off x="8655128" y="1184808"/>
            <a:ext cx="1752080" cy="471902"/>
          </a:xfrm>
          <a:prstGeom prst="rect">
            <a:avLst/>
          </a:prstGeom>
          <a:noFill/>
          <a:ln w="6350"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1474A"/>
              </a:solidFill>
              <a:effectLst/>
              <a:uLnTx/>
              <a:uFillTx/>
              <a:latin typeface="Helvetica Neue Medium"/>
              <a:ea typeface="+mn-ea"/>
              <a:cs typeface="+mn-cs"/>
            </a:endParaRPr>
          </a:p>
        </p:txBody>
      </p:sp>
      <p:sp>
        <p:nvSpPr>
          <p:cNvPr id="67" name="Rectangle 4">
            <a:extLst>
              <a:ext uri="{FF2B5EF4-FFF2-40B4-BE49-F238E27FC236}">
                <a16:creationId xmlns:a16="http://schemas.microsoft.com/office/drawing/2014/main" id="{76ED92FD-A789-4E26-A573-C4E11407A359}"/>
              </a:ext>
            </a:extLst>
          </p:cNvPr>
          <p:cNvSpPr>
            <a:spLocks noChangeAspect="1"/>
          </p:cNvSpPr>
          <p:nvPr/>
        </p:nvSpPr>
        <p:spPr>
          <a:xfrm>
            <a:off x="1809937" y="4022524"/>
            <a:ext cx="3320700" cy="485685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Фактически взыскано имущества в доход государства</a:t>
            </a:r>
          </a:p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 (количество объектов)</a:t>
            </a:r>
          </a:p>
        </p:txBody>
      </p:sp>
      <p:sp>
        <p:nvSpPr>
          <p:cNvPr id="68" name="Rectangle 4">
            <a:extLst>
              <a:ext uri="{FF2B5EF4-FFF2-40B4-BE49-F238E27FC236}">
                <a16:creationId xmlns:a16="http://schemas.microsoft.com/office/drawing/2014/main" id="{4B0D45EA-A6CA-4B75-8306-B74FA57D0A96}"/>
              </a:ext>
            </a:extLst>
          </p:cNvPr>
          <p:cNvSpPr>
            <a:spLocks noChangeAspect="1"/>
          </p:cNvSpPr>
          <p:nvPr/>
        </p:nvSpPr>
        <p:spPr>
          <a:xfrm>
            <a:off x="5848135" y="3829511"/>
            <a:ext cx="2257675" cy="485685"/>
          </a:xfrm>
          <a:prstGeom prst="rect">
            <a:avLst/>
          </a:prstGeom>
          <a:ln w="6350">
            <a:noFill/>
          </a:ln>
        </p:spPr>
        <p:txBody>
          <a:bodyPr wrap="square" anchor="ctr" anchorCtr="0">
            <a:noAutofit/>
          </a:bodyPr>
          <a:lstStyle/>
          <a:p>
            <a:pPr lvl="0" algn="ctr" defTabSz="914400">
              <a:defRPr/>
            </a:pPr>
            <a:r>
              <a:rPr lang="ru-RU" sz="1400" b="1" cap="all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Фактически взысканная сумма </a:t>
            </a:r>
          </a:p>
        </p:txBody>
      </p:sp>
      <p:sp>
        <p:nvSpPr>
          <p:cNvPr id="69" name="Rectangle 4">
            <a:extLst>
              <a:ext uri="{FF2B5EF4-FFF2-40B4-BE49-F238E27FC236}">
                <a16:creationId xmlns:a16="http://schemas.microsoft.com/office/drawing/2014/main" id="{6E735983-0E23-4FCB-9A70-7A80EFB149F8}"/>
              </a:ext>
            </a:extLst>
          </p:cNvPr>
          <p:cNvSpPr/>
          <p:nvPr/>
        </p:nvSpPr>
        <p:spPr>
          <a:xfrm>
            <a:off x="2197121" y="4508209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40</a:t>
            </a:r>
            <a:endParaRPr kumimoji="0" lang="ru-RU" sz="50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70" name="Rectangle 4">
            <a:extLst>
              <a:ext uri="{FF2B5EF4-FFF2-40B4-BE49-F238E27FC236}">
                <a16:creationId xmlns:a16="http://schemas.microsoft.com/office/drawing/2014/main" id="{7505C2B4-D07E-4514-A651-BC7F1CB8B982}"/>
              </a:ext>
            </a:extLst>
          </p:cNvPr>
          <p:cNvSpPr/>
          <p:nvPr/>
        </p:nvSpPr>
        <p:spPr>
          <a:xfrm>
            <a:off x="5761795" y="4335025"/>
            <a:ext cx="2430353" cy="979028"/>
          </a:xfrm>
          <a:prstGeom prst="rect">
            <a:avLst/>
          </a:prstGeom>
          <a:ln>
            <a:noFill/>
          </a:ln>
        </p:spPr>
        <p:txBody>
          <a:bodyPr wrap="square" anchor="ctr" anchorCtr="0">
            <a:noAutofit/>
          </a:bodyPr>
          <a:lstStyle/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250,2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cs typeface="Biome" panose="020B0503030204020804" pitchFamily="34" charset="0"/>
            </a:endParaRPr>
          </a:p>
          <a:p>
            <a:pPr marL="180000" marR="0" lvl="0" indent="0" algn="ctr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Biome" panose="020B0503030204020804" pitchFamily="34" charset="0"/>
              </a:rPr>
              <a:t>млн. рублей</a:t>
            </a:r>
            <a:endParaRPr kumimoji="0" lang="ru-RU" sz="2500" b="1" i="0" u="none" strike="noStrike" kern="1200" spc="0" normalizeH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Biome" panose="020B05030302040208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A366E50-8027-4278-842A-ACE8332D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65963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8190</TotalTime>
  <Words>1301</Words>
  <Application>Microsoft Office PowerPoint</Application>
  <PresentationFormat>Широкоэкранный</PresentationFormat>
  <Paragraphs>331</Paragraphs>
  <Slides>16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Arial</vt:lpstr>
      <vt:lpstr>Biome</vt:lpstr>
      <vt:lpstr>Calibri</vt:lpstr>
      <vt:lpstr>Candara</vt:lpstr>
      <vt:lpstr>Helvetica Light</vt:lpstr>
      <vt:lpstr>Helvetica Neue Medium</vt:lpstr>
      <vt:lpstr>Roboto Regular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Русецкий</dc:creator>
  <cp:lastModifiedBy>Мухин Михаил Сергеевич</cp:lastModifiedBy>
  <cp:revision>576</cp:revision>
  <cp:lastPrinted>2022-11-09T10:30:59Z</cp:lastPrinted>
  <dcterms:created xsi:type="dcterms:W3CDTF">2020-03-08T20:31:23Z</dcterms:created>
  <dcterms:modified xsi:type="dcterms:W3CDTF">2023-11-23T12:16:02Z</dcterms:modified>
</cp:coreProperties>
</file>