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1" r:id="rId3"/>
    <p:sldId id="272" r:id="rId4"/>
    <p:sldId id="273" r:id="rId5"/>
    <p:sldId id="274" r:id="rId6"/>
    <p:sldId id="275" r:id="rId7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98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8476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6" autoAdjust="0"/>
  </p:normalViewPr>
  <p:slideViewPr>
    <p:cSldViewPr>
      <p:cViewPr varScale="1">
        <p:scale>
          <a:sx n="58" d="100"/>
          <a:sy n="58" d="100"/>
        </p:scale>
        <p:origin x="-1020" y="-78"/>
      </p:cViewPr>
      <p:guideLst>
        <p:guide orient="horz" pos="389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2595295780335208E-2"/>
          <c:y val="0.18530313983705499"/>
          <c:w val="0.96237835655158621"/>
          <c:h val="0.706483747223904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Рассмотрено деклараций</c:v>
                </c:pt>
              </c:strCache>
            </c:strRef>
          </c:tx>
          <c:spPr>
            <a:solidFill>
              <a:srgbClr val="92D050"/>
            </a:solidFill>
            <a:ln w="25391">
              <a:noFill/>
            </a:ln>
          </c:spPr>
          <c:dLbls>
            <c:dLbl>
              <c:idx val="0"/>
              <c:layout>
                <c:manualLayout>
                  <c:x val="-8.6674742580254704E-4"/>
                  <c:y val="5.3763440860215171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46D-40C7-B45A-47D74FC0DEB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9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9 месяцев 2020 г.</c:v>
                </c:pt>
                <c:pt idx="1">
                  <c:v>9 месяцев 2021 г.</c:v>
                </c:pt>
                <c:pt idx="2">
                  <c:v>9 месяцев 2022 г.</c:v>
                </c:pt>
                <c:pt idx="3">
                  <c:v>9 месяцев 2023 г.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1779</c:v>
                </c:pt>
                <c:pt idx="1">
                  <c:v>2044</c:v>
                </c:pt>
                <c:pt idx="2">
                  <c:v>1920</c:v>
                </c:pt>
                <c:pt idx="3">
                  <c:v>2262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6D-40C7-B45A-47D74FC0DE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Конфликт интересов отсуствует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25391">
              <a:noFill/>
            </a:ln>
          </c:spPr>
          <c:dLbls>
            <c:dLbl>
              <c:idx val="0"/>
              <c:layout>
                <c:manualLayout>
                  <c:x val="1.1267605633803374E-2"/>
                  <c:y val="-4.9627791563275434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46D-40C7-B45A-47D74FC0DEB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145539906103704E-2"/>
                  <c:y val="4.5491616743304595E-1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46D-40C7-B45A-47D74FC0DEB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256410256410223E-2"/>
                  <c:y val="-1.07526881720430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538461538461553E-2"/>
                  <c:y val="8.064516129032228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1282051282050354E-3"/>
                  <c:y val="-4.9282584805239067E-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9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9 месяцев 2020 г.</c:v>
                </c:pt>
                <c:pt idx="1">
                  <c:v>9 месяцев 2021 г.</c:v>
                </c:pt>
                <c:pt idx="2">
                  <c:v>9 месяцев 2022 г.</c:v>
                </c:pt>
                <c:pt idx="3">
                  <c:v>9 месяцев 2023 г.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1371</c:v>
                </c:pt>
                <c:pt idx="1">
                  <c:v>1833</c:v>
                </c:pt>
                <c:pt idx="2">
                  <c:v>1516</c:v>
                </c:pt>
                <c:pt idx="3">
                  <c:v>1670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46D-40C7-B45A-47D74FC0DE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Конфликт интересов установлен и урегулирован</c:v>
                </c:pt>
              </c:strCache>
            </c:strRef>
          </c:tx>
          <c:spPr>
            <a:solidFill>
              <a:srgbClr val="FF0000"/>
            </a:solidFill>
            <a:ln w="25391">
              <a:noFill/>
            </a:ln>
          </c:spPr>
          <c:dLbls>
            <c:dLbl>
              <c:idx val="0"/>
              <c:layout>
                <c:manualLayout>
                  <c:x val="7.1609797028360121E-3"/>
                  <c:y val="-1.488834441903075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46D-40C7-B45A-47D74FC0DEB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8625185999640322E-3"/>
                  <c:y val="4.2652931777717165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46D-40C7-B45A-47D74FC0DEB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2416790666426983E-3"/>
                  <c:y val="-5.4724678848005861E-3"/>
                </c:manualLayout>
              </c:layout>
              <c:showVal val="1"/>
            </c:dLbl>
            <c:dLbl>
              <c:idx val="3"/>
              <c:layout>
                <c:manualLayout>
                  <c:x val="9.1729383666247187E-3"/>
                  <c:y val="-5.4724678848005861E-3"/>
                </c:manualLayout>
              </c:layout>
              <c:showVal val="1"/>
            </c:dLbl>
            <c:dLbl>
              <c:idx val="4"/>
              <c:layout>
                <c:manualLayout>
                  <c:x val="6.5520988333033691E-3"/>
                  <c:y val="-5.4724678848005861E-3"/>
                </c:manualLayout>
              </c:layout>
              <c:showVal val="1"/>
            </c:dLbl>
            <c:dLbl>
              <c:idx val="5"/>
              <c:layout>
                <c:manualLayout>
                  <c:x val="1.1793777899946066E-2"/>
                  <c:y val="-2.7362339424003433E-3"/>
                </c:manualLayout>
              </c:layout>
              <c:showVal val="1"/>
            </c:dLbl>
            <c:spPr>
              <a:solidFill>
                <a:schemeClr val="bg1"/>
              </a:solidFill>
              <a:ln w="2539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9 месяцев 2020 г.</c:v>
                </c:pt>
                <c:pt idx="1">
                  <c:v>9 месяцев 2021 г.</c:v>
                </c:pt>
                <c:pt idx="2">
                  <c:v>9 месяцев 2022 г.</c:v>
                </c:pt>
                <c:pt idx="3">
                  <c:v>9 месяцев 2023 г.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408</c:v>
                </c:pt>
                <c:pt idx="1">
                  <c:v>211</c:v>
                </c:pt>
                <c:pt idx="2">
                  <c:v>404</c:v>
                </c:pt>
                <c:pt idx="3">
                  <c:v>592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46D-40C7-B45A-47D74FC0DEB7}"/>
            </c:ext>
          </c:extLst>
        </c:ser>
        <c:gapWidth val="164"/>
        <c:axId val="134666496"/>
        <c:axId val="78008320"/>
      </c:barChart>
      <c:catAx>
        <c:axId val="1346664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8984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78008320"/>
        <c:crosses val="autoZero"/>
        <c:auto val="1"/>
        <c:lblAlgn val="ctr"/>
        <c:lblOffset val="100"/>
      </c:catAx>
      <c:valAx>
        <c:axId val="780083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4666496"/>
        <c:crosses val="autoZero"/>
        <c:crossBetween val="between"/>
      </c:valAx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800" b="0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800" b="0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800" b="0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5725037199928071E-2"/>
          <c:y val="3.1905349574354078E-2"/>
          <c:w val="0.91101393368306061"/>
          <c:h val="0.2102868089069512"/>
        </c:manualLayout>
      </c:layout>
      <c:spPr>
        <a:noFill/>
        <a:ln w="25391">
          <a:noFill/>
        </a:ln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1800" b="0" i="0" u="none" strike="noStrike" kern="1200" baseline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6.7532921467790913E-2"/>
          <c:y val="6.1612206909208656E-2"/>
          <c:w val="0.88188179980031056"/>
          <c:h val="0.8248848610904776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Подано инициативно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9 месяцев 2020 г.</c:v>
                </c:pt>
                <c:pt idx="1">
                  <c:v>9 месяцев 2021 г.</c:v>
                </c:pt>
                <c:pt idx="2">
                  <c:v>9 месяцев 2022 г.</c:v>
                </c:pt>
                <c:pt idx="3">
                  <c:v>9 месяцев 2023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724</c:v>
                </c:pt>
                <c:pt idx="1">
                  <c:v>412</c:v>
                </c:pt>
                <c:pt idx="2">
                  <c:v>558</c:v>
                </c:pt>
                <c:pt idx="3">
                  <c:v>1256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4A-446F-9A45-E69E8614BF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Запрошено отвественным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9 месяцев 2020 г.</c:v>
                </c:pt>
                <c:pt idx="1">
                  <c:v>9 месяцев 2021 г.</c:v>
                </c:pt>
                <c:pt idx="2">
                  <c:v>9 месяцев 2022 г.</c:v>
                </c:pt>
                <c:pt idx="3">
                  <c:v>9 месяцев 2023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1158</c:v>
                </c:pt>
                <c:pt idx="1">
                  <c:v>1648</c:v>
                </c:pt>
                <c:pt idx="2">
                  <c:v>1409</c:v>
                </c:pt>
                <c:pt idx="3">
                  <c:v>1167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4A-446F-9A45-E69E8614BFB3}"/>
            </c:ext>
          </c:extLst>
        </c:ser>
        <c:gapWidth val="55"/>
        <c:overlap val="100"/>
        <c:axId val="101358976"/>
        <c:axId val="101360768"/>
      </c:barChart>
      <c:catAx>
        <c:axId val="10135897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</c:spPr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1360768"/>
        <c:crosses val="autoZero"/>
        <c:auto val="1"/>
        <c:lblAlgn val="ctr"/>
        <c:lblOffset val="100"/>
      </c:catAx>
      <c:valAx>
        <c:axId val="1013607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13589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7084358621118774E-2"/>
          <c:y val="0.14247519907469194"/>
          <c:w val="0.66184993739957787"/>
          <c:h val="0.18828161185734196"/>
        </c:manualLayout>
      </c:layout>
      <c:txPr>
        <a:bodyPr/>
        <a:lstStyle/>
        <a:p>
          <a:pPr>
            <a:defRPr sz="18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2140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18184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3958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157321" tIns="78661" rIns="157321" bIns="78661">
            <a:normAutofit fontScale="25000" lnSpcReduction="20000"/>
          </a:bodyPr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605949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157332" tIns="78666" rIns="157332" bIns="78666">
            <a:normAutofit fontScale="25000" lnSpcReduction="20000"/>
          </a:bodyPr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452954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104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157328" tIns="78664" rIns="157328" bIns="78664">
            <a:normAutofit fontScale="25000" lnSpcReduction="20000"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5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69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3"/>
            <a:ext cx="18093689" cy="1809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89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5"/>
            <a:ext cx="6433311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5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2" y="10517695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5608955"/>
          </a:xfrm>
          <a:custGeom>
            <a:avLst/>
            <a:gdLst/>
            <a:ahLst/>
            <a:cxnLst/>
            <a:rect l="l" t="t" r="r" b="b"/>
            <a:pathLst>
              <a:path w="20104100" h="5608955">
                <a:moveTo>
                  <a:pt x="0" y="5608467"/>
                </a:moveTo>
                <a:lnTo>
                  <a:pt x="20104099" y="5608467"/>
                </a:lnTo>
                <a:lnTo>
                  <a:pt x="20104099" y="0"/>
                </a:lnTo>
                <a:lnTo>
                  <a:pt x="0" y="0"/>
                </a:lnTo>
                <a:lnTo>
                  <a:pt x="0" y="5608467"/>
                </a:lnTo>
                <a:close/>
              </a:path>
            </a:pathLst>
          </a:custGeom>
          <a:solidFill>
            <a:srgbClr val="516C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43646" y="5884039"/>
            <a:ext cx="52069" cy="525780"/>
          </a:xfrm>
          <a:custGeom>
            <a:avLst/>
            <a:gdLst/>
            <a:ahLst/>
            <a:cxnLst/>
            <a:rect l="l" t="t" r="r" b="b"/>
            <a:pathLst>
              <a:path w="52069" h="525779">
                <a:moveTo>
                  <a:pt x="46679" y="0"/>
                </a:moveTo>
                <a:lnTo>
                  <a:pt x="0" y="389391"/>
                </a:lnTo>
                <a:lnTo>
                  <a:pt x="6491" y="525418"/>
                </a:lnTo>
                <a:lnTo>
                  <a:pt x="51841" y="353758"/>
                </a:lnTo>
                <a:lnTo>
                  <a:pt x="46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16771" y="10192174"/>
            <a:ext cx="1228725" cy="1116965"/>
          </a:xfrm>
          <a:custGeom>
            <a:avLst/>
            <a:gdLst/>
            <a:ahLst/>
            <a:cxnLst/>
            <a:rect l="l" t="t" r="r" b="b"/>
            <a:pathLst>
              <a:path w="1228725" h="1116965">
                <a:moveTo>
                  <a:pt x="112195" y="0"/>
                </a:moveTo>
                <a:lnTo>
                  <a:pt x="0" y="112153"/>
                </a:lnTo>
                <a:lnTo>
                  <a:pt x="1004301" y="1116381"/>
                </a:lnTo>
                <a:lnTo>
                  <a:pt x="1228409" y="1116381"/>
                </a:lnTo>
                <a:lnTo>
                  <a:pt x="112195" y="0"/>
                </a:lnTo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27167" y="3769956"/>
            <a:ext cx="4029075" cy="4029075"/>
          </a:xfrm>
          <a:custGeom>
            <a:avLst/>
            <a:gdLst/>
            <a:ahLst/>
            <a:cxnLst/>
            <a:rect l="l" t="t" r="r" b="b"/>
            <a:pathLst>
              <a:path w="4029075" h="4029075">
                <a:moveTo>
                  <a:pt x="112907" y="0"/>
                </a:moveTo>
                <a:lnTo>
                  <a:pt x="0" y="745663"/>
                </a:lnTo>
                <a:lnTo>
                  <a:pt x="3281983" y="4028631"/>
                </a:lnTo>
                <a:lnTo>
                  <a:pt x="4028526" y="3915723"/>
                </a:lnTo>
                <a:lnTo>
                  <a:pt x="112907" y="0"/>
                </a:lnTo>
                <a:close/>
              </a:path>
            </a:pathLst>
          </a:custGeom>
          <a:solidFill>
            <a:srgbClr val="92A2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87136" y="0"/>
            <a:ext cx="2616200" cy="2572385"/>
          </a:xfrm>
          <a:custGeom>
            <a:avLst/>
            <a:gdLst/>
            <a:ahLst/>
            <a:cxnLst/>
            <a:rect l="l" t="t" r="r" b="b"/>
            <a:pathLst>
              <a:path w="2616200" h="2572385">
                <a:moveTo>
                  <a:pt x="88384" y="0"/>
                </a:moveTo>
                <a:lnTo>
                  <a:pt x="0" y="0"/>
                </a:lnTo>
                <a:lnTo>
                  <a:pt x="2572057" y="2572267"/>
                </a:lnTo>
                <a:lnTo>
                  <a:pt x="2615951" y="2527556"/>
                </a:lnTo>
                <a:lnTo>
                  <a:pt x="88384" y="0"/>
                </a:lnTo>
                <a:close/>
              </a:path>
            </a:pathLst>
          </a:custGeom>
          <a:solidFill>
            <a:srgbClr val="A6B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17783" y="0"/>
            <a:ext cx="2833370" cy="2720340"/>
          </a:xfrm>
          <a:custGeom>
            <a:avLst/>
            <a:gdLst/>
            <a:ahLst/>
            <a:cxnLst/>
            <a:rect l="l" t="t" r="r" b="b"/>
            <a:pathLst>
              <a:path w="2833369" h="2720340">
                <a:moveTo>
                  <a:pt x="223783" y="0"/>
                </a:moveTo>
                <a:lnTo>
                  <a:pt x="0" y="0"/>
                </a:lnTo>
                <a:lnTo>
                  <a:pt x="2720493" y="2720294"/>
                </a:lnTo>
                <a:lnTo>
                  <a:pt x="2833107" y="2609711"/>
                </a:lnTo>
                <a:lnTo>
                  <a:pt x="223783" y="0"/>
                </a:lnTo>
                <a:close/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22872" y="2936589"/>
            <a:ext cx="3599815" cy="3601720"/>
          </a:xfrm>
          <a:custGeom>
            <a:avLst/>
            <a:gdLst/>
            <a:ahLst/>
            <a:cxnLst/>
            <a:rect l="l" t="t" r="r" b="b"/>
            <a:pathLst>
              <a:path w="3599815" h="3601720">
                <a:moveTo>
                  <a:pt x="66678" y="0"/>
                </a:moveTo>
                <a:lnTo>
                  <a:pt x="0" y="68280"/>
                </a:lnTo>
                <a:lnTo>
                  <a:pt x="3532677" y="3601314"/>
                </a:lnTo>
                <a:lnTo>
                  <a:pt x="3599785" y="3533871"/>
                </a:lnTo>
                <a:lnTo>
                  <a:pt x="66678" y="0"/>
                </a:lnTo>
                <a:close/>
              </a:path>
            </a:pathLst>
          </a:custGeom>
          <a:solidFill>
            <a:srgbClr val="A6B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24982" y="0"/>
            <a:ext cx="6577330" cy="6537959"/>
          </a:xfrm>
          <a:custGeom>
            <a:avLst/>
            <a:gdLst/>
            <a:ahLst/>
            <a:cxnLst/>
            <a:rect l="l" t="t" r="r" b="b"/>
            <a:pathLst>
              <a:path w="6577330" h="6537959">
                <a:moveTo>
                  <a:pt x="826833" y="0"/>
                </a:moveTo>
                <a:lnTo>
                  <a:pt x="0" y="0"/>
                </a:lnTo>
                <a:lnTo>
                  <a:pt x="6493100" y="6537905"/>
                </a:lnTo>
                <a:lnTo>
                  <a:pt x="6576867" y="5790682"/>
                </a:lnTo>
                <a:lnTo>
                  <a:pt x="826833" y="0"/>
                </a:lnTo>
                <a:close/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14024" y="812660"/>
            <a:ext cx="5238750" cy="5238750"/>
          </a:xfrm>
          <a:custGeom>
            <a:avLst/>
            <a:gdLst/>
            <a:ahLst/>
            <a:cxnLst/>
            <a:rect l="l" t="t" r="r" b="b"/>
            <a:pathLst>
              <a:path w="5238750" h="5238750">
                <a:moveTo>
                  <a:pt x="44721" y="0"/>
                </a:moveTo>
                <a:lnTo>
                  <a:pt x="0" y="44710"/>
                </a:lnTo>
                <a:lnTo>
                  <a:pt x="5193936" y="5238227"/>
                </a:lnTo>
                <a:lnTo>
                  <a:pt x="5238657" y="5193506"/>
                </a:lnTo>
                <a:lnTo>
                  <a:pt x="44721" y="0"/>
                </a:lnTo>
                <a:close/>
              </a:path>
            </a:pathLst>
          </a:custGeom>
          <a:solidFill>
            <a:srgbClr val="A6B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27658" y="311735"/>
            <a:ext cx="5238750" cy="5239385"/>
          </a:xfrm>
          <a:custGeom>
            <a:avLst/>
            <a:gdLst/>
            <a:ahLst/>
            <a:cxnLst/>
            <a:rect l="l" t="t" r="r" b="b"/>
            <a:pathLst>
              <a:path w="5238750" h="5239385">
                <a:moveTo>
                  <a:pt x="44721" y="0"/>
                </a:moveTo>
                <a:lnTo>
                  <a:pt x="0" y="44710"/>
                </a:lnTo>
                <a:lnTo>
                  <a:pt x="5193936" y="5239055"/>
                </a:lnTo>
                <a:lnTo>
                  <a:pt x="5238657" y="5194344"/>
                </a:lnTo>
                <a:lnTo>
                  <a:pt x="447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52814" y="1287516"/>
            <a:ext cx="5238115" cy="5238750"/>
          </a:xfrm>
          <a:custGeom>
            <a:avLst/>
            <a:gdLst/>
            <a:ahLst/>
            <a:cxnLst/>
            <a:rect l="l" t="t" r="r" b="b"/>
            <a:pathLst>
              <a:path w="5238115" h="5238750">
                <a:moveTo>
                  <a:pt x="44291" y="0"/>
                </a:moveTo>
                <a:lnTo>
                  <a:pt x="0" y="43883"/>
                </a:lnTo>
                <a:lnTo>
                  <a:pt x="5193936" y="5238227"/>
                </a:lnTo>
                <a:lnTo>
                  <a:pt x="5237809" y="5193517"/>
                </a:lnTo>
                <a:lnTo>
                  <a:pt x="44291" y="0"/>
                </a:lnTo>
                <a:close/>
              </a:path>
            </a:pathLst>
          </a:custGeom>
          <a:solidFill>
            <a:srgbClr val="A6B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02989" y="0"/>
            <a:ext cx="4145279" cy="4100195"/>
          </a:xfrm>
          <a:custGeom>
            <a:avLst/>
            <a:gdLst/>
            <a:ahLst/>
            <a:cxnLst/>
            <a:rect l="l" t="t" r="r" b="b"/>
            <a:pathLst>
              <a:path w="4145279" h="4100195">
                <a:moveTo>
                  <a:pt x="89766" y="0"/>
                </a:moveTo>
                <a:lnTo>
                  <a:pt x="0" y="0"/>
                </a:lnTo>
                <a:lnTo>
                  <a:pt x="4100147" y="4100147"/>
                </a:lnTo>
                <a:lnTo>
                  <a:pt x="4144868" y="4055426"/>
                </a:lnTo>
                <a:lnTo>
                  <a:pt x="89766" y="0"/>
                </a:lnTo>
                <a:close/>
              </a:path>
            </a:pathLst>
          </a:custGeom>
          <a:solidFill>
            <a:srgbClr val="C0C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10321" y="0"/>
            <a:ext cx="4028440" cy="3297554"/>
          </a:xfrm>
          <a:custGeom>
            <a:avLst/>
            <a:gdLst/>
            <a:ahLst/>
            <a:cxnLst/>
            <a:rect l="l" t="t" r="r" b="b"/>
            <a:pathLst>
              <a:path w="4028440" h="3297554">
                <a:moveTo>
                  <a:pt x="843534" y="0"/>
                </a:moveTo>
                <a:lnTo>
                  <a:pt x="2376" y="0"/>
                </a:lnTo>
                <a:lnTo>
                  <a:pt x="0" y="15727"/>
                </a:lnTo>
                <a:lnTo>
                  <a:pt x="3282203" y="3297543"/>
                </a:lnTo>
                <a:lnTo>
                  <a:pt x="4028254" y="3185389"/>
                </a:lnTo>
                <a:lnTo>
                  <a:pt x="843534" y="0"/>
                </a:lnTo>
                <a:close/>
              </a:path>
            </a:pathLst>
          </a:custGeom>
          <a:solidFill>
            <a:srgbClr val="92A2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497" y="10096851"/>
            <a:ext cx="1324610" cy="1212215"/>
          </a:xfrm>
          <a:custGeom>
            <a:avLst/>
            <a:gdLst/>
            <a:ahLst/>
            <a:cxnLst/>
            <a:rect l="l" t="t" r="r" b="b"/>
            <a:pathLst>
              <a:path w="1324610" h="1212215">
                <a:moveTo>
                  <a:pt x="112624" y="0"/>
                </a:moveTo>
                <a:lnTo>
                  <a:pt x="0" y="746479"/>
                </a:lnTo>
                <a:lnTo>
                  <a:pt x="465284" y="1211701"/>
                </a:lnTo>
                <a:lnTo>
                  <a:pt x="1324190" y="1211701"/>
                </a:lnTo>
                <a:lnTo>
                  <a:pt x="112624" y="0"/>
                </a:lnTo>
                <a:close/>
              </a:path>
            </a:pathLst>
          </a:custGeom>
          <a:solidFill>
            <a:srgbClr val="C0C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50021" y="2756496"/>
            <a:ext cx="2520950" cy="2300605"/>
          </a:xfrm>
          <a:custGeom>
            <a:avLst/>
            <a:gdLst/>
            <a:ahLst/>
            <a:cxnLst/>
            <a:rect l="l" t="t" r="r" b="b"/>
            <a:pathLst>
              <a:path w="2520950" h="2300604">
                <a:moveTo>
                  <a:pt x="229270" y="0"/>
                </a:moveTo>
                <a:lnTo>
                  <a:pt x="0" y="25109"/>
                </a:lnTo>
                <a:lnTo>
                  <a:pt x="2291029" y="2300275"/>
                </a:lnTo>
                <a:lnTo>
                  <a:pt x="2520582" y="2274600"/>
                </a:lnTo>
                <a:lnTo>
                  <a:pt x="229270" y="0"/>
                </a:lnTo>
                <a:close/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86374" y="819492"/>
            <a:ext cx="4029075" cy="4027804"/>
          </a:xfrm>
          <a:custGeom>
            <a:avLst/>
            <a:gdLst/>
            <a:ahLst/>
            <a:cxnLst/>
            <a:rect l="l" t="t" r="r" b="b"/>
            <a:pathLst>
              <a:path w="4029075" h="4027804">
                <a:moveTo>
                  <a:pt x="746542" y="0"/>
                </a:moveTo>
                <a:lnTo>
                  <a:pt x="0" y="113001"/>
                </a:lnTo>
                <a:lnTo>
                  <a:pt x="3914739" y="4027646"/>
                </a:lnTo>
                <a:lnTo>
                  <a:pt x="4028620" y="3282078"/>
                </a:lnTo>
                <a:lnTo>
                  <a:pt x="746542" y="0"/>
                </a:lnTo>
                <a:close/>
              </a:path>
            </a:pathLst>
          </a:custGeom>
          <a:solidFill>
            <a:srgbClr val="C0C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22023" y="0"/>
            <a:ext cx="3896995" cy="4279265"/>
          </a:xfrm>
          <a:custGeom>
            <a:avLst/>
            <a:gdLst/>
            <a:ahLst/>
            <a:cxnLst/>
            <a:rect l="l" t="t" r="r" b="b"/>
            <a:pathLst>
              <a:path w="3896995" h="4279265">
                <a:moveTo>
                  <a:pt x="393056" y="0"/>
                </a:moveTo>
                <a:lnTo>
                  <a:pt x="2858" y="0"/>
                </a:lnTo>
                <a:lnTo>
                  <a:pt x="0" y="482508"/>
                </a:lnTo>
                <a:lnTo>
                  <a:pt x="3896876" y="4279042"/>
                </a:lnTo>
                <a:lnTo>
                  <a:pt x="3896991" y="3505244"/>
                </a:lnTo>
                <a:lnTo>
                  <a:pt x="393056" y="0"/>
                </a:lnTo>
                <a:close/>
              </a:path>
            </a:pathLst>
          </a:custGeom>
          <a:solidFill>
            <a:srgbClr val="E77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06981" y="58873"/>
            <a:ext cx="3522755" cy="383948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40660" y="9890291"/>
            <a:ext cx="1423035" cy="1418590"/>
          </a:xfrm>
          <a:custGeom>
            <a:avLst/>
            <a:gdLst/>
            <a:ahLst/>
            <a:cxnLst/>
            <a:rect l="l" t="t" r="r" b="b"/>
            <a:pathLst>
              <a:path w="1423035" h="1418590">
                <a:moveTo>
                  <a:pt x="5162" y="0"/>
                </a:moveTo>
                <a:lnTo>
                  <a:pt x="0" y="870549"/>
                </a:lnTo>
                <a:lnTo>
                  <a:pt x="562191" y="1418264"/>
                </a:lnTo>
                <a:lnTo>
                  <a:pt x="1422896" y="1418264"/>
                </a:lnTo>
                <a:lnTo>
                  <a:pt x="5162" y="0"/>
                </a:lnTo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25620" y="10337205"/>
            <a:ext cx="176530" cy="509270"/>
          </a:xfrm>
          <a:custGeom>
            <a:avLst/>
            <a:gdLst/>
            <a:ahLst/>
            <a:cxnLst/>
            <a:rect l="l" t="t" r="r" b="b"/>
            <a:pathLst>
              <a:path w="176530" h="509270">
                <a:moveTo>
                  <a:pt x="143737" y="331497"/>
                </a:moveTo>
                <a:lnTo>
                  <a:pt x="61537" y="331497"/>
                </a:lnTo>
                <a:lnTo>
                  <a:pt x="96237" y="365674"/>
                </a:lnTo>
                <a:lnTo>
                  <a:pt x="85829" y="469545"/>
                </a:lnTo>
                <a:lnTo>
                  <a:pt x="126090" y="509063"/>
                </a:lnTo>
                <a:lnTo>
                  <a:pt x="136498" y="405338"/>
                </a:lnTo>
                <a:lnTo>
                  <a:pt x="162747" y="405338"/>
                </a:lnTo>
                <a:lnTo>
                  <a:pt x="162822" y="374334"/>
                </a:lnTo>
                <a:lnTo>
                  <a:pt x="141545" y="353340"/>
                </a:lnTo>
                <a:lnTo>
                  <a:pt x="143737" y="331497"/>
                </a:lnTo>
                <a:close/>
              </a:path>
              <a:path w="176530" h="509270">
                <a:moveTo>
                  <a:pt x="125" y="213794"/>
                </a:moveTo>
                <a:lnTo>
                  <a:pt x="0" y="270871"/>
                </a:lnTo>
                <a:lnTo>
                  <a:pt x="21276" y="291834"/>
                </a:lnTo>
                <a:lnTo>
                  <a:pt x="10868" y="395956"/>
                </a:lnTo>
                <a:lnTo>
                  <a:pt x="51129" y="435484"/>
                </a:lnTo>
                <a:lnTo>
                  <a:pt x="61537" y="331497"/>
                </a:lnTo>
                <a:lnTo>
                  <a:pt x="143737" y="331497"/>
                </a:lnTo>
                <a:lnTo>
                  <a:pt x="145532" y="313613"/>
                </a:lnTo>
                <a:lnTo>
                  <a:pt x="101274" y="313613"/>
                </a:lnTo>
                <a:lnTo>
                  <a:pt x="66584" y="279373"/>
                </a:lnTo>
                <a:lnTo>
                  <a:pt x="70562" y="239636"/>
                </a:lnTo>
                <a:lnTo>
                  <a:pt x="26323" y="239636"/>
                </a:lnTo>
                <a:lnTo>
                  <a:pt x="125" y="213794"/>
                </a:lnTo>
                <a:close/>
              </a:path>
              <a:path w="176530" h="509270">
                <a:moveTo>
                  <a:pt x="162747" y="405338"/>
                </a:moveTo>
                <a:lnTo>
                  <a:pt x="136498" y="405338"/>
                </a:lnTo>
                <a:lnTo>
                  <a:pt x="162686" y="431128"/>
                </a:lnTo>
                <a:lnTo>
                  <a:pt x="162747" y="405338"/>
                </a:lnTo>
                <a:close/>
              </a:path>
              <a:path w="176530" h="509270">
                <a:moveTo>
                  <a:pt x="157572" y="195596"/>
                </a:moveTo>
                <a:lnTo>
                  <a:pt x="74971" y="195596"/>
                </a:lnTo>
                <a:lnTo>
                  <a:pt x="109672" y="229930"/>
                </a:lnTo>
                <a:lnTo>
                  <a:pt x="101274" y="313613"/>
                </a:lnTo>
                <a:lnTo>
                  <a:pt x="145532" y="313613"/>
                </a:lnTo>
                <a:lnTo>
                  <a:pt x="149932" y="269771"/>
                </a:lnTo>
                <a:lnTo>
                  <a:pt x="176177" y="269771"/>
                </a:lnTo>
                <a:lnTo>
                  <a:pt x="176245" y="238903"/>
                </a:lnTo>
                <a:lnTo>
                  <a:pt x="155304" y="218139"/>
                </a:lnTo>
                <a:lnTo>
                  <a:pt x="157572" y="195596"/>
                </a:lnTo>
                <a:close/>
              </a:path>
              <a:path w="176530" h="509270">
                <a:moveTo>
                  <a:pt x="176177" y="269771"/>
                </a:moveTo>
                <a:lnTo>
                  <a:pt x="149932" y="269771"/>
                </a:lnTo>
                <a:lnTo>
                  <a:pt x="176120" y="295676"/>
                </a:lnTo>
                <a:lnTo>
                  <a:pt x="176177" y="269771"/>
                </a:lnTo>
                <a:close/>
              </a:path>
              <a:path w="176530" h="509270">
                <a:moveTo>
                  <a:pt x="50490" y="0"/>
                </a:moveTo>
                <a:lnTo>
                  <a:pt x="40082" y="103923"/>
                </a:lnTo>
                <a:lnTo>
                  <a:pt x="13837" y="103923"/>
                </a:lnTo>
                <a:lnTo>
                  <a:pt x="13769" y="135022"/>
                </a:lnTo>
                <a:lnTo>
                  <a:pt x="34710" y="155754"/>
                </a:lnTo>
                <a:lnTo>
                  <a:pt x="26323" y="239636"/>
                </a:lnTo>
                <a:lnTo>
                  <a:pt x="70562" y="239636"/>
                </a:lnTo>
                <a:lnTo>
                  <a:pt x="74971" y="195596"/>
                </a:lnTo>
                <a:lnTo>
                  <a:pt x="157572" y="195596"/>
                </a:lnTo>
                <a:lnTo>
                  <a:pt x="159321" y="178224"/>
                </a:lnTo>
                <a:lnTo>
                  <a:pt x="115043" y="178224"/>
                </a:lnTo>
                <a:lnTo>
                  <a:pt x="80343" y="143838"/>
                </a:lnTo>
                <a:lnTo>
                  <a:pt x="84345" y="103923"/>
                </a:lnTo>
                <a:lnTo>
                  <a:pt x="40082" y="103923"/>
                </a:lnTo>
                <a:lnTo>
                  <a:pt x="13894" y="77966"/>
                </a:lnTo>
                <a:lnTo>
                  <a:pt x="86948" y="77966"/>
                </a:lnTo>
                <a:lnTo>
                  <a:pt x="90751" y="40051"/>
                </a:lnTo>
                <a:lnTo>
                  <a:pt x="50490" y="0"/>
                </a:lnTo>
                <a:close/>
              </a:path>
              <a:path w="176530" h="509270">
                <a:moveTo>
                  <a:pt x="125451" y="74563"/>
                </a:moveTo>
                <a:lnTo>
                  <a:pt x="115043" y="178224"/>
                </a:lnTo>
                <a:lnTo>
                  <a:pt x="159321" y="178224"/>
                </a:lnTo>
                <a:lnTo>
                  <a:pt x="165722" y="114614"/>
                </a:lnTo>
                <a:lnTo>
                  <a:pt x="125451" y="74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37457" y="10498673"/>
            <a:ext cx="169545" cy="478155"/>
          </a:xfrm>
          <a:custGeom>
            <a:avLst/>
            <a:gdLst/>
            <a:ahLst/>
            <a:cxnLst/>
            <a:rect l="l" t="t" r="r" b="b"/>
            <a:pathLst>
              <a:path w="169544" h="478154">
                <a:moveTo>
                  <a:pt x="994" y="0"/>
                </a:moveTo>
                <a:lnTo>
                  <a:pt x="0" y="431766"/>
                </a:lnTo>
                <a:lnTo>
                  <a:pt x="47139" y="478037"/>
                </a:lnTo>
                <a:lnTo>
                  <a:pt x="47412" y="359287"/>
                </a:lnTo>
                <a:lnTo>
                  <a:pt x="168319" y="359287"/>
                </a:lnTo>
                <a:lnTo>
                  <a:pt x="169133" y="345715"/>
                </a:lnTo>
                <a:lnTo>
                  <a:pt x="169224" y="341015"/>
                </a:lnTo>
                <a:lnTo>
                  <a:pt x="113582" y="341015"/>
                </a:lnTo>
                <a:lnTo>
                  <a:pt x="109516" y="340876"/>
                </a:lnTo>
                <a:lnTo>
                  <a:pt x="103882" y="337304"/>
                </a:lnTo>
                <a:lnTo>
                  <a:pt x="96422" y="330671"/>
                </a:lnTo>
                <a:lnTo>
                  <a:pt x="86876" y="321351"/>
                </a:lnTo>
                <a:lnTo>
                  <a:pt x="47590" y="282556"/>
                </a:lnTo>
                <a:lnTo>
                  <a:pt x="47956" y="123619"/>
                </a:lnTo>
                <a:lnTo>
                  <a:pt x="118835" y="123619"/>
                </a:lnTo>
                <a:lnTo>
                  <a:pt x="112783" y="115407"/>
                </a:lnTo>
                <a:lnTo>
                  <a:pt x="83285" y="82007"/>
                </a:lnTo>
                <a:lnTo>
                  <a:pt x="75564" y="74191"/>
                </a:lnTo>
                <a:lnTo>
                  <a:pt x="994" y="0"/>
                </a:lnTo>
                <a:close/>
              </a:path>
              <a:path w="169544" h="478154">
                <a:moveTo>
                  <a:pt x="168319" y="359287"/>
                </a:moveTo>
                <a:lnTo>
                  <a:pt x="47412" y="359287"/>
                </a:lnTo>
                <a:lnTo>
                  <a:pt x="74851" y="386289"/>
                </a:lnTo>
                <a:lnTo>
                  <a:pt x="104982" y="413562"/>
                </a:lnTo>
                <a:lnTo>
                  <a:pt x="137688" y="428753"/>
                </a:lnTo>
                <a:lnTo>
                  <a:pt x="143209" y="427752"/>
                </a:lnTo>
                <a:lnTo>
                  <a:pt x="163751" y="394180"/>
                </a:lnTo>
                <a:lnTo>
                  <a:pt x="168319" y="359287"/>
                </a:lnTo>
                <a:close/>
              </a:path>
              <a:path w="169544" h="478154">
                <a:moveTo>
                  <a:pt x="118835" y="123619"/>
                </a:moveTo>
                <a:lnTo>
                  <a:pt x="47956" y="123619"/>
                </a:lnTo>
                <a:lnTo>
                  <a:pt x="90998" y="166334"/>
                </a:lnTo>
                <a:lnTo>
                  <a:pt x="99527" y="175052"/>
                </a:lnTo>
                <a:lnTo>
                  <a:pt x="118528" y="219618"/>
                </a:lnTo>
                <a:lnTo>
                  <a:pt x="119472" y="253458"/>
                </a:lnTo>
                <a:lnTo>
                  <a:pt x="119441" y="280226"/>
                </a:lnTo>
                <a:lnTo>
                  <a:pt x="118047" y="329498"/>
                </a:lnTo>
                <a:lnTo>
                  <a:pt x="113582" y="341015"/>
                </a:lnTo>
                <a:lnTo>
                  <a:pt x="169224" y="341015"/>
                </a:lnTo>
                <a:lnTo>
                  <a:pt x="169447" y="329498"/>
                </a:lnTo>
                <a:lnTo>
                  <a:pt x="169458" y="317097"/>
                </a:lnTo>
                <a:lnTo>
                  <a:pt x="169236" y="301321"/>
                </a:lnTo>
                <a:lnTo>
                  <a:pt x="166474" y="260560"/>
                </a:lnTo>
                <a:lnTo>
                  <a:pt x="157565" y="209329"/>
                </a:lnTo>
                <a:lnTo>
                  <a:pt x="143811" y="168047"/>
                </a:lnTo>
                <a:lnTo>
                  <a:pt x="119629" y="124697"/>
                </a:lnTo>
                <a:lnTo>
                  <a:pt x="118835" y="123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21417" y="10681647"/>
            <a:ext cx="295910" cy="627380"/>
          </a:xfrm>
          <a:custGeom>
            <a:avLst/>
            <a:gdLst/>
            <a:ahLst/>
            <a:cxnLst/>
            <a:rect l="l" t="t" r="r" b="b"/>
            <a:pathLst>
              <a:path w="295910" h="627379">
                <a:moveTo>
                  <a:pt x="227624" y="421505"/>
                </a:moveTo>
                <a:lnTo>
                  <a:pt x="171282" y="421505"/>
                </a:lnTo>
                <a:lnTo>
                  <a:pt x="191910" y="444195"/>
                </a:lnTo>
                <a:lnTo>
                  <a:pt x="192171" y="452296"/>
                </a:lnTo>
                <a:lnTo>
                  <a:pt x="198487" y="499085"/>
                </a:lnTo>
                <a:lnTo>
                  <a:pt x="209143" y="545455"/>
                </a:lnTo>
                <a:lnTo>
                  <a:pt x="220119" y="586427"/>
                </a:lnTo>
                <a:lnTo>
                  <a:pt x="231585" y="626908"/>
                </a:lnTo>
                <a:lnTo>
                  <a:pt x="276615" y="626908"/>
                </a:lnTo>
                <a:lnTo>
                  <a:pt x="220474" y="431997"/>
                </a:lnTo>
                <a:lnTo>
                  <a:pt x="227624" y="421505"/>
                </a:lnTo>
              </a:path>
              <a:path w="295910" h="627379">
                <a:moveTo>
                  <a:pt x="180705" y="354638"/>
                </a:moveTo>
                <a:lnTo>
                  <a:pt x="103525" y="354638"/>
                </a:lnTo>
                <a:lnTo>
                  <a:pt x="124142" y="374983"/>
                </a:lnTo>
                <a:lnTo>
                  <a:pt x="123734" y="550789"/>
                </a:lnTo>
                <a:lnTo>
                  <a:pt x="170874" y="597049"/>
                </a:lnTo>
                <a:lnTo>
                  <a:pt x="171282" y="421505"/>
                </a:lnTo>
                <a:lnTo>
                  <a:pt x="227624" y="421505"/>
                </a:lnTo>
                <a:lnTo>
                  <a:pt x="265524" y="365884"/>
                </a:lnTo>
                <a:lnTo>
                  <a:pt x="192077" y="365884"/>
                </a:lnTo>
                <a:lnTo>
                  <a:pt x="180705" y="354638"/>
                </a:lnTo>
              </a:path>
              <a:path w="295910" h="627379">
                <a:moveTo>
                  <a:pt x="994" y="0"/>
                </a:moveTo>
                <a:lnTo>
                  <a:pt x="931" y="29109"/>
                </a:lnTo>
                <a:lnTo>
                  <a:pt x="74814" y="288095"/>
                </a:lnTo>
                <a:lnTo>
                  <a:pt x="73" y="400239"/>
                </a:lnTo>
                <a:lnTo>
                  <a:pt x="0" y="429348"/>
                </a:lnTo>
                <a:lnTo>
                  <a:pt x="56982" y="470734"/>
                </a:lnTo>
                <a:lnTo>
                  <a:pt x="65343" y="458249"/>
                </a:lnTo>
                <a:lnTo>
                  <a:pt x="85889" y="424200"/>
                </a:lnTo>
                <a:lnTo>
                  <a:pt x="101436" y="379784"/>
                </a:lnTo>
                <a:lnTo>
                  <a:pt x="103525" y="354638"/>
                </a:lnTo>
                <a:lnTo>
                  <a:pt x="180705" y="354638"/>
                </a:lnTo>
                <a:lnTo>
                  <a:pt x="171460" y="345497"/>
                </a:lnTo>
                <a:lnTo>
                  <a:pt x="171569" y="298870"/>
                </a:lnTo>
                <a:lnTo>
                  <a:pt x="124320" y="298870"/>
                </a:lnTo>
                <a:lnTo>
                  <a:pt x="103684" y="275240"/>
                </a:lnTo>
                <a:lnTo>
                  <a:pt x="103396" y="266702"/>
                </a:lnTo>
                <a:lnTo>
                  <a:pt x="102769" y="257853"/>
                </a:lnTo>
                <a:lnTo>
                  <a:pt x="97000" y="218785"/>
                </a:lnTo>
                <a:lnTo>
                  <a:pt x="86339" y="172468"/>
                </a:lnTo>
                <a:lnTo>
                  <a:pt x="75391" y="131875"/>
                </a:lnTo>
                <a:lnTo>
                  <a:pt x="62115" y="85406"/>
                </a:lnTo>
                <a:lnTo>
                  <a:pt x="52061" y="50783"/>
                </a:lnTo>
                <a:lnTo>
                  <a:pt x="994" y="0"/>
                </a:lnTo>
              </a:path>
              <a:path w="295910" h="627379">
                <a:moveTo>
                  <a:pt x="239313" y="249807"/>
                </a:moveTo>
                <a:lnTo>
                  <a:pt x="216136" y="285290"/>
                </a:lnTo>
                <a:lnTo>
                  <a:pt x="196759" y="329064"/>
                </a:lnTo>
                <a:lnTo>
                  <a:pt x="192077" y="365884"/>
                </a:lnTo>
                <a:lnTo>
                  <a:pt x="265524" y="365884"/>
                </a:lnTo>
                <a:lnTo>
                  <a:pt x="295540" y="321833"/>
                </a:lnTo>
                <a:lnTo>
                  <a:pt x="295603" y="292985"/>
                </a:lnTo>
                <a:lnTo>
                  <a:pt x="239313" y="249807"/>
                </a:lnTo>
              </a:path>
              <a:path w="295910" h="627379">
                <a:moveTo>
                  <a:pt x="124729" y="123053"/>
                </a:moveTo>
                <a:lnTo>
                  <a:pt x="124320" y="298870"/>
                </a:lnTo>
                <a:lnTo>
                  <a:pt x="171569" y="298870"/>
                </a:lnTo>
                <a:lnTo>
                  <a:pt x="171869" y="169942"/>
                </a:lnTo>
                <a:lnTo>
                  <a:pt x="124729" y="123053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65183" y="11040360"/>
            <a:ext cx="163830" cy="268605"/>
          </a:xfrm>
          <a:custGeom>
            <a:avLst/>
            <a:gdLst/>
            <a:ahLst/>
            <a:cxnLst/>
            <a:rect l="l" t="t" r="r" b="b"/>
            <a:pathLst>
              <a:path w="163829" h="268604">
                <a:moveTo>
                  <a:pt x="17950" y="0"/>
                </a:moveTo>
                <a:lnTo>
                  <a:pt x="17835" y="48574"/>
                </a:lnTo>
                <a:lnTo>
                  <a:pt x="17448" y="89782"/>
                </a:lnTo>
                <a:lnTo>
                  <a:pt x="16190" y="131174"/>
                </a:lnTo>
                <a:lnTo>
                  <a:pt x="13594" y="172989"/>
                </a:lnTo>
                <a:lnTo>
                  <a:pt x="9370" y="213424"/>
                </a:lnTo>
                <a:lnTo>
                  <a:pt x="2959" y="253742"/>
                </a:lnTo>
                <a:lnTo>
                  <a:pt x="0" y="268194"/>
                </a:lnTo>
                <a:lnTo>
                  <a:pt x="115745" y="268194"/>
                </a:lnTo>
                <a:lnTo>
                  <a:pt x="52408" y="268172"/>
                </a:lnTo>
                <a:lnTo>
                  <a:pt x="53969" y="254796"/>
                </a:lnTo>
                <a:lnTo>
                  <a:pt x="55314" y="241419"/>
                </a:lnTo>
                <a:lnTo>
                  <a:pt x="58206" y="201748"/>
                </a:lnTo>
                <a:lnTo>
                  <a:pt x="59990" y="151649"/>
                </a:lnTo>
                <a:lnTo>
                  <a:pt x="60326" y="117786"/>
                </a:lnTo>
                <a:lnTo>
                  <a:pt x="136412" y="117786"/>
                </a:lnTo>
                <a:lnTo>
                  <a:pt x="17950" y="0"/>
                </a:lnTo>
                <a:close/>
              </a:path>
              <a:path w="163829" h="268604">
                <a:moveTo>
                  <a:pt x="136412" y="117786"/>
                </a:moveTo>
                <a:lnTo>
                  <a:pt x="60326" y="117786"/>
                </a:lnTo>
                <a:lnTo>
                  <a:pt x="115968" y="172989"/>
                </a:lnTo>
                <a:lnTo>
                  <a:pt x="115745" y="268194"/>
                </a:lnTo>
                <a:lnTo>
                  <a:pt x="163006" y="268194"/>
                </a:lnTo>
                <a:lnTo>
                  <a:pt x="163297" y="144519"/>
                </a:lnTo>
                <a:lnTo>
                  <a:pt x="136412" y="117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93456" y="11249636"/>
            <a:ext cx="59690" cy="59055"/>
          </a:xfrm>
          <a:custGeom>
            <a:avLst/>
            <a:gdLst/>
            <a:ahLst/>
            <a:cxnLst/>
            <a:rect l="l" t="t" r="r" b="b"/>
            <a:pathLst>
              <a:path w="59689" h="59054">
                <a:moveTo>
                  <a:pt x="138" y="0"/>
                </a:moveTo>
                <a:lnTo>
                  <a:pt x="0" y="58919"/>
                </a:lnTo>
                <a:lnTo>
                  <a:pt x="59406" y="58919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315140" y="1272924"/>
            <a:ext cx="4018915" cy="3282950"/>
          </a:xfrm>
          <a:custGeom>
            <a:avLst/>
            <a:gdLst/>
            <a:ahLst/>
            <a:cxnLst/>
            <a:rect l="l" t="t" r="r" b="b"/>
            <a:pathLst>
              <a:path w="4018915" h="3282950">
                <a:moveTo>
                  <a:pt x="0" y="0"/>
                </a:moveTo>
                <a:lnTo>
                  <a:pt x="3300234" y="3240089"/>
                </a:lnTo>
                <a:lnTo>
                  <a:pt x="4018840" y="3282465"/>
                </a:lnTo>
                <a:lnTo>
                  <a:pt x="765076" y="4345"/>
                </a:lnTo>
                <a:lnTo>
                  <a:pt x="0" y="0"/>
                </a:lnTo>
                <a:close/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71436" y="1427542"/>
            <a:ext cx="3324972" cy="295847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37393" y="3306124"/>
            <a:ext cx="4018915" cy="3282950"/>
          </a:xfrm>
          <a:custGeom>
            <a:avLst/>
            <a:gdLst/>
            <a:ahLst/>
            <a:cxnLst/>
            <a:rect l="l" t="t" r="r" b="b"/>
            <a:pathLst>
              <a:path w="4018915" h="3282950">
                <a:moveTo>
                  <a:pt x="0" y="0"/>
                </a:moveTo>
                <a:lnTo>
                  <a:pt x="3300234" y="3240089"/>
                </a:lnTo>
                <a:lnTo>
                  <a:pt x="4018840" y="3282465"/>
                </a:lnTo>
                <a:lnTo>
                  <a:pt x="765076" y="4345"/>
                </a:lnTo>
                <a:lnTo>
                  <a:pt x="0" y="0"/>
                </a:lnTo>
                <a:close/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93690" y="3460742"/>
            <a:ext cx="3324971" cy="295847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990246" y="379301"/>
            <a:ext cx="3896995" cy="4598035"/>
          </a:xfrm>
          <a:custGeom>
            <a:avLst/>
            <a:gdLst/>
            <a:ahLst/>
            <a:cxnLst/>
            <a:rect l="l" t="t" r="r" b="b"/>
            <a:pathLst>
              <a:path w="3896994" h="4598035">
                <a:moveTo>
                  <a:pt x="4303" y="0"/>
                </a:moveTo>
                <a:lnTo>
                  <a:pt x="0" y="871491"/>
                </a:lnTo>
                <a:lnTo>
                  <a:pt x="3896897" y="4597860"/>
                </a:lnTo>
                <a:lnTo>
                  <a:pt x="3896164" y="3823234"/>
                </a:lnTo>
                <a:lnTo>
                  <a:pt x="4303" y="0"/>
                </a:lnTo>
                <a:close/>
              </a:path>
            </a:pathLst>
          </a:custGeom>
          <a:solidFill>
            <a:srgbClr val="E77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174876" y="822195"/>
            <a:ext cx="3522461" cy="3777427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138100" y="183992"/>
            <a:ext cx="3966210" cy="4077970"/>
          </a:xfrm>
          <a:custGeom>
            <a:avLst/>
            <a:gdLst/>
            <a:ahLst/>
            <a:cxnLst/>
            <a:rect l="l" t="t" r="r" b="b"/>
            <a:pathLst>
              <a:path w="3966209" h="4077970">
                <a:moveTo>
                  <a:pt x="112206" y="0"/>
                </a:moveTo>
                <a:lnTo>
                  <a:pt x="0" y="112164"/>
                </a:lnTo>
                <a:lnTo>
                  <a:pt x="3965999" y="4077863"/>
                </a:lnTo>
                <a:lnTo>
                  <a:pt x="3965999" y="3854370"/>
                </a:lnTo>
                <a:lnTo>
                  <a:pt x="112206" y="0"/>
                </a:lnTo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0720" y="2208532"/>
            <a:ext cx="3599815" cy="3601720"/>
          </a:xfrm>
          <a:custGeom>
            <a:avLst/>
            <a:gdLst/>
            <a:ahLst/>
            <a:cxnLst/>
            <a:rect l="l" t="t" r="r" b="b"/>
            <a:pathLst>
              <a:path w="3599815" h="3601720">
                <a:moveTo>
                  <a:pt x="66678" y="0"/>
                </a:moveTo>
                <a:lnTo>
                  <a:pt x="0" y="68280"/>
                </a:lnTo>
                <a:lnTo>
                  <a:pt x="3532677" y="3601314"/>
                </a:lnTo>
                <a:lnTo>
                  <a:pt x="3599785" y="3533871"/>
                </a:lnTo>
                <a:lnTo>
                  <a:pt x="66678" y="0"/>
                </a:lnTo>
                <a:close/>
              </a:path>
            </a:pathLst>
          </a:custGeom>
          <a:solidFill>
            <a:srgbClr val="EB7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231219" y="1829413"/>
            <a:ext cx="3599815" cy="3601720"/>
          </a:xfrm>
          <a:custGeom>
            <a:avLst/>
            <a:gdLst/>
            <a:ahLst/>
            <a:cxnLst/>
            <a:rect l="l" t="t" r="r" b="b"/>
            <a:pathLst>
              <a:path w="3599815" h="3601720">
                <a:moveTo>
                  <a:pt x="66678" y="0"/>
                </a:moveTo>
                <a:lnTo>
                  <a:pt x="0" y="68280"/>
                </a:lnTo>
                <a:lnTo>
                  <a:pt x="3532677" y="3601314"/>
                </a:lnTo>
                <a:lnTo>
                  <a:pt x="3599785" y="3533871"/>
                </a:lnTo>
                <a:lnTo>
                  <a:pt x="66678" y="0"/>
                </a:lnTo>
                <a:close/>
              </a:path>
            </a:pathLst>
          </a:custGeom>
          <a:solidFill>
            <a:srgbClr val="EB7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9144" y="0"/>
            <a:ext cx="3092450" cy="3025775"/>
          </a:xfrm>
          <a:custGeom>
            <a:avLst/>
            <a:gdLst/>
            <a:ahLst/>
            <a:cxnLst/>
            <a:rect l="l" t="t" r="r" b="b"/>
            <a:pathLst>
              <a:path w="3092450" h="3025775">
                <a:moveTo>
                  <a:pt x="134885" y="0"/>
                </a:moveTo>
                <a:lnTo>
                  <a:pt x="0" y="0"/>
                </a:lnTo>
                <a:lnTo>
                  <a:pt x="3025093" y="3025398"/>
                </a:lnTo>
                <a:lnTo>
                  <a:pt x="3092201" y="2957955"/>
                </a:lnTo>
                <a:lnTo>
                  <a:pt x="134885" y="0"/>
                </a:lnTo>
                <a:close/>
              </a:path>
            </a:pathLst>
          </a:custGeom>
          <a:solidFill>
            <a:srgbClr val="EB7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29654" y="10407233"/>
            <a:ext cx="968375" cy="901700"/>
          </a:xfrm>
          <a:custGeom>
            <a:avLst/>
            <a:gdLst/>
            <a:ahLst/>
            <a:cxnLst/>
            <a:rect l="l" t="t" r="r" b="b"/>
            <a:pathLst>
              <a:path w="968375" h="901700">
                <a:moveTo>
                  <a:pt x="66678" y="0"/>
                </a:moveTo>
                <a:lnTo>
                  <a:pt x="0" y="68280"/>
                </a:lnTo>
                <a:lnTo>
                  <a:pt x="832957" y="901322"/>
                </a:lnTo>
                <a:lnTo>
                  <a:pt x="967805" y="901322"/>
                </a:lnTo>
                <a:lnTo>
                  <a:pt x="66678" y="0"/>
                </a:lnTo>
              </a:path>
            </a:pathLst>
          </a:custGeom>
          <a:solidFill>
            <a:srgbClr val="EB7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5277883"/>
            <a:ext cx="5988685" cy="6031230"/>
          </a:xfrm>
          <a:custGeom>
            <a:avLst/>
            <a:gdLst/>
            <a:ahLst/>
            <a:cxnLst/>
            <a:rect l="l" t="t" r="r" b="b"/>
            <a:pathLst>
              <a:path w="5988685" h="6031230">
                <a:moveTo>
                  <a:pt x="0" y="0"/>
                </a:moveTo>
                <a:lnTo>
                  <a:pt x="0" y="832768"/>
                </a:lnTo>
                <a:lnTo>
                  <a:pt x="5162275" y="6030672"/>
                </a:lnTo>
                <a:lnTo>
                  <a:pt x="5988339" y="6030672"/>
                </a:lnTo>
                <a:lnTo>
                  <a:pt x="0" y="0"/>
                </a:lnTo>
                <a:close/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8164466"/>
            <a:ext cx="1318895" cy="1363980"/>
          </a:xfrm>
          <a:custGeom>
            <a:avLst/>
            <a:gdLst/>
            <a:ahLst/>
            <a:cxnLst/>
            <a:rect l="l" t="t" r="r" b="b"/>
            <a:pathLst>
              <a:path w="1318895" h="1363979">
                <a:moveTo>
                  <a:pt x="0" y="0"/>
                </a:moveTo>
                <a:lnTo>
                  <a:pt x="0" y="89436"/>
                </a:lnTo>
                <a:lnTo>
                  <a:pt x="1274129" y="1363462"/>
                </a:lnTo>
                <a:lnTo>
                  <a:pt x="1318850" y="1318741"/>
                </a:lnTo>
                <a:lnTo>
                  <a:pt x="0" y="0"/>
                </a:lnTo>
                <a:close/>
              </a:path>
            </a:pathLst>
          </a:custGeom>
          <a:solidFill>
            <a:srgbClr val="A6B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8850627"/>
            <a:ext cx="132715" cy="177800"/>
          </a:xfrm>
          <a:custGeom>
            <a:avLst/>
            <a:gdLst/>
            <a:ahLst/>
            <a:cxnLst/>
            <a:rect l="l" t="t" r="r" b="b"/>
            <a:pathLst>
              <a:path w="132715" h="177800">
                <a:moveTo>
                  <a:pt x="0" y="0"/>
                </a:moveTo>
                <a:lnTo>
                  <a:pt x="0" y="89435"/>
                </a:lnTo>
                <a:lnTo>
                  <a:pt x="87763" y="177205"/>
                </a:lnTo>
                <a:lnTo>
                  <a:pt x="132484" y="13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5001273"/>
            <a:ext cx="4956810" cy="5001895"/>
          </a:xfrm>
          <a:custGeom>
            <a:avLst/>
            <a:gdLst/>
            <a:ahLst/>
            <a:cxnLst/>
            <a:rect l="l" t="t" r="r" b="b"/>
            <a:pathLst>
              <a:path w="4956810" h="5001895">
                <a:moveTo>
                  <a:pt x="0" y="88207"/>
                </a:moveTo>
                <a:lnTo>
                  <a:pt x="4912920" y="5001514"/>
                </a:lnTo>
                <a:lnTo>
                  <a:pt x="4956793" y="4956803"/>
                </a:lnTo>
                <a:lnTo>
                  <a:pt x="0" y="0"/>
                </a:lnTo>
                <a:lnTo>
                  <a:pt x="0" y="88207"/>
                </a:lnTo>
              </a:path>
            </a:pathLst>
          </a:custGeom>
          <a:solidFill>
            <a:srgbClr val="A6B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4676" y="6508686"/>
            <a:ext cx="4843780" cy="4799965"/>
          </a:xfrm>
          <a:custGeom>
            <a:avLst/>
            <a:gdLst/>
            <a:ahLst/>
            <a:cxnLst/>
            <a:rect l="l" t="t" r="r" b="b"/>
            <a:pathLst>
              <a:path w="4843780" h="4799965">
                <a:moveTo>
                  <a:pt x="44312" y="0"/>
                </a:moveTo>
                <a:lnTo>
                  <a:pt x="0" y="45548"/>
                </a:lnTo>
                <a:lnTo>
                  <a:pt x="4754330" y="4799869"/>
                </a:lnTo>
                <a:lnTo>
                  <a:pt x="4843785" y="4799869"/>
                </a:lnTo>
                <a:lnTo>
                  <a:pt x="44312" y="0"/>
                </a:lnTo>
                <a:close/>
              </a:path>
            </a:pathLst>
          </a:custGeom>
          <a:solidFill>
            <a:srgbClr val="C0C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349364" y="5909158"/>
            <a:ext cx="3750310" cy="4688840"/>
          </a:xfrm>
          <a:custGeom>
            <a:avLst/>
            <a:gdLst/>
            <a:ahLst/>
            <a:cxnLst/>
            <a:rect l="l" t="t" r="r" b="b"/>
            <a:pathLst>
              <a:path w="3750309" h="4688840">
                <a:moveTo>
                  <a:pt x="102248" y="0"/>
                </a:moveTo>
                <a:lnTo>
                  <a:pt x="0" y="913155"/>
                </a:lnTo>
                <a:lnTo>
                  <a:pt x="3749791" y="4688663"/>
                </a:lnTo>
                <a:lnTo>
                  <a:pt x="3749791" y="3673134"/>
                </a:lnTo>
                <a:lnTo>
                  <a:pt x="102248" y="0"/>
                </a:lnTo>
                <a:close/>
              </a:path>
            </a:pathLst>
          </a:custGeom>
          <a:solidFill>
            <a:srgbClr val="EB7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3227663"/>
            <a:ext cx="2970530" cy="3081655"/>
          </a:xfrm>
          <a:custGeom>
            <a:avLst/>
            <a:gdLst/>
            <a:ahLst/>
            <a:cxnLst/>
            <a:rect l="l" t="t" r="r" b="b"/>
            <a:pathLst>
              <a:path w="2970530" h="3081654">
                <a:moveTo>
                  <a:pt x="0" y="0"/>
                </a:moveTo>
                <a:lnTo>
                  <a:pt x="0" y="223940"/>
                </a:lnTo>
                <a:lnTo>
                  <a:pt x="2857440" y="3081432"/>
                </a:lnTo>
                <a:lnTo>
                  <a:pt x="2970442" y="2970389"/>
                </a:lnTo>
                <a:lnTo>
                  <a:pt x="0" y="0"/>
                </a:lnTo>
                <a:close/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267786" y="10399305"/>
            <a:ext cx="976630" cy="909319"/>
          </a:xfrm>
          <a:custGeom>
            <a:avLst/>
            <a:gdLst/>
            <a:ahLst/>
            <a:cxnLst/>
            <a:rect l="l" t="t" r="r" b="b"/>
            <a:pathLst>
              <a:path w="976630" h="909320">
                <a:moveTo>
                  <a:pt x="67034" y="0"/>
                </a:moveTo>
                <a:lnTo>
                  <a:pt x="0" y="66940"/>
                </a:lnTo>
                <a:lnTo>
                  <a:pt x="842520" y="909250"/>
                </a:lnTo>
                <a:lnTo>
                  <a:pt x="976536" y="909250"/>
                </a:lnTo>
                <a:lnTo>
                  <a:pt x="67034" y="0"/>
                </a:lnTo>
              </a:path>
            </a:pathLst>
          </a:custGeom>
          <a:solidFill>
            <a:srgbClr val="EB7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2450632"/>
            <a:ext cx="4448810" cy="4500880"/>
          </a:xfrm>
          <a:custGeom>
            <a:avLst/>
            <a:gdLst/>
            <a:ahLst/>
            <a:cxnLst/>
            <a:rect l="l" t="t" r="r" b="b"/>
            <a:pathLst>
              <a:path w="4448810" h="4500880">
                <a:moveTo>
                  <a:pt x="0" y="825557"/>
                </a:moveTo>
                <a:lnTo>
                  <a:pt x="3700724" y="4500628"/>
                </a:lnTo>
                <a:lnTo>
                  <a:pt x="4448251" y="4417416"/>
                </a:lnTo>
                <a:lnTo>
                  <a:pt x="0" y="0"/>
                </a:lnTo>
                <a:lnTo>
                  <a:pt x="0" y="825557"/>
                </a:lnTo>
              </a:path>
            </a:pathLst>
          </a:custGeom>
          <a:solidFill>
            <a:srgbClr val="EB7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10496" y="5379167"/>
            <a:ext cx="6720205" cy="5929630"/>
          </a:xfrm>
          <a:custGeom>
            <a:avLst/>
            <a:gdLst/>
            <a:ahLst/>
            <a:cxnLst/>
            <a:rect l="l" t="t" r="r" b="b"/>
            <a:pathLst>
              <a:path w="6720205" h="5929630">
                <a:moveTo>
                  <a:pt x="747526" y="0"/>
                </a:moveTo>
                <a:lnTo>
                  <a:pt x="0" y="82227"/>
                </a:lnTo>
                <a:lnTo>
                  <a:pt x="5887194" y="5929389"/>
                </a:lnTo>
                <a:lnTo>
                  <a:pt x="6719875" y="5929389"/>
                </a:lnTo>
                <a:lnTo>
                  <a:pt x="747526" y="0"/>
                </a:lnTo>
                <a:close/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2078135"/>
            <a:ext cx="1721485" cy="1765300"/>
          </a:xfrm>
          <a:custGeom>
            <a:avLst/>
            <a:gdLst/>
            <a:ahLst/>
            <a:cxnLst/>
            <a:rect l="l" t="t" r="r" b="b"/>
            <a:pathLst>
              <a:path w="1721485" h="1765300">
                <a:moveTo>
                  <a:pt x="0" y="0"/>
                </a:moveTo>
                <a:lnTo>
                  <a:pt x="0" y="88992"/>
                </a:lnTo>
                <a:lnTo>
                  <a:pt x="1676314" y="1765306"/>
                </a:lnTo>
                <a:lnTo>
                  <a:pt x="1721297" y="1721297"/>
                </a:lnTo>
                <a:lnTo>
                  <a:pt x="0" y="0"/>
                </a:lnTo>
                <a:close/>
              </a:path>
            </a:pathLst>
          </a:custGeom>
          <a:solidFill>
            <a:srgbClr val="A6B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2763802"/>
            <a:ext cx="2222500" cy="2266950"/>
          </a:xfrm>
          <a:custGeom>
            <a:avLst/>
            <a:gdLst/>
            <a:ahLst/>
            <a:cxnLst/>
            <a:rect l="l" t="t" r="r" b="b"/>
            <a:pathLst>
              <a:path w="2222500" h="2266950">
                <a:moveTo>
                  <a:pt x="0" y="0"/>
                </a:moveTo>
                <a:lnTo>
                  <a:pt x="0" y="88655"/>
                </a:lnTo>
                <a:lnTo>
                  <a:pt x="2177932" y="2266548"/>
                </a:lnTo>
                <a:lnTo>
                  <a:pt x="2221941" y="22215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84598" y="5630673"/>
            <a:ext cx="5237480" cy="5237480"/>
          </a:xfrm>
          <a:custGeom>
            <a:avLst/>
            <a:gdLst/>
            <a:ahLst/>
            <a:cxnLst/>
            <a:rect l="l" t="t" r="r" b="b"/>
            <a:pathLst>
              <a:path w="5237480" h="5237480">
                <a:moveTo>
                  <a:pt x="43516" y="0"/>
                </a:moveTo>
                <a:lnTo>
                  <a:pt x="0" y="43998"/>
                </a:lnTo>
                <a:lnTo>
                  <a:pt x="5192019" y="5237390"/>
                </a:lnTo>
                <a:lnTo>
                  <a:pt x="5237002" y="5192407"/>
                </a:lnTo>
                <a:lnTo>
                  <a:pt x="43516" y="0"/>
                </a:lnTo>
                <a:close/>
              </a:path>
            </a:pathLst>
          </a:custGeom>
          <a:solidFill>
            <a:srgbClr val="A6B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28187" y="4533014"/>
            <a:ext cx="5238750" cy="5237480"/>
          </a:xfrm>
          <a:custGeom>
            <a:avLst/>
            <a:gdLst/>
            <a:ahLst/>
            <a:cxnLst/>
            <a:rect l="l" t="t" r="r" b="b"/>
            <a:pathLst>
              <a:path w="5238750" h="5237480">
                <a:moveTo>
                  <a:pt x="44888" y="0"/>
                </a:moveTo>
                <a:lnTo>
                  <a:pt x="0" y="44993"/>
                </a:lnTo>
                <a:lnTo>
                  <a:pt x="5194365" y="5237400"/>
                </a:lnTo>
                <a:lnTo>
                  <a:pt x="5238374" y="5192417"/>
                </a:lnTo>
                <a:lnTo>
                  <a:pt x="44888" y="0"/>
                </a:lnTo>
                <a:close/>
              </a:path>
            </a:pathLst>
          </a:custGeom>
          <a:solidFill>
            <a:srgbClr val="C0C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87863" y="6753311"/>
            <a:ext cx="4029075" cy="4029075"/>
          </a:xfrm>
          <a:custGeom>
            <a:avLst/>
            <a:gdLst/>
            <a:ahLst/>
            <a:cxnLst/>
            <a:rect l="l" t="t" r="r" b="b"/>
            <a:pathLst>
              <a:path w="4029075" h="4029075">
                <a:moveTo>
                  <a:pt x="112907" y="0"/>
                </a:moveTo>
                <a:lnTo>
                  <a:pt x="0" y="745663"/>
                </a:lnTo>
                <a:lnTo>
                  <a:pt x="3281983" y="4028631"/>
                </a:lnTo>
                <a:lnTo>
                  <a:pt x="4028526" y="3915723"/>
                </a:lnTo>
                <a:lnTo>
                  <a:pt x="112907" y="0"/>
                </a:lnTo>
                <a:close/>
              </a:path>
            </a:pathLst>
          </a:custGeom>
          <a:solidFill>
            <a:srgbClr val="92A2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19784" y="0"/>
            <a:ext cx="4029075" cy="3761740"/>
          </a:xfrm>
          <a:custGeom>
            <a:avLst/>
            <a:gdLst/>
            <a:ahLst/>
            <a:cxnLst/>
            <a:rect l="l" t="t" r="r" b="b"/>
            <a:pathLst>
              <a:path w="4029075" h="3761740">
                <a:moveTo>
                  <a:pt x="73184" y="0"/>
                </a:moveTo>
                <a:lnTo>
                  <a:pt x="0" y="479133"/>
                </a:lnTo>
                <a:lnTo>
                  <a:pt x="3282078" y="3761211"/>
                </a:lnTo>
                <a:lnTo>
                  <a:pt x="4028620" y="3648209"/>
                </a:lnTo>
                <a:lnTo>
                  <a:pt x="380323" y="0"/>
                </a:lnTo>
                <a:lnTo>
                  <a:pt x="73184" y="0"/>
                </a:lnTo>
              </a:path>
            </a:pathLst>
          </a:custGeom>
          <a:solidFill>
            <a:srgbClr val="C0C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60638" y="3252227"/>
            <a:ext cx="4029075" cy="4027804"/>
          </a:xfrm>
          <a:custGeom>
            <a:avLst/>
            <a:gdLst/>
            <a:ahLst/>
            <a:cxnLst/>
            <a:rect l="l" t="t" r="r" b="b"/>
            <a:pathLst>
              <a:path w="4029075" h="4027804">
                <a:moveTo>
                  <a:pt x="746542" y="0"/>
                </a:moveTo>
                <a:lnTo>
                  <a:pt x="0" y="113001"/>
                </a:lnTo>
                <a:lnTo>
                  <a:pt x="3914739" y="4027646"/>
                </a:lnTo>
                <a:lnTo>
                  <a:pt x="4028620" y="3282078"/>
                </a:lnTo>
                <a:lnTo>
                  <a:pt x="746542" y="0"/>
                </a:lnTo>
                <a:close/>
              </a:path>
            </a:pathLst>
          </a:custGeom>
          <a:solidFill>
            <a:srgbClr val="C0C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7107590"/>
            <a:ext cx="2018030" cy="2792730"/>
          </a:xfrm>
          <a:custGeom>
            <a:avLst/>
            <a:gdLst/>
            <a:ahLst/>
            <a:cxnLst/>
            <a:rect l="l" t="t" r="r" b="b"/>
            <a:pathLst>
              <a:path w="2018030" h="2792729">
                <a:moveTo>
                  <a:pt x="0" y="0"/>
                </a:moveTo>
                <a:lnTo>
                  <a:pt x="0" y="826626"/>
                </a:lnTo>
                <a:lnTo>
                  <a:pt x="2017841" y="2792509"/>
                </a:lnTo>
                <a:lnTo>
                  <a:pt x="2017966" y="2018721"/>
                </a:lnTo>
                <a:lnTo>
                  <a:pt x="0" y="0"/>
                </a:lnTo>
                <a:close/>
              </a:path>
            </a:pathLst>
          </a:custGeom>
          <a:solidFill>
            <a:srgbClr val="E77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7316370"/>
            <a:ext cx="48260" cy="457834"/>
          </a:xfrm>
          <a:custGeom>
            <a:avLst/>
            <a:gdLst/>
            <a:ahLst/>
            <a:cxnLst/>
            <a:rect l="l" t="t" r="r" b="b"/>
            <a:pathLst>
              <a:path w="48260" h="457834">
                <a:moveTo>
                  <a:pt x="0" y="411170"/>
                </a:moveTo>
                <a:lnTo>
                  <a:pt x="47037" y="457310"/>
                </a:lnTo>
                <a:lnTo>
                  <a:pt x="47110" y="429395"/>
                </a:lnTo>
                <a:lnTo>
                  <a:pt x="0" y="271104"/>
                </a:lnTo>
                <a:lnTo>
                  <a:pt x="0" y="411170"/>
                </a:lnTo>
              </a:path>
              <a:path w="48260" h="457834">
                <a:moveTo>
                  <a:pt x="0" y="138608"/>
                </a:moveTo>
                <a:lnTo>
                  <a:pt x="47969" y="73447"/>
                </a:lnTo>
                <a:lnTo>
                  <a:pt x="48032" y="45532"/>
                </a:lnTo>
                <a:lnTo>
                  <a:pt x="0" y="0"/>
                </a:lnTo>
                <a:lnTo>
                  <a:pt x="0" y="13860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530" y="7434243"/>
            <a:ext cx="192405" cy="502284"/>
          </a:xfrm>
          <a:custGeom>
            <a:avLst/>
            <a:gdLst/>
            <a:ahLst/>
            <a:cxnLst/>
            <a:rect l="l" t="t" r="r" b="b"/>
            <a:pathLst>
              <a:path w="192404" h="502284">
                <a:moveTo>
                  <a:pt x="38911" y="0"/>
                </a:moveTo>
                <a:lnTo>
                  <a:pt x="8545" y="35410"/>
                </a:lnTo>
                <a:lnTo>
                  <a:pt x="1522" y="81129"/>
                </a:lnTo>
                <a:lnTo>
                  <a:pt x="0" y="201358"/>
                </a:lnTo>
                <a:lnTo>
                  <a:pt x="94" y="207515"/>
                </a:lnTo>
                <a:lnTo>
                  <a:pt x="2158" y="248165"/>
                </a:lnTo>
                <a:lnTo>
                  <a:pt x="7919" y="293336"/>
                </a:lnTo>
                <a:lnTo>
                  <a:pt x="19236" y="340817"/>
                </a:lnTo>
                <a:lnTo>
                  <a:pt x="37969" y="388396"/>
                </a:lnTo>
                <a:lnTo>
                  <a:pt x="65975" y="433861"/>
                </a:lnTo>
                <a:lnTo>
                  <a:pt x="100537" y="471527"/>
                </a:lnTo>
                <a:lnTo>
                  <a:pt x="135798" y="497858"/>
                </a:lnTo>
                <a:lnTo>
                  <a:pt x="153389" y="501689"/>
                </a:lnTo>
                <a:lnTo>
                  <a:pt x="160613" y="500134"/>
                </a:lnTo>
                <a:lnTo>
                  <a:pt x="183755" y="466262"/>
                </a:lnTo>
                <a:lnTo>
                  <a:pt x="190777" y="420770"/>
                </a:lnTo>
                <a:lnTo>
                  <a:pt x="191258" y="412757"/>
                </a:lnTo>
                <a:lnTo>
                  <a:pt x="127816" y="412757"/>
                </a:lnTo>
                <a:lnTo>
                  <a:pt x="123142" y="410821"/>
                </a:lnTo>
                <a:lnTo>
                  <a:pt x="93635" y="384602"/>
                </a:lnTo>
                <a:lnTo>
                  <a:pt x="66319" y="354312"/>
                </a:lnTo>
                <a:lnTo>
                  <a:pt x="52690" y="308634"/>
                </a:lnTo>
                <a:lnTo>
                  <a:pt x="51017" y="262829"/>
                </a:lnTo>
                <a:lnTo>
                  <a:pt x="51095" y="172156"/>
                </a:lnTo>
                <a:lnTo>
                  <a:pt x="51775" y="130391"/>
                </a:lnTo>
                <a:lnTo>
                  <a:pt x="57794" y="92031"/>
                </a:lnTo>
                <a:lnTo>
                  <a:pt x="64581" y="89356"/>
                </a:lnTo>
                <a:lnTo>
                  <a:pt x="140209" y="89356"/>
                </a:lnTo>
                <a:lnTo>
                  <a:pt x="136805" y="83772"/>
                </a:lnTo>
                <a:lnTo>
                  <a:pt x="101584" y="40514"/>
                </a:lnTo>
                <a:lnTo>
                  <a:pt x="67003" y="9924"/>
                </a:lnTo>
                <a:lnTo>
                  <a:pt x="47160" y="754"/>
                </a:lnTo>
                <a:lnTo>
                  <a:pt x="38911" y="0"/>
                </a:lnTo>
                <a:close/>
              </a:path>
              <a:path w="192404" h="502284">
                <a:moveTo>
                  <a:pt x="140209" y="89356"/>
                </a:moveTo>
                <a:lnTo>
                  <a:pt x="64581" y="89356"/>
                </a:lnTo>
                <a:lnTo>
                  <a:pt x="69254" y="91359"/>
                </a:lnTo>
                <a:lnTo>
                  <a:pt x="74907" y="95369"/>
                </a:lnTo>
                <a:lnTo>
                  <a:pt x="107252" y="126361"/>
                </a:lnTo>
                <a:lnTo>
                  <a:pt x="133611" y="163379"/>
                </a:lnTo>
                <a:lnTo>
                  <a:pt x="140515" y="207515"/>
                </a:lnTo>
                <a:lnTo>
                  <a:pt x="141233" y="320405"/>
                </a:lnTo>
                <a:lnTo>
                  <a:pt x="141141" y="339266"/>
                </a:lnTo>
                <a:lnTo>
                  <a:pt x="139742" y="386353"/>
                </a:lnTo>
                <a:lnTo>
                  <a:pt x="127816" y="412757"/>
                </a:lnTo>
                <a:lnTo>
                  <a:pt x="191258" y="412757"/>
                </a:lnTo>
                <a:lnTo>
                  <a:pt x="192310" y="373856"/>
                </a:lnTo>
                <a:lnTo>
                  <a:pt x="192390" y="307237"/>
                </a:lnTo>
                <a:lnTo>
                  <a:pt x="192202" y="295144"/>
                </a:lnTo>
                <a:lnTo>
                  <a:pt x="190137" y="254698"/>
                </a:lnTo>
                <a:lnTo>
                  <a:pt x="184376" y="209686"/>
                </a:lnTo>
                <a:lnTo>
                  <a:pt x="173060" y="162270"/>
                </a:lnTo>
                <a:lnTo>
                  <a:pt x="154329" y="114612"/>
                </a:lnTo>
                <a:lnTo>
                  <a:pt x="146117" y="99045"/>
                </a:lnTo>
                <a:lnTo>
                  <a:pt x="140209" y="893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10849" y="7624078"/>
            <a:ext cx="169545" cy="454659"/>
          </a:xfrm>
          <a:custGeom>
            <a:avLst/>
            <a:gdLst/>
            <a:ahLst/>
            <a:cxnLst/>
            <a:rect l="l" t="t" r="r" b="b"/>
            <a:pathLst>
              <a:path w="169545" h="454659">
                <a:moveTo>
                  <a:pt x="994" y="0"/>
                </a:moveTo>
                <a:lnTo>
                  <a:pt x="0" y="408343"/>
                </a:lnTo>
                <a:lnTo>
                  <a:pt x="47139" y="454562"/>
                </a:lnTo>
                <a:lnTo>
                  <a:pt x="47412" y="342261"/>
                </a:lnTo>
                <a:lnTo>
                  <a:pt x="168725" y="342261"/>
                </a:lnTo>
                <a:lnTo>
                  <a:pt x="169133" y="335858"/>
                </a:lnTo>
                <a:lnTo>
                  <a:pt x="169287" y="328339"/>
                </a:lnTo>
                <a:lnTo>
                  <a:pt x="110043" y="328339"/>
                </a:lnTo>
                <a:lnTo>
                  <a:pt x="104361" y="324835"/>
                </a:lnTo>
                <a:lnTo>
                  <a:pt x="96735" y="318086"/>
                </a:lnTo>
                <a:lnTo>
                  <a:pt x="86876" y="308472"/>
                </a:lnTo>
                <a:lnTo>
                  <a:pt x="47590" y="269709"/>
                </a:lnTo>
                <a:lnTo>
                  <a:pt x="47956" y="119409"/>
                </a:lnTo>
                <a:lnTo>
                  <a:pt x="116024" y="119409"/>
                </a:lnTo>
                <a:lnTo>
                  <a:pt x="112783" y="115078"/>
                </a:lnTo>
                <a:lnTo>
                  <a:pt x="83285" y="81923"/>
                </a:lnTo>
                <a:lnTo>
                  <a:pt x="75564" y="74121"/>
                </a:lnTo>
                <a:lnTo>
                  <a:pt x="994" y="0"/>
                </a:lnTo>
                <a:close/>
              </a:path>
              <a:path w="169545" h="454659">
                <a:moveTo>
                  <a:pt x="168725" y="342261"/>
                </a:moveTo>
                <a:lnTo>
                  <a:pt x="47412" y="342261"/>
                </a:lnTo>
                <a:lnTo>
                  <a:pt x="74851" y="369247"/>
                </a:lnTo>
                <a:lnTo>
                  <a:pt x="104982" y="396627"/>
                </a:lnTo>
                <a:lnTo>
                  <a:pt x="137688" y="412719"/>
                </a:lnTo>
                <a:lnTo>
                  <a:pt x="143209" y="412063"/>
                </a:lnTo>
                <a:lnTo>
                  <a:pt x="166195" y="368774"/>
                </a:lnTo>
                <a:lnTo>
                  <a:pt x="168725" y="342261"/>
                </a:lnTo>
                <a:close/>
              </a:path>
              <a:path w="169545" h="454659">
                <a:moveTo>
                  <a:pt x="116024" y="119409"/>
                </a:moveTo>
                <a:lnTo>
                  <a:pt x="47956" y="119409"/>
                </a:lnTo>
                <a:lnTo>
                  <a:pt x="89275" y="160366"/>
                </a:lnTo>
                <a:lnTo>
                  <a:pt x="97506" y="168686"/>
                </a:lnTo>
                <a:lnTo>
                  <a:pt x="117649" y="209619"/>
                </a:lnTo>
                <a:lnTo>
                  <a:pt x="119403" y="255194"/>
                </a:lnTo>
                <a:lnTo>
                  <a:pt x="119396" y="283944"/>
                </a:lnTo>
                <a:lnTo>
                  <a:pt x="116729" y="324099"/>
                </a:lnTo>
                <a:lnTo>
                  <a:pt x="110043" y="328339"/>
                </a:lnTo>
                <a:lnTo>
                  <a:pt x="169287" y="328339"/>
                </a:lnTo>
                <a:lnTo>
                  <a:pt x="169497" y="318086"/>
                </a:lnTo>
                <a:lnTo>
                  <a:pt x="169453" y="308472"/>
                </a:lnTo>
                <a:lnTo>
                  <a:pt x="169236" y="293885"/>
                </a:lnTo>
                <a:lnTo>
                  <a:pt x="166474" y="255194"/>
                </a:lnTo>
                <a:lnTo>
                  <a:pt x="157565" y="206277"/>
                </a:lnTo>
                <a:lnTo>
                  <a:pt x="143811" y="166508"/>
                </a:lnTo>
                <a:lnTo>
                  <a:pt x="119629" y="124228"/>
                </a:lnTo>
                <a:lnTo>
                  <a:pt x="116024" y="1194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2300" y="7834201"/>
            <a:ext cx="169545" cy="452120"/>
          </a:xfrm>
          <a:custGeom>
            <a:avLst/>
            <a:gdLst/>
            <a:ahLst/>
            <a:cxnLst/>
            <a:rect l="l" t="t" r="r" b="b"/>
            <a:pathLst>
              <a:path w="169545" h="452120">
                <a:moveTo>
                  <a:pt x="994" y="0"/>
                </a:moveTo>
                <a:lnTo>
                  <a:pt x="0" y="405579"/>
                </a:lnTo>
                <a:lnTo>
                  <a:pt x="47139" y="451797"/>
                </a:lnTo>
                <a:lnTo>
                  <a:pt x="47412" y="340251"/>
                </a:lnTo>
                <a:lnTo>
                  <a:pt x="168776" y="340251"/>
                </a:lnTo>
                <a:lnTo>
                  <a:pt x="169133" y="334690"/>
                </a:lnTo>
                <a:lnTo>
                  <a:pt x="169294" y="326854"/>
                </a:lnTo>
                <a:lnTo>
                  <a:pt x="110106" y="326854"/>
                </a:lnTo>
                <a:lnTo>
                  <a:pt x="104419" y="323358"/>
                </a:lnTo>
                <a:lnTo>
                  <a:pt x="96774" y="316595"/>
                </a:lnTo>
                <a:lnTo>
                  <a:pt x="86876" y="306943"/>
                </a:lnTo>
                <a:lnTo>
                  <a:pt x="47590" y="268190"/>
                </a:lnTo>
                <a:lnTo>
                  <a:pt x="47956" y="118907"/>
                </a:lnTo>
                <a:lnTo>
                  <a:pt x="115686" y="118907"/>
                </a:lnTo>
                <a:lnTo>
                  <a:pt x="112783" y="115034"/>
                </a:lnTo>
                <a:lnTo>
                  <a:pt x="83285" y="81908"/>
                </a:lnTo>
                <a:lnTo>
                  <a:pt x="75564" y="74109"/>
                </a:lnTo>
                <a:lnTo>
                  <a:pt x="994" y="0"/>
                </a:lnTo>
                <a:close/>
              </a:path>
              <a:path w="169545" h="452120">
                <a:moveTo>
                  <a:pt x="168776" y="340251"/>
                </a:moveTo>
                <a:lnTo>
                  <a:pt x="47412" y="340251"/>
                </a:lnTo>
                <a:lnTo>
                  <a:pt x="74851" y="367236"/>
                </a:lnTo>
                <a:lnTo>
                  <a:pt x="104982" y="394626"/>
                </a:lnTo>
                <a:lnTo>
                  <a:pt x="137688" y="410823"/>
                </a:lnTo>
                <a:lnTo>
                  <a:pt x="143209" y="410208"/>
                </a:lnTo>
                <a:lnTo>
                  <a:pt x="166210" y="367236"/>
                </a:lnTo>
                <a:lnTo>
                  <a:pt x="168776" y="340251"/>
                </a:lnTo>
                <a:close/>
              </a:path>
              <a:path w="169545" h="452120">
                <a:moveTo>
                  <a:pt x="115686" y="118907"/>
                </a:moveTo>
                <a:lnTo>
                  <a:pt x="47956" y="118907"/>
                </a:lnTo>
                <a:lnTo>
                  <a:pt x="88315" y="158911"/>
                </a:lnTo>
                <a:lnTo>
                  <a:pt x="96807" y="167451"/>
                </a:lnTo>
                <a:lnTo>
                  <a:pt x="117590" y="208322"/>
                </a:lnTo>
                <a:lnTo>
                  <a:pt x="119413" y="254556"/>
                </a:lnTo>
                <a:lnTo>
                  <a:pt x="119400" y="282059"/>
                </a:lnTo>
                <a:lnTo>
                  <a:pt x="116775" y="322528"/>
                </a:lnTo>
                <a:lnTo>
                  <a:pt x="110106" y="326854"/>
                </a:lnTo>
                <a:lnTo>
                  <a:pt x="169294" y="326854"/>
                </a:lnTo>
                <a:lnTo>
                  <a:pt x="168197" y="273128"/>
                </a:lnTo>
                <a:lnTo>
                  <a:pt x="161122" y="221022"/>
                </a:lnTo>
                <a:lnTo>
                  <a:pt x="148873" y="178635"/>
                </a:lnTo>
                <a:lnTo>
                  <a:pt x="132433" y="143971"/>
                </a:lnTo>
                <a:lnTo>
                  <a:pt x="119629" y="124166"/>
                </a:lnTo>
                <a:lnTo>
                  <a:pt x="115686" y="118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6866" y="8016670"/>
            <a:ext cx="191770" cy="490220"/>
          </a:xfrm>
          <a:custGeom>
            <a:avLst/>
            <a:gdLst/>
            <a:ahLst/>
            <a:cxnLst/>
            <a:rect l="l" t="t" r="r" b="b"/>
            <a:pathLst>
              <a:path w="191769" h="490220">
                <a:moveTo>
                  <a:pt x="34271" y="365842"/>
                </a:moveTo>
                <a:lnTo>
                  <a:pt x="34093" y="437505"/>
                </a:lnTo>
                <a:lnTo>
                  <a:pt x="62673" y="465521"/>
                </a:lnTo>
                <a:lnTo>
                  <a:pt x="96314" y="489584"/>
                </a:lnTo>
                <a:lnTo>
                  <a:pt x="102393" y="489680"/>
                </a:lnTo>
                <a:lnTo>
                  <a:pt x="108297" y="487474"/>
                </a:lnTo>
                <a:lnTo>
                  <a:pt x="130527" y="449390"/>
                </a:lnTo>
                <a:lnTo>
                  <a:pt x="142299" y="405978"/>
                </a:lnTo>
                <a:lnTo>
                  <a:pt x="78720" y="405978"/>
                </a:lnTo>
                <a:lnTo>
                  <a:pt x="71454" y="401886"/>
                </a:lnTo>
                <a:lnTo>
                  <a:pt x="59809" y="390930"/>
                </a:lnTo>
                <a:lnTo>
                  <a:pt x="34271" y="365842"/>
                </a:lnTo>
                <a:close/>
              </a:path>
              <a:path w="191769" h="490220">
                <a:moveTo>
                  <a:pt x="62" y="0"/>
                </a:moveTo>
                <a:lnTo>
                  <a:pt x="0" y="27329"/>
                </a:lnTo>
                <a:lnTo>
                  <a:pt x="50783" y="321089"/>
                </a:lnTo>
                <a:lnTo>
                  <a:pt x="93672" y="363318"/>
                </a:lnTo>
                <a:lnTo>
                  <a:pt x="87033" y="390977"/>
                </a:lnTo>
                <a:lnTo>
                  <a:pt x="83337" y="402557"/>
                </a:lnTo>
                <a:lnTo>
                  <a:pt x="78720" y="405978"/>
                </a:lnTo>
                <a:lnTo>
                  <a:pt x="142299" y="405978"/>
                </a:lnTo>
                <a:lnTo>
                  <a:pt x="166092" y="314011"/>
                </a:lnTo>
                <a:lnTo>
                  <a:pt x="113483" y="314011"/>
                </a:lnTo>
                <a:lnTo>
                  <a:pt x="77804" y="275343"/>
                </a:lnTo>
                <a:lnTo>
                  <a:pt x="76217" y="236293"/>
                </a:lnTo>
                <a:lnTo>
                  <a:pt x="69815" y="188035"/>
                </a:lnTo>
                <a:lnTo>
                  <a:pt x="62301" y="141045"/>
                </a:lnTo>
                <a:lnTo>
                  <a:pt x="55329" y="98878"/>
                </a:lnTo>
                <a:lnTo>
                  <a:pt x="46543" y="46176"/>
                </a:lnTo>
                <a:lnTo>
                  <a:pt x="62" y="0"/>
                </a:lnTo>
                <a:close/>
              </a:path>
              <a:path w="191769" h="490220">
                <a:moveTo>
                  <a:pt x="139994" y="160141"/>
                </a:moveTo>
                <a:lnTo>
                  <a:pt x="129983" y="201982"/>
                </a:lnTo>
                <a:lnTo>
                  <a:pt x="120263" y="245027"/>
                </a:lnTo>
                <a:lnTo>
                  <a:pt x="114014" y="288621"/>
                </a:lnTo>
                <a:lnTo>
                  <a:pt x="113483" y="314011"/>
                </a:lnTo>
                <a:lnTo>
                  <a:pt x="166092" y="314011"/>
                </a:lnTo>
                <a:lnTo>
                  <a:pt x="191166" y="217092"/>
                </a:lnTo>
                <a:lnTo>
                  <a:pt x="191229" y="189931"/>
                </a:lnTo>
                <a:lnTo>
                  <a:pt x="139994" y="1601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29492" y="8238769"/>
            <a:ext cx="173990" cy="570230"/>
          </a:xfrm>
          <a:custGeom>
            <a:avLst/>
            <a:gdLst/>
            <a:ahLst/>
            <a:cxnLst/>
            <a:rect l="l" t="t" r="r" b="b"/>
            <a:pathLst>
              <a:path w="173990" h="570229">
                <a:moveTo>
                  <a:pt x="119733" y="117954"/>
                </a:moveTo>
                <a:lnTo>
                  <a:pt x="47956" y="117954"/>
                </a:lnTo>
                <a:lnTo>
                  <a:pt x="126519" y="195816"/>
                </a:lnTo>
                <a:lnTo>
                  <a:pt x="125702" y="523491"/>
                </a:lnTo>
                <a:lnTo>
                  <a:pt x="172842" y="569699"/>
                </a:lnTo>
                <a:lnTo>
                  <a:pt x="173837" y="171701"/>
                </a:lnTo>
                <a:lnTo>
                  <a:pt x="119733" y="117954"/>
                </a:lnTo>
                <a:close/>
              </a:path>
              <a:path w="173990" h="570229">
                <a:moveTo>
                  <a:pt x="994" y="0"/>
                </a:moveTo>
                <a:lnTo>
                  <a:pt x="0" y="400260"/>
                </a:lnTo>
                <a:lnTo>
                  <a:pt x="47139" y="446468"/>
                </a:lnTo>
                <a:lnTo>
                  <a:pt x="47956" y="117954"/>
                </a:lnTo>
                <a:lnTo>
                  <a:pt x="119733" y="117954"/>
                </a:lnTo>
                <a:lnTo>
                  <a:pt x="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60584" y="8468336"/>
            <a:ext cx="203835" cy="682625"/>
          </a:xfrm>
          <a:custGeom>
            <a:avLst/>
            <a:gdLst/>
            <a:ahLst/>
            <a:cxnLst/>
            <a:rect l="l" t="t" r="r" b="b"/>
            <a:pathLst>
              <a:path w="203834" h="682625">
                <a:moveTo>
                  <a:pt x="994" y="0"/>
                </a:moveTo>
                <a:lnTo>
                  <a:pt x="0" y="397233"/>
                </a:lnTo>
                <a:lnTo>
                  <a:pt x="162036" y="556077"/>
                </a:lnTo>
                <a:lnTo>
                  <a:pt x="161817" y="642022"/>
                </a:lnTo>
                <a:lnTo>
                  <a:pt x="203061" y="682335"/>
                </a:lnTo>
                <a:lnTo>
                  <a:pt x="203459" y="526277"/>
                </a:lnTo>
                <a:lnTo>
                  <a:pt x="173010" y="496361"/>
                </a:lnTo>
                <a:lnTo>
                  <a:pt x="173126" y="450049"/>
                </a:lnTo>
                <a:lnTo>
                  <a:pt x="125880" y="450049"/>
                </a:lnTo>
                <a:lnTo>
                  <a:pt x="47317" y="372857"/>
                </a:lnTo>
                <a:lnTo>
                  <a:pt x="48134" y="46825"/>
                </a:lnTo>
                <a:lnTo>
                  <a:pt x="994" y="0"/>
                </a:lnTo>
                <a:close/>
              </a:path>
              <a:path w="203834" h="682625">
                <a:moveTo>
                  <a:pt x="126697" y="124854"/>
                </a:moveTo>
                <a:lnTo>
                  <a:pt x="125880" y="450049"/>
                </a:lnTo>
                <a:lnTo>
                  <a:pt x="173126" y="450049"/>
                </a:lnTo>
                <a:lnTo>
                  <a:pt x="173827" y="171680"/>
                </a:lnTo>
                <a:lnTo>
                  <a:pt x="126697" y="1248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00188" y="8706329"/>
            <a:ext cx="186055" cy="575310"/>
          </a:xfrm>
          <a:custGeom>
            <a:avLst/>
            <a:gdLst/>
            <a:ahLst/>
            <a:cxnLst/>
            <a:rect l="l" t="t" r="r" b="b"/>
            <a:pathLst>
              <a:path w="186055" h="575309">
                <a:moveTo>
                  <a:pt x="185490" y="233207"/>
                </a:moveTo>
                <a:lnTo>
                  <a:pt x="128383" y="233207"/>
                </a:lnTo>
                <a:lnTo>
                  <a:pt x="140173" y="244882"/>
                </a:lnTo>
                <a:lnTo>
                  <a:pt x="139451" y="530790"/>
                </a:lnTo>
                <a:lnTo>
                  <a:pt x="184622" y="575061"/>
                </a:lnTo>
                <a:lnTo>
                  <a:pt x="185490" y="233207"/>
                </a:lnTo>
                <a:close/>
              </a:path>
              <a:path w="186055" h="575309">
                <a:moveTo>
                  <a:pt x="994" y="0"/>
                </a:moveTo>
                <a:lnTo>
                  <a:pt x="0" y="394103"/>
                </a:lnTo>
                <a:lnTo>
                  <a:pt x="60870" y="450515"/>
                </a:lnTo>
                <a:lnTo>
                  <a:pt x="76547" y="412995"/>
                </a:lnTo>
                <a:lnTo>
                  <a:pt x="95639" y="366245"/>
                </a:lnTo>
                <a:lnTo>
                  <a:pt x="104500" y="343256"/>
                </a:lnTo>
                <a:lnTo>
                  <a:pt x="57223" y="343256"/>
                </a:lnTo>
                <a:lnTo>
                  <a:pt x="45443" y="331665"/>
                </a:lnTo>
                <a:lnTo>
                  <a:pt x="46166" y="44867"/>
                </a:lnTo>
                <a:lnTo>
                  <a:pt x="994" y="0"/>
                </a:lnTo>
                <a:close/>
              </a:path>
              <a:path w="186055" h="575309">
                <a:moveTo>
                  <a:pt x="124890" y="125828"/>
                </a:moveTo>
                <a:lnTo>
                  <a:pt x="109178" y="163298"/>
                </a:lnTo>
                <a:lnTo>
                  <a:pt x="90043" y="210011"/>
                </a:lnTo>
                <a:lnTo>
                  <a:pt x="75789" y="247736"/>
                </a:lnTo>
                <a:lnTo>
                  <a:pt x="63528" y="288724"/>
                </a:lnTo>
                <a:lnTo>
                  <a:pt x="57403" y="333996"/>
                </a:lnTo>
                <a:lnTo>
                  <a:pt x="57223" y="343256"/>
                </a:lnTo>
                <a:lnTo>
                  <a:pt x="104500" y="343256"/>
                </a:lnTo>
                <a:lnTo>
                  <a:pt x="116884" y="307027"/>
                </a:lnTo>
                <a:lnTo>
                  <a:pt x="125665" y="269227"/>
                </a:lnTo>
                <a:lnTo>
                  <a:pt x="128383" y="233207"/>
                </a:lnTo>
                <a:lnTo>
                  <a:pt x="185490" y="233207"/>
                </a:lnTo>
                <a:lnTo>
                  <a:pt x="185617" y="183366"/>
                </a:lnTo>
                <a:lnTo>
                  <a:pt x="124890" y="125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3063" y="8947541"/>
            <a:ext cx="186055" cy="572135"/>
          </a:xfrm>
          <a:custGeom>
            <a:avLst/>
            <a:gdLst/>
            <a:ahLst/>
            <a:cxnLst/>
            <a:rect l="l" t="t" r="r" b="b"/>
            <a:pathLst>
              <a:path w="186055" h="572134">
                <a:moveTo>
                  <a:pt x="185491" y="232338"/>
                </a:moveTo>
                <a:lnTo>
                  <a:pt x="128383" y="232338"/>
                </a:lnTo>
                <a:lnTo>
                  <a:pt x="140173" y="244003"/>
                </a:lnTo>
                <a:lnTo>
                  <a:pt x="139451" y="527606"/>
                </a:lnTo>
                <a:lnTo>
                  <a:pt x="184622" y="571877"/>
                </a:lnTo>
                <a:lnTo>
                  <a:pt x="185491" y="232338"/>
                </a:lnTo>
                <a:close/>
              </a:path>
              <a:path w="186055" h="572134">
                <a:moveTo>
                  <a:pt x="994" y="0"/>
                </a:moveTo>
                <a:lnTo>
                  <a:pt x="0" y="390940"/>
                </a:lnTo>
                <a:lnTo>
                  <a:pt x="67716" y="431190"/>
                </a:lnTo>
                <a:lnTo>
                  <a:pt x="75419" y="412947"/>
                </a:lnTo>
                <a:lnTo>
                  <a:pt x="94939" y="365787"/>
                </a:lnTo>
                <a:lnTo>
                  <a:pt x="104648" y="340942"/>
                </a:lnTo>
                <a:lnTo>
                  <a:pt x="57223" y="340942"/>
                </a:lnTo>
                <a:lnTo>
                  <a:pt x="45443" y="329351"/>
                </a:lnTo>
                <a:lnTo>
                  <a:pt x="46166" y="44867"/>
                </a:lnTo>
                <a:lnTo>
                  <a:pt x="994" y="0"/>
                </a:lnTo>
                <a:close/>
              </a:path>
              <a:path w="186055" h="572134">
                <a:moveTo>
                  <a:pt x="118017" y="141948"/>
                </a:moveTo>
                <a:lnTo>
                  <a:pt x="103193" y="177062"/>
                </a:lnTo>
                <a:lnTo>
                  <a:pt x="85354" y="220823"/>
                </a:lnTo>
                <a:lnTo>
                  <a:pt x="68992" y="266819"/>
                </a:lnTo>
                <a:lnTo>
                  <a:pt x="60015" y="304683"/>
                </a:lnTo>
                <a:lnTo>
                  <a:pt x="57223" y="340942"/>
                </a:lnTo>
                <a:lnTo>
                  <a:pt x="104648" y="340942"/>
                </a:lnTo>
                <a:lnTo>
                  <a:pt x="119524" y="296319"/>
                </a:lnTo>
                <a:lnTo>
                  <a:pt x="127687" y="250618"/>
                </a:lnTo>
                <a:lnTo>
                  <a:pt x="128383" y="232338"/>
                </a:lnTo>
                <a:lnTo>
                  <a:pt x="185491" y="232338"/>
                </a:lnTo>
                <a:lnTo>
                  <a:pt x="185617" y="183355"/>
                </a:lnTo>
                <a:lnTo>
                  <a:pt x="118017" y="1419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28196" y="5185461"/>
            <a:ext cx="3896995" cy="4667250"/>
          </a:xfrm>
          <a:custGeom>
            <a:avLst/>
            <a:gdLst/>
            <a:ahLst/>
            <a:cxnLst/>
            <a:rect l="l" t="t" r="r" b="b"/>
            <a:pathLst>
              <a:path w="3896995" h="4667250">
                <a:moveTo>
                  <a:pt x="5162" y="0"/>
                </a:moveTo>
                <a:lnTo>
                  <a:pt x="0" y="870549"/>
                </a:lnTo>
                <a:lnTo>
                  <a:pt x="3896876" y="4667083"/>
                </a:lnTo>
                <a:lnTo>
                  <a:pt x="3897001" y="3893295"/>
                </a:lnTo>
                <a:lnTo>
                  <a:pt x="5162" y="0"/>
                </a:lnTo>
                <a:close/>
              </a:path>
            </a:pathLst>
          </a:custGeom>
          <a:solidFill>
            <a:srgbClr val="E77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13155" y="5632375"/>
            <a:ext cx="3522755" cy="3839487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59289" y="2442486"/>
            <a:ext cx="3896995" cy="4667250"/>
          </a:xfrm>
          <a:custGeom>
            <a:avLst/>
            <a:gdLst/>
            <a:ahLst/>
            <a:cxnLst/>
            <a:rect l="l" t="t" r="r" b="b"/>
            <a:pathLst>
              <a:path w="3896995" h="4667250">
                <a:moveTo>
                  <a:pt x="5162" y="0"/>
                </a:moveTo>
                <a:lnTo>
                  <a:pt x="0" y="870549"/>
                </a:lnTo>
                <a:lnTo>
                  <a:pt x="3896876" y="4667093"/>
                </a:lnTo>
                <a:lnTo>
                  <a:pt x="3897001" y="3893295"/>
                </a:lnTo>
                <a:lnTo>
                  <a:pt x="5162" y="0"/>
                </a:lnTo>
                <a:close/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44249" y="2889402"/>
            <a:ext cx="3522755" cy="3839487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4183281"/>
            <a:ext cx="1646555" cy="1658620"/>
          </a:xfrm>
          <a:custGeom>
            <a:avLst/>
            <a:gdLst/>
            <a:ahLst/>
            <a:cxnLst/>
            <a:rect l="l" t="t" r="r" b="b"/>
            <a:pathLst>
              <a:path w="1646555" h="1658620">
                <a:moveTo>
                  <a:pt x="0" y="705452"/>
                </a:moveTo>
                <a:lnTo>
                  <a:pt x="927368" y="1615919"/>
                </a:lnTo>
                <a:lnTo>
                  <a:pt x="1645975" y="1658295"/>
                </a:lnTo>
                <a:lnTo>
                  <a:pt x="0" y="0"/>
                </a:lnTo>
                <a:lnTo>
                  <a:pt x="0" y="705452"/>
                </a:lnTo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4397732"/>
            <a:ext cx="134620" cy="139065"/>
          </a:xfrm>
          <a:custGeom>
            <a:avLst/>
            <a:gdLst/>
            <a:ahLst/>
            <a:cxnLst/>
            <a:rect l="l" t="t" r="r" b="b"/>
            <a:pathLst>
              <a:path w="134620" h="139064">
                <a:moveTo>
                  <a:pt x="0" y="133893"/>
                </a:moveTo>
                <a:lnTo>
                  <a:pt x="16254" y="135749"/>
                </a:lnTo>
                <a:lnTo>
                  <a:pt x="36345" y="137367"/>
                </a:lnTo>
                <a:lnTo>
                  <a:pt x="57975" y="138448"/>
                </a:lnTo>
                <a:lnTo>
                  <a:pt x="75954" y="138310"/>
                </a:lnTo>
                <a:lnTo>
                  <a:pt x="114053" y="133644"/>
                </a:lnTo>
                <a:lnTo>
                  <a:pt x="134349" y="114197"/>
                </a:lnTo>
                <a:lnTo>
                  <a:pt x="133367" y="108931"/>
                </a:lnTo>
                <a:lnTo>
                  <a:pt x="131077" y="103305"/>
                </a:lnTo>
                <a:lnTo>
                  <a:pt x="127640" y="97358"/>
                </a:lnTo>
                <a:lnTo>
                  <a:pt x="127235" y="96789"/>
                </a:lnTo>
                <a:lnTo>
                  <a:pt x="27029" y="96789"/>
                </a:lnTo>
                <a:lnTo>
                  <a:pt x="7418" y="96296"/>
                </a:lnTo>
                <a:lnTo>
                  <a:pt x="0" y="96034"/>
                </a:lnTo>
                <a:lnTo>
                  <a:pt x="0" y="133893"/>
                </a:lnTo>
              </a:path>
              <a:path w="134620" h="139064">
                <a:moveTo>
                  <a:pt x="0" y="38159"/>
                </a:moveTo>
                <a:lnTo>
                  <a:pt x="45663" y="74423"/>
                </a:lnTo>
                <a:lnTo>
                  <a:pt x="58672" y="91297"/>
                </a:lnTo>
                <a:lnTo>
                  <a:pt x="56895" y="94141"/>
                </a:lnTo>
                <a:lnTo>
                  <a:pt x="51325" y="95888"/>
                </a:lnTo>
                <a:lnTo>
                  <a:pt x="41517" y="96712"/>
                </a:lnTo>
                <a:lnTo>
                  <a:pt x="27029" y="96789"/>
                </a:lnTo>
                <a:lnTo>
                  <a:pt x="127235" y="96789"/>
                </a:lnTo>
                <a:lnTo>
                  <a:pt x="98838" y="64285"/>
                </a:lnTo>
                <a:lnTo>
                  <a:pt x="35854" y="1233"/>
                </a:lnTo>
                <a:lnTo>
                  <a:pt x="0" y="0"/>
                </a:lnTo>
                <a:lnTo>
                  <a:pt x="0" y="38159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4568461"/>
            <a:ext cx="311785" cy="145415"/>
          </a:xfrm>
          <a:custGeom>
            <a:avLst/>
            <a:gdLst/>
            <a:ahLst/>
            <a:cxnLst/>
            <a:rect l="l" t="t" r="r" b="b"/>
            <a:pathLst>
              <a:path w="311785" h="145414">
                <a:moveTo>
                  <a:pt x="0" y="0"/>
                </a:moveTo>
                <a:lnTo>
                  <a:pt x="0" y="51126"/>
                </a:lnTo>
                <a:lnTo>
                  <a:pt x="7209" y="58274"/>
                </a:lnTo>
                <a:lnTo>
                  <a:pt x="42781" y="90192"/>
                </a:lnTo>
                <a:lnTo>
                  <a:pt x="78816" y="112659"/>
                </a:lnTo>
                <a:lnTo>
                  <a:pt x="127377" y="130517"/>
                </a:lnTo>
                <a:lnTo>
                  <a:pt x="175235" y="139840"/>
                </a:lnTo>
                <a:lnTo>
                  <a:pt x="213840" y="143711"/>
                </a:lnTo>
                <a:lnTo>
                  <a:pt x="235403" y="144861"/>
                </a:lnTo>
                <a:lnTo>
                  <a:pt x="253386" y="144792"/>
                </a:lnTo>
                <a:lnTo>
                  <a:pt x="291490" y="140289"/>
                </a:lnTo>
                <a:lnTo>
                  <a:pt x="311775" y="120981"/>
                </a:lnTo>
                <a:lnTo>
                  <a:pt x="310789" y="115728"/>
                </a:lnTo>
                <a:lnTo>
                  <a:pt x="308494" y="110110"/>
                </a:lnTo>
                <a:lnTo>
                  <a:pt x="305051" y="104168"/>
                </a:lnTo>
                <a:lnTo>
                  <a:pt x="304396" y="103248"/>
                </a:lnTo>
                <a:lnTo>
                  <a:pt x="204947" y="103248"/>
                </a:lnTo>
                <a:lnTo>
                  <a:pt x="185404" y="102697"/>
                </a:lnTo>
                <a:lnTo>
                  <a:pt x="142070" y="100713"/>
                </a:lnTo>
                <a:lnTo>
                  <a:pt x="101835" y="88721"/>
                </a:lnTo>
                <a:lnTo>
                  <a:pt x="51605" y="39879"/>
                </a:lnTo>
                <a:lnTo>
                  <a:pt x="245052" y="39879"/>
                </a:lnTo>
                <a:lnTo>
                  <a:pt x="213223" y="8026"/>
                </a:lnTo>
                <a:lnTo>
                  <a:pt x="0" y="0"/>
                </a:lnTo>
                <a:close/>
              </a:path>
              <a:path w="311785" h="145414">
                <a:moveTo>
                  <a:pt x="245052" y="39879"/>
                </a:moveTo>
                <a:lnTo>
                  <a:pt x="51605" y="39879"/>
                </a:lnTo>
                <a:lnTo>
                  <a:pt x="187266" y="45083"/>
                </a:lnTo>
                <a:lnTo>
                  <a:pt x="223004" y="80768"/>
                </a:lnTo>
                <a:lnTo>
                  <a:pt x="230040" y="88030"/>
                </a:lnTo>
                <a:lnTo>
                  <a:pt x="234613" y="93654"/>
                </a:lnTo>
                <a:lnTo>
                  <a:pt x="236272" y="97801"/>
                </a:lnTo>
                <a:lnTo>
                  <a:pt x="234580" y="100662"/>
                </a:lnTo>
                <a:lnTo>
                  <a:pt x="229091" y="102406"/>
                </a:lnTo>
                <a:lnTo>
                  <a:pt x="219361" y="103210"/>
                </a:lnTo>
                <a:lnTo>
                  <a:pt x="204947" y="103248"/>
                </a:lnTo>
                <a:lnTo>
                  <a:pt x="304396" y="103248"/>
                </a:lnTo>
                <a:lnTo>
                  <a:pt x="276215" y="71085"/>
                </a:lnTo>
                <a:lnTo>
                  <a:pt x="245052" y="398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9575" y="4729637"/>
            <a:ext cx="498475" cy="161925"/>
          </a:xfrm>
          <a:custGeom>
            <a:avLst/>
            <a:gdLst/>
            <a:ahLst/>
            <a:cxnLst/>
            <a:rect l="l" t="t" r="r" b="b"/>
            <a:pathLst>
              <a:path w="498475" h="161925">
                <a:moveTo>
                  <a:pt x="0" y="15371"/>
                </a:moveTo>
                <a:lnTo>
                  <a:pt x="31295" y="46080"/>
                </a:lnTo>
                <a:lnTo>
                  <a:pt x="67447" y="71122"/>
                </a:lnTo>
                <a:lnTo>
                  <a:pt x="103809" y="85235"/>
                </a:lnTo>
                <a:lnTo>
                  <a:pt x="158875" y="99326"/>
                </a:lnTo>
                <a:lnTo>
                  <a:pt x="473231" y="160413"/>
                </a:lnTo>
                <a:lnTo>
                  <a:pt x="498058" y="161481"/>
                </a:lnTo>
                <a:lnTo>
                  <a:pt x="440928" y="118639"/>
                </a:lnTo>
                <a:lnTo>
                  <a:pt x="327656" y="97900"/>
                </a:lnTo>
                <a:lnTo>
                  <a:pt x="289731" y="91978"/>
                </a:lnTo>
                <a:lnTo>
                  <a:pt x="249929" y="88897"/>
                </a:lnTo>
                <a:lnTo>
                  <a:pt x="233523" y="69840"/>
                </a:lnTo>
                <a:lnTo>
                  <a:pt x="170717" y="69840"/>
                </a:lnTo>
                <a:lnTo>
                  <a:pt x="130020" y="62290"/>
                </a:lnTo>
                <a:lnTo>
                  <a:pt x="86855" y="39360"/>
                </a:lnTo>
                <a:lnTo>
                  <a:pt x="65327" y="18041"/>
                </a:lnTo>
                <a:lnTo>
                  <a:pt x="0" y="15371"/>
                </a:lnTo>
                <a:close/>
              </a:path>
              <a:path w="498475" h="161925">
                <a:moveTo>
                  <a:pt x="312786" y="0"/>
                </a:moveTo>
                <a:lnTo>
                  <a:pt x="134592" y="33988"/>
                </a:lnTo>
                <a:lnTo>
                  <a:pt x="170717" y="69840"/>
                </a:lnTo>
                <a:lnTo>
                  <a:pt x="233523" y="69840"/>
                </a:lnTo>
                <a:lnTo>
                  <a:pt x="224377" y="59215"/>
                </a:lnTo>
                <a:lnTo>
                  <a:pt x="254649" y="59215"/>
                </a:lnTo>
                <a:lnTo>
                  <a:pt x="297818" y="53814"/>
                </a:lnTo>
                <a:lnTo>
                  <a:pt x="376669" y="40030"/>
                </a:lnTo>
                <a:lnTo>
                  <a:pt x="337686" y="1005"/>
                </a:lnTo>
                <a:lnTo>
                  <a:pt x="312786" y="0"/>
                </a:lnTo>
                <a:close/>
              </a:path>
              <a:path w="498475" h="161925">
                <a:moveTo>
                  <a:pt x="254649" y="59215"/>
                </a:moveTo>
                <a:lnTo>
                  <a:pt x="224377" y="59215"/>
                </a:lnTo>
                <a:lnTo>
                  <a:pt x="233091" y="59504"/>
                </a:lnTo>
                <a:lnTo>
                  <a:pt x="241053" y="59619"/>
                </a:lnTo>
                <a:lnTo>
                  <a:pt x="248706" y="59509"/>
                </a:lnTo>
                <a:lnTo>
                  <a:pt x="254649" y="592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8750" y="4902248"/>
            <a:ext cx="511175" cy="161290"/>
          </a:xfrm>
          <a:custGeom>
            <a:avLst/>
            <a:gdLst/>
            <a:ahLst/>
            <a:cxnLst/>
            <a:rect l="l" t="t" r="r" b="b"/>
            <a:pathLst>
              <a:path w="511175" h="161289">
                <a:moveTo>
                  <a:pt x="106143" y="104834"/>
                </a:moveTo>
                <a:lnTo>
                  <a:pt x="145943" y="144142"/>
                </a:lnTo>
                <a:lnTo>
                  <a:pt x="511052" y="161146"/>
                </a:lnTo>
                <a:lnTo>
                  <a:pt x="468533" y="118603"/>
                </a:lnTo>
                <a:lnTo>
                  <a:pt x="406479" y="118603"/>
                </a:lnTo>
                <a:lnTo>
                  <a:pt x="106143" y="104834"/>
                </a:lnTo>
                <a:close/>
              </a:path>
              <a:path w="511175" h="161289">
                <a:moveTo>
                  <a:pt x="0" y="0"/>
                </a:moveTo>
                <a:lnTo>
                  <a:pt x="39799" y="39307"/>
                </a:lnTo>
                <a:lnTo>
                  <a:pt x="340492" y="52720"/>
                </a:lnTo>
                <a:lnTo>
                  <a:pt x="406479" y="118603"/>
                </a:lnTo>
                <a:lnTo>
                  <a:pt x="468533" y="118603"/>
                </a:lnTo>
                <a:lnTo>
                  <a:pt x="366051" y="160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3880" y="5094973"/>
            <a:ext cx="509905" cy="173355"/>
          </a:xfrm>
          <a:custGeom>
            <a:avLst/>
            <a:gdLst/>
            <a:ahLst/>
            <a:cxnLst/>
            <a:rect l="l" t="t" r="r" b="b"/>
            <a:pathLst>
              <a:path w="509905" h="173354">
                <a:moveTo>
                  <a:pt x="57663" y="131168"/>
                </a:moveTo>
                <a:lnTo>
                  <a:pt x="92541" y="165513"/>
                </a:lnTo>
                <a:lnTo>
                  <a:pt x="236380" y="172801"/>
                </a:lnTo>
                <a:lnTo>
                  <a:pt x="210705" y="147388"/>
                </a:lnTo>
                <a:lnTo>
                  <a:pt x="494803" y="147388"/>
                </a:lnTo>
                <a:lnTo>
                  <a:pt x="482551" y="135126"/>
                </a:lnTo>
                <a:lnTo>
                  <a:pt x="136823" y="135126"/>
                </a:lnTo>
                <a:lnTo>
                  <a:pt x="57663" y="131168"/>
                </a:lnTo>
                <a:close/>
              </a:path>
              <a:path w="509905" h="173354">
                <a:moveTo>
                  <a:pt x="494803" y="147388"/>
                </a:moveTo>
                <a:lnTo>
                  <a:pt x="210705" y="147388"/>
                </a:lnTo>
                <a:lnTo>
                  <a:pt x="509795" y="162392"/>
                </a:lnTo>
                <a:lnTo>
                  <a:pt x="494803" y="147388"/>
                </a:lnTo>
                <a:close/>
              </a:path>
              <a:path w="509905" h="173354">
                <a:moveTo>
                  <a:pt x="0" y="0"/>
                </a:moveTo>
                <a:lnTo>
                  <a:pt x="136823" y="135126"/>
                </a:lnTo>
                <a:lnTo>
                  <a:pt x="482551" y="135126"/>
                </a:lnTo>
                <a:lnTo>
                  <a:pt x="470257" y="122823"/>
                </a:lnTo>
                <a:lnTo>
                  <a:pt x="170947" y="108028"/>
                </a:lnTo>
                <a:lnTo>
                  <a:pt x="104677" y="42438"/>
                </a:lnTo>
                <a:lnTo>
                  <a:pt x="389901" y="42438"/>
                </a:lnTo>
                <a:lnTo>
                  <a:pt x="364795" y="17318"/>
                </a:lnTo>
                <a:lnTo>
                  <a:pt x="0" y="0"/>
                </a:lnTo>
                <a:close/>
              </a:path>
              <a:path w="509905" h="173354">
                <a:moveTo>
                  <a:pt x="389901" y="42438"/>
                </a:moveTo>
                <a:lnTo>
                  <a:pt x="104677" y="42438"/>
                </a:lnTo>
                <a:lnTo>
                  <a:pt x="404343" y="56888"/>
                </a:lnTo>
                <a:lnTo>
                  <a:pt x="389901" y="424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6208" y="5294786"/>
            <a:ext cx="518795" cy="173990"/>
          </a:xfrm>
          <a:custGeom>
            <a:avLst/>
            <a:gdLst/>
            <a:ahLst/>
            <a:cxnLst/>
            <a:rect l="l" t="t" r="r" b="b"/>
            <a:pathLst>
              <a:path w="518794" h="173989">
                <a:moveTo>
                  <a:pt x="117755" y="116289"/>
                </a:moveTo>
                <a:lnTo>
                  <a:pt x="155901" y="153963"/>
                </a:lnTo>
                <a:lnTo>
                  <a:pt x="518403" y="173575"/>
                </a:lnTo>
                <a:lnTo>
                  <a:pt x="475240" y="130404"/>
                </a:lnTo>
                <a:lnTo>
                  <a:pt x="382134" y="130404"/>
                </a:lnTo>
                <a:lnTo>
                  <a:pt x="117755" y="116289"/>
                </a:lnTo>
                <a:close/>
              </a:path>
              <a:path w="518794" h="173989">
                <a:moveTo>
                  <a:pt x="0" y="0"/>
                </a:moveTo>
                <a:lnTo>
                  <a:pt x="50574" y="49956"/>
                </a:lnTo>
                <a:lnTo>
                  <a:pt x="267939" y="103341"/>
                </a:lnTo>
                <a:lnTo>
                  <a:pt x="306910" y="111604"/>
                </a:lnTo>
                <a:lnTo>
                  <a:pt x="347334" y="118266"/>
                </a:lnTo>
                <a:lnTo>
                  <a:pt x="372219" y="120530"/>
                </a:lnTo>
                <a:lnTo>
                  <a:pt x="382134" y="130404"/>
                </a:lnTo>
                <a:lnTo>
                  <a:pt x="475240" y="130404"/>
                </a:lnTo>
                <a:lnTo>
                  <a:pt x="468132" y="123294"/>
                </a:lnTo>
                <a:lnTo>
                  <a:pt x="282383" y="77070"/>
                </a:lnTo>
                <a:lnTo>
                  <a:pt x="223949" y="63922"/>
                </a:lnTo>
                <a:lnTo>
                  <a:pt x="180641" y="56103"/>
                </a:lnTo>
                <a:lnTo>
                  <a:pt x="146581" y="52626"/>
                </a:lnTo>
                <a:lnTo>
                  <a:pt x="136645" y="42784"/>
                </a:lnTo>
                <a:lnTo>
                  <a:pt x="387646" y="42784"/>
                </a:lnTo>
                <a:lnTo>
                  <a:pt x="363486" y="18617"/>
                </a:lnTo>
                <a:lnTo>
                  <a:pt x="0" y="0"/>
                </a:lnTo>
                <a:close/>
              </a:path>
              <a:path w="518794" h="173989">
                <a:moveTo>
                  <a:pt x="387646" y="42784"/>
                </a:moveTo>
                <a:lnTo>
                  <a:pt x="136645" y="42784"/>
                </a:lnTo>
                <a:lnTo>
                  <a:pt x="401390" y="56532"/>
                </a:lnTo>
                <a:lnTo>
                  <a:pt x="387646" y="427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1297" y="5497316"/>
            <a:ext cx="517525" cy="175260"/>
          </a:xfrm>
          <a:custGeom>
            <a:avLst/>
            <a:gdLst/>
            <a:ahLst/>
            <a:cxnLst/>
            <a:rect l="l" t="t" r="r" b="b"/>
            <a:pathLst>
              <a:path w="517525" h="175260">
                <a:moveTo>
                  <a:pt x="117776" y="116279"/>
                </a:moveTo>
                <a:lnTo>
                  <a:pt x="155921" y="153953"/>
                </a:lnTo>
                <a:lnTo>
                  <a:pt x="517104" y="174884"/>
                </a:lnTo>
                <a:lnTo>
                  <a:pt x="473587" y="131367"/>
                </a:lnTo>
                <a:lnTo>
                  <a:pt x="381182" y="131367"/>
                </a:lnTo>
                <a:lnTo>
                  <a:pt x="117776" y="116279"/>
                </a:lnTo>
                <a:close/>
              </a:path>
              <a:path w="517525" h="175260">
                <a:moveTo>
                  <a:pt x="0" y="0"/>
                </a:moveTo>
                <a:lnTo>
                  <a:pt x="50595" y="49946"/>
                </a:lnTo>
                <a:lnTo>
                  <a:pt x="267329" y="103961"/>
                </a:lnTo>
                <a:lnTo>
                  <a:pt x="306183" y="112341"/>
                </a:lnTo>
                <a:lnTo>
                  <a:pt x="346478" y="119132"/>
                </a:lnTo>
                <a:lnTo>
                  <a:pt x="371276" y="121483"/>
                </a:lnTo>
                <a:lnTo>
                  <a:pt x="381182" y="131367"/>
                </a:lnTo>
                <a:lnTo>
                  <a:pt x="473587" y="131367"/>
                </a:lnTo>
                <a:lnTo>
                  <a:pt x="466823" y="124603"/>
                </a:lnTo>
                <a:lnTo>
                  <a:pt x="281612" y="77852"/>
                </a:lnTo>
                <a:lnTo>
                  <a:pt x="223352" y="64533"/>
                </a:lnTo>
                <a:lnTo>
                  <a:pt x="180179" y="56579"/>
                </a:lnTo>
                <a:lnTo>
                  <a:pt x="146236" y="52982"/>
                </a:lnTo>
                <a:lnTo>
                  <a:pt x="136299" y="43140"/>
                </a:lnTo>
                <a:lnTo>
                  <a:pt x="385378" y="43140"/>
                </a:lnTo>
                <a:lnTo>
                  <a:pt x="362187" y="19936"/>
                </a:lnTo>
                <a:lnTo>
                  <a:pt x="0" y="0"/>
                </a:lnTo>
                <a:close/>
              </a:path>
              <a:path w="517525" h="175260">
                <a:moveTo>
                  <a:pt x="385378" y="43140"/>
                </a:moveTo>
                <a:lnTo>
                  <a:pt x="136299" y="43140"/>
                </a:lnTo>
                <a:lnTo>
                  <a:pt x="400082" y="57851"/>
                </a:lnTo>
                <a:lnTo>
                  <a:pt x="385378" y="43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63249" y="7850347"/>
            <a:ext cx="3524885" cy="3458210"/>
          </a:xfrm>
          <a:custGeom>
            <a:avLst/>
            <a:gdLst/>
            <a:ahLst/>
            <a:cxnLst/>
            <a:rect l="l" t="t" r="r" b="b"/>
            <a:pathLst>
              <a:path w="3524884" h="3458209">
                <a:moveTo>
                  <a:pt x="4293" y="0"/>
                </a:moveTo>
                <a:lnTo>
                  <a:pt x="0" y="871491"/>
                </a:lnTo>
                <a:lnTo>
                  <a:pt x="2705084" y="3458208"/>
                </a:lnTo>
                <a:lnTo>
                  <a:pt x="3524575" y="3458208"/>
                </a:lnTo>
                <a:lnTo>
                  <a:pt x="4293" y="0"/>
                </a:lnTo>
                <a:close/>
              </a:path>
            </a:pathLst>
          </a:custGeom>
          <a:solidFill>
            <a:srgbClr val="E77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847869" y="8293242"/>
            <a:ext cx="3028192" cy="3015313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942770" y="11264703"/>
            <a:ext cx="45085" cy="44450"/>
          </a:xfrm>
          <a:custGeom>
            <a:avLst/>
            <a:gdLst/>
            <a:ahLst/>
            <a:cxnLst/>
            <a:rect l="l" t="t" r="r" b="b"/>
            <a:pathLst>
              <a:path w="45084" h="44450">
                <a:moveTo>
                  <a:pt x="62" y="0"/>
                </a:moveTo>
                <a:lnTo>
                  <a:pt x="0" y="43852"/>
                </a:lnTo>
                <a:lnTo>
                  <a:pt x="45019" y="43852"/>
                </a:lnTo>
                <a:lnTo>
                  <a:pt x="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031114" y="10381088"/>
            <a:ext cx="1040130" cy="927735"/>
          </a:xfrm>
          <a:custGeom>
            <a:avLst/>
            <a:gdLst/>
            <a:ahLst/>
            <a:cxnLst/>
            <a:rect l="l" t="t" r="r" b="b"/>
            <a:pathLst>
              <a:path w="1040130" h="927734">
                <a:moveTo>
                  <a:pt x="112206" y="0"/>
                </a:moveTo>
                <a:lnTo>
                  <a:pt x="0" y="112153"/>
                </a:lnTo>
                <a:lnTo>
                  <a:pt x="815376" y="927468"/>
                </a:lnTo>
                <a:lnTo>
                  <a:pt x="1039537" y="927468"/>
                </a:lnTo>
                <a:lnTo>
                  <a:pt x="112206" y="0"/>
                </a:lnTo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047854" y="8952416"/>
            <a:ext cx="2423160" cy="2356485"/>
          </a:xfrm>
          <a:custGeom>
            <a:avLst/>
            <a:gdLst/>
            <a:ahLst/>
            <a:cxnLst/>
            <a:rect l="l" t="t" r="r" b="b"/>
            <a:pathLst>
              <a:path w="2423159" h="2356484">
                <a:moveTo>
                  <a:pt x="83348" y="0"/>
                </a:moveTo>
                <a:lnTo>
                  <a:pt x="0" y="748888"/>
                </a:lnTo>
                <a:lnTo>
                  <a:pt x="1596234" y="2356139"/>
                </a:lnTo>
                <a:lnTo>
                  <a:pt x="2422948" y="2356139"/>
                </a:lnTo>
                <a:lnTo>
                  <a:pt x="83348" y="0"/>
                </a:lnTo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673250" y="10942129"/>
            <a:ext cx="411480" cy="367030"/>
          </a:xfrm>
          <a:custGeom>
            <a:avLst/>
            <a:gdLst/>
            <a:ahLst/>
            <a:cxnLst/>
            <a:rect l="l" t="t" r="r" b="b"/>
            <a:pathLst>
              <a:path w="411480" h="367029">
                <a:moveTo>
                  <a:pt x="44721" y="0"/>
                </a:moveTo>
                <a:lnTo>
                  <a:pt x="0" y="44710"/>
                </a:lnTo>
                <a:lnTo>
                  <a:pt x="321691" y="366427"/>
                </a:lnTo>
                <a:lnTo>
                  <a:pt x="411119" y="366427"/>
                </a:lnTo>
                <a:lnTo>
                  <a:pt x="44721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255210" y="9491473"/>
            <a:ext cx="1861820" cy="1817370"/>
          </a:xfrm>
          <a:custGeom>
            <a:avLst/>
            <a:gdLst/>
            <a:ahLst/>
            <a:cxnLst/>
            <a:rect l="l" t="t" r="r" b="b"/>
            <a:pathLst>
              <a:path w="1861819" h="1817370">
                <a:moveTo>
                  <a:pt x="44312" y="0"/>
                </a:moveTo>
                <a:lnTo>
                  <a:pt x="0" y="45548"/>
                </a:lnTo>
                <a:lnTo>
                  <a:pt x="1771538" y="1817082"/>
                </a:lnTo>
                <a:lnTo>
                  <a:pt x="1861249" y="1817082"/>
                </a:lnTo>
                <a:lnTo>
                  <a:pt x="44312" y="0"/>
                </a:lnTo>
                <a:close/>
              </a:path>
            </a:pathLst>
          </a:custGeom>
          <a:solidFill>
            <a:srgbClr val="C0C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555906" y="9899720"/>
            <a:ext cx="1522095" cy="1409065"/>
          </a:xfrm>
          <a:custGeom>
            <a:avLst/>
            <a:gdLst/>
            <a:ahLst/>
            <a:cxnLst/>
            <a:rect l="l" t="t" r="r" b="b"/>
            <a:pathLst>
              <a:path w="1522094" h="1409065">
                <a:moveTo>
                  <a:pt x="113033" y="0"/>
                </a:moveTo>
                <a:lnTo>
                  <a:pt x="0" y="746396"/>
                </a:lnTo>
                <a:lnTo>
                  <a:pt x="662515" y="1408835"/>
                </a:lnTo>
                <a:lnTo>
                  <a:pt x="1521571" y="1408835"/>
                </a:lnTo>
                <a:lnTo>
                  <a:pt x="113033" y="0"/>
                </a:lnTo>
                <a:close/>
              </a:path>
            </a:pathLst>
          </a:custGeom>
          <a:solidFill>
            <a:srgbClr val="92A2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239596" y="6920327"/>
            <a:ext cx="4028440" cy="4028440"/>
          </a:xfrm>
          <a:custGeom>
            <a:avLst/>
            <a:gdLst/>
            <a:ahLst/>
            <a:cxnLst/>
            <a:rect l="l" t="t" r="r" b="b"/>
            <a:pathLst>
              <a:path w="4028440" h="4028440">
                <a:moveTo>
                  <a:pt x="112614" y="0"/>
                </a:moveTo>
                <a:lnTo>
                  <a:pt x="0" y="746469"/>
                </a:lnTo>
                <a:lnTo>
                  <a:pt x="3282245" y="4028296"/>
                </a:lnTo>
                <a:lnTo>
                  <a:pt x="4028327" y="3916132"/>
                </a:lnTo>
                <a:lnTo>
                  <a:pt x="112614" y="0"/>
                </a:lnTo>
                <a:close/>
              </a:path>
            </a:pathLst>
          </a:custGeom>
          <a:solidFill>
            <a:srgbClr val="C0C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816195" y="4542582"/>
            <a:ext cx="3288029" cy="4224020"/>
          </a:xfrm>
          <a:custGeom>
            <a:avLst/>
            <a:gdLst/>
            <a:ahLst/>
            <a:cxnLst/>
            <a:rect l="l" t="t" r="r" b="b"/>
            <a:pathLst>
              <a:path w="3288030" h="4224020">
                <a:moveTo>
                  <a:pt x="102248" y="0"/>
                </a:moveTo>
                <a:lnTo>
                  <a:pt x="0" y="913155"/>
                </a:lnTo>
                <a:lnTo>
                  <a:pt x="3287903" y="4223607"/>
                </a:lnTo>
                <a:lnTo>
                  <a:pt x="3287903" y="3208005"/>
                </a:lnTo>
                <a:lnTo>
                  <a:pt x="102248" y="0"/>
                </a:lnTo>
                <a:close/>
              </a:path>
            </a:pathLst>
          </a:custGeom>
          <a:solidFill>
            <a:srgbClr val="EB7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391817" y="8104401"/>
            <a:ext cx="2712720" cy="2825750"/>
          </a:xfrm>
          <a:custGeom>
            <a:avLst/>
            <a:gdLst/>
            <a:ahLst/>
            <a:cxnLst/>
            <a:rect l="l" t="t" r="r" b="b"/>
            <a:pathLst>
              <a:path w="2712719" h="2825750">
                <a:moveTo>
                  <a:pt x="110949" y="0"/>
                </a:moveTo>
                <a:lnTo>
                  <a:pt x="0" y="112907"/>
                </a:lnTo>
                <a:lnTo>
                  <a:pt x="2712281" y="2825237"/>
                </a:lnTo>
                <a:lnTo>
                  <a:pt x="2712281" y="2601284"/>
                </a:lnTo>
                <a:lnTo>
                  <a:pt x="110949" y="0"/>
                </a:lnTo>
                <a:close/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777098" y="7989531"/>
            <a:ext cx="3387090" cy="3319145"/>
          </a:xfrm>
          <a:custGeom>
            <a:avLst/>
            <a:gdLst/>
            <a:ahLst/>
            <a:cxnLst/>
            <a:rect l="l" t="t" r="r" b="b"/>
            <a:pathLst>
              <a:path w="3387090" h="3319145">
                <a:moveTo>
                  <a:pt x="67034" y="0"/>
                </a:moveTo>
                <a:lnTo>
                  <a:pt x="0" y="66940"/>
                </a:lnTo>
                <a:lnTo>
                  <a:pt x="3252894" y="3319024"/>
                </a:lnTo>
                <a:lnTo>
                  <a:pt x="3386974" y="3319024"/>
                </a:lnTo>
                <a:lnTo>
                  <a:pt x="67034" y="0"/>
                </a:lnTo>
                <a:close/>
              </a:path>
            </a:pathLst>
          </a:custGeom>
          <a:solidFill>
            <a:srgbClr val="A6B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6013495" y="6606506"/>
            <a:ext cx="4090670" cy="4145915"/>
          </a:xfrm>
          <a:custGeom>
            <a:avLst/>
            <a:gdLst/>
            <a:ahLst/>
            <a:cxnLst/>
            <a:rect l="l" t="t" r="r" b="b"/>
            <a:pathLst>
              <a:path w="4090669" h="4145915">
                <a:moveTo>
                  <a:pt x="747526" y="0"/>
                </a:moveTo>
                <a:lnTo>
                  <a:pt x="0" y="83212"/>
                </a:lnTo>
                <a:lnTo>
                  <a:pt x="4090603" y="4145460"/>
                </a:lnTo>
                <a:lnTo>
                  <a:pt x="4090603" y="3319903"/>
                </a:lnTo>
                <a:lnTo>
                  <a:pt x="747526" y="0"/>
                </a:lnTo>
                <a:close/>
              </a:path>
            </a:pathLst>
          </a:custGeom>
          <a:solidFill>
            <a:srgbClr val="EB7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776113" y="3311094"/>
            <a:ext cx="4328160" cy="4380865"/>
          </a:xfrm>
          <a:custGeom>
            <a:avLst/>
            <a:gdLst/>
            <a:ahLst/>
            <a:cxnLst/>
            <a:rect l="l" t="t" r="r" b="b"/>
            <a:pathLst>
              <a:path w="4328159" h="4380865">
                <a:moveTo>
                  <a:pt x="747526" y="0"/>
                </a:moveTo>
                <a:lnTo>
                  <a:pt x="0" y="82227"/>
                </a:lnTo>
                <a:lnTo>
                  <a:pt x="4327986" y="4380783"/>
                </a:lnTo>
                <a:lnTo>
                  <a:pt x="4327986" y="3554699"/>
                </a:lnTo>
                <a:lnTo>
                  <a:pt x="747526" y="0"/>
                </a:lnTo>
                <a:close/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262345" y="5759393"/>
            <a:ext cx="3841750" cy="3886200"/>
          </a:xfrm>
          <a:custGeom>
            <a:avLst/>
            <a:gdLst/>
            <a:ahLst/>
            <a:cxnLst/>
            <a:rect l="l" t="t" r="r" b="b"/>
            <a:pathLst>
              <a:path w="3841750" h="3886200">
                <a:moveTo>
                  <a:pt x="44993" y="0"/>
                </a:moveTo>
                <a:lnTo>
                  <a:pt x="0" y="44009"/>
                </a:lnTo>
                <a:lnTo>
                  <a:pt x="3841754" y="3885763"/>
                </a:lnTo>
                <a:lnTo>
                  <a:pt x="3841754" y="3796768"/>
                </a:lnTo>
                <a:lnTo>
                  <a:pt x="44993" y="0"/>
                </a:lnTo>
                <a:close/>
              </a:path>
            </a:pathLst>
          </a:custGeom>
          <a:solidFill>
            <a:srgbClr val="A6B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6763868" y="6946207"/>
            <a:ext cx="3340735" cy="3384550"/>
          </a:xfrm>
          <a:custGeom>
            <a:avLst/>
            <a:gdLst/>
            <a:ahLst/>
            <a:cxnLst/>
            <a:rect l="l" t="t" r="r" b="b"/>
            <a:pathLst>
              <a:path w="3340734" h="3384550">
                <a:moveTo>
                  <a:pt x="44103" y="0"/>
                </a:moveTo>
                <a:lnTo>
                  <a:pt x="0" y="44103"/>
                </a:lnTo>
                <a:lnTo>
                  <a:pt x="3340231" y="3384274"/>
                </a:lnTo>
                <a:lnTo>
                  <a:pt x="3340231" y="3295569"/>
                </a:lnTo>
                <a:lnTo>
                  <a:pt x="44103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5789051" y="2121335"/>
            <a:ext cx="4315460" cy="4360545"/>
          </a:xfrm>
          <a:custGeom>
            <a:avLst/>
            <a:gdLst/>
            <a:ahLst/>
            <a:cxnLst/>
            <a:rect l="l" t="t" r="r" b="b"/>
            <a:pathLst>
              <a:path w="4315459" h="4360545">
                <a:moveTo>
                  <a:pt x="43516" y="0"/>
                </a:moveTo>
                <a:lnTo>
                  <a:pt x="0" y="44009"/>
                </a:lnTo>
                <a:lnTo>
                  <a:pt x="4315048" y="4360197"/>
                </a:lnTo>
                <a:lnTo>
                  <a:pt x="4315048" y="4270653"/>
                </a:lnTo>
                <a:lnTo>
                  <a:pt x="43516" y="0"/>
                </a:lnTo>
                <a:close/>
              </a:path>
            </a:pathLst>
          </a:custGeom>
          <a:solidFill>
            <a:srgbClr val="A6B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8213058" y="5364115"/>
            <a:ext cx="1891030" cy="1935480"/>
          </a:xfrm>
          <a:custGeom>
            <a:avLst/>
            <a:gdLst/>
            <a:ahLst/>
            <a:cxnLst/>
            <a:rect l="l" t="t" r="r" b="b"/>
            <a:pathLst>
              <a:path w="1891030" h="1935479">
                <a:moveTo>
                  <a:pt x="44888" y="0"/>
                </a:moveTo>
                <a:lnTo>
                  <a:pt x="0" y="44993"/>
                </a:lnTo>
                <a:lnTo>
                  <a:pt x="1891040" y="1935321"/>
                </a:lnTo>
                <a:lnTo>
                  <a:pt x="1891040" y="1845772"/>
                </a:lnTo>
                <a:lnTo>
                  <a:pt x="44888" y="0"/>
                </a:lnTo>
              </a:path>
            </a:pathLst>
          </a:custGeom>
          <a:solidFill>
            <a:srgbClr val="C0C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2549586" y="10337903"/>
            <a:ext cx="1717675" cy="970915"/>
          </a:xfrm>
          <a:custGeom>
            <a:avLst/>
            <a:gdLst/>
            <a:ahLst/>
            <a:cxnLst/>
            <a:rect l="l" t="t" r="r" b="b"/>
            <a:pathLst>
              <a:path w="1717675" h="970915">
                <a:moveTo>
                  <a:pt x="746542" y="0"/>
                </a:moveTo>
                <a:lnTo>
                  <a:pt x="0" y="113001"/>
                </a:lnTo>
                <a:lnTo>
                  <a:pt x="857672" y="970653"/>
                </a:lnTo>
                <a:lnTo>
                  <a:pt x="1717195" y="970653"/>
                </a:lnTo>
                <a:lnTo>
                  <a:pt x="746542" y="0"/>
                </a:lnTo>
                <a:close/>
              </a:path>
            </a:pathLst>
          </a:custGeom>
          <a:solidFill>
            <a:srgbClr val="C0C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470575" y="10817798"/>
            <a:ext cx="494030" cy="490855"/>
          </a:xfrm>
          <a:custGeom>
            <a:avLst/>
            <a:gdLst/>
            <a:ahLst/>
            <a:cxnLst/>
            <a:rect l="l" t="t" r="r" b="b"/>
            <a:pathLst>
              <a:path w="494030" h="490854">
                <a:moveTo>
                  <a:pt x="2910" y="0"/>
                </a:moveTo>
                <a:lnTo>
                  <a:pt x="0" y="490757"/>
                </a:lnTo>
                <a:lnTo>
                  <a:pt x="493484" y="490757"/>
                </a:lnTo>
                <a:lnTo>
                  <a:pt x="2910" y="0"/>
                </a:lnTo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4699384" y="11264712"/>
            <a:ext cx="45085" cy="44450"/>
          </a:xfrm>
          <a:custGeom>
            <a:avLst/>
            <a:gdLst/>
            <a:ahLst/>
            <a:cxnLst/>
            <a:rect l="l" t="t" r="r" b="b"/>
            <a:pathLst>
              <a:path w="45084" h="44450">
                <a:moveTo>
                  <a:pt x="4390" y="0"/>
                </a:moveTo>
                <a:lnTo>
                  <a:pt x="0" y="43843"/>
                </a:lnTo>
                <a:lnTo>
                  <a:pt x="44271" y="43843"/>
                </a:lnTo>
                <a:lnTo>
                  <a:pt x="44651" y="40051"/>
                </a:lnTo>
                <a:lnTo>
                  <a:pt x="4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5667125" y="5086253"/>
            <a:ext cx="4018915" cy="3282950"/>
          </a:xfrm>
          <a:custGeom>
            <a:avLst/>
            <a:gdLst/>
            <a:ahLst/>
            <a:cxnLst/>
            <a:rect l="l" t="t" r="r" b="b"/>
            <a:pathLst>
              <a:path w="4018915" h="3282950">
                <a:moveTo>
                  <a:pt x="0" y="0"/>
                </a:moveTo>
                <a:lnTo>
                  <a:pt x="3300234" y="3240089"/>
                </a:lnTo>
                <a:lnTo>
                  <a:pt x="4018840" y="3282465"/>
                </a:lnTo>
                <a:lnTo>
                  <a:pt x="765076" y="4345"/>
                </a:lnTo>
                <a:lnTo>
                  <a:pt x="0" y="0"/>
                </a:lnTo>
                <a:close/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023423" y="5240870"/>
            <a:ext cx="3324969" cy="2958472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4014397" y="7478386"/>
            <a:ext cx="3896360" cy="3830320"/>
          </a:xfrm>
          <a:custGeom>
            <a:avLst/>
            <a:gdLst/>
            <a:ahLst/>
            <a:cxnLst/>
            <a:rect l="l" t="t" r="r" b="b"/>
            <a:pathLst>
              <a:path w="3896359" h="3830320">
                <a:moveTo>
                  <a:pt x="4293" y="0"/>
                </a:moveTo>
                <a:lnTo>
                  <a:pt x="0" y="871491"/>
                </a:lnTo>
                <a:lnTo>
                  <a:pt x="3094075" y="3830170"/>
                </a:lnTo>
                <a:lnTo>
                  <a:pt x="3896160" y="3830170"/>
                </a:lnTo>
                <a:lnTo>
                  <a:pt x="3896153" y="3823234"/>
                </a:lnTo>
                <a:lnTo>
                  <a:pt x="4293" y="0"/>
                </a:lnTo>
              </a:path>
            </a:pathLst>
          </a:custGeom>
          <a:solidFill>
            <a:srgbClr val="E77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4199017" y="7921280"/>
            <a:ext cx="3521224" cy="3387275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0" y="5671293"/>
            <a:ext cx="20104100" cy="5637530"/>
          </a:xfrm>
          <a:custGeom>
            <a:avLst/>
            <a:gdLst/>
            <a:ahLst/>
            <a:cxnLst/>
            <a:rect l="l" t="t" r="r" b="b"/>
            <a:pathLst>
              <a:path w="20104100" h="5637530">
                <a:moveTo>
                  <a:pt x="0" y="5637262"/>
                </a:moveTo>
                <a:lnTo>
                  <a:pt x="20104099" y="5637262"/>
                </a:lnTo>
                <a:lnTo>
                  <a:pt x="20104099" y="0"/>
                </a:lnTo>
                <a:lnTo>
                  <a:pt x="0" y="0"/>
                </a:lnTo>
                <a:lnTo>
                  <a:pt x="0" y="56372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0" y="5608468"/>
            <a:ext cx="20104100" cy="62865"/>
          </a:xfrm>
          <a:custGeom>
            <a:avLst/>
            <a:gdLst/>
            <a:ahLst/>
            <a:cxnLst/>
            <a:rect l="l" t="t" r="r" b="b"/>
            <a:pathLst>
              <a:path w="20104100" h="62864">
                <a:moveTo>
                  <a:pt x="0" y="0"/>
                </a:moveTo>
                <a:lnTo>
                  <a:pt x="20104099" y="0"/>
                </a:lnTo>
                <a:lnTo>
                  <a:pt x="20104099" y="62825"/>
                </a:lnTo>
                <a:lnTo>
                  <a:pt x="0" y="62825"/>
                </a:lnTo>
                <a:lnTo>
                  <a:pt x="0" y="0"/>
                </a:lnTo>
                <a:close/>
              </a:path>
            </a:pathLst>
          </a:custGeom>
          <a:solidFill>
            <a:srgbClr val="2144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3"/>
          <p:cNvSpPr txBox="1"/>
          <p:nvPr/>
        </p:nvSpPr>
        <p:spPr>
          <a:xfrm>
            <a:off x="1289050" y="7026275"/>
            <a:ext cx="14951798" cy="269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70"/>
              </a:lnSpc>
              <a:spcBef>
                <a:spcPts val="25"/>
              </a:spcBef>
            </a:pPr>
            <a:r>
              <a:rPr lang="ru-RU" sz="4400" b="1" dirty="0" smtClean="0">
                <a:solidFill>
                  <a:srgbClr val="204459"/>
                </a:solidFill>
                <a:latin typeface="Arial"/>
                <a:cs typeface="Arial"/>
              </a:rPr>
              <a:t>Занин </a:t>
            </a:r>
            <a:r>
              <a:rPr lang="ru-RU" sz="4400" b="1" dirty="0">
                <a:solidFill>
                  <a:srgbClr val="204459"/>
                </a:solidFill>
                <a:latin typeface="Arial"/>
                <a:cs typeface="Arial"/>
              </a:rPr>
              <a:t>Александр </a:t>
            </a:r>
            <a:r>
              <a:rPr lang="ru-RU" sz="4400" b="1" dirty="0" smtClean="0">
                <a:solidFill>
                  <a:srgbClr val="204459"/>
                </a:solidFill>
                <a:latin typeface="Arial"/>
                <a:cs typeface="Arial"/>
              </a:rPr>
              <a:t>Геннадиевич</a:t>
            </a:r>
            <a:r>
              <a:rPr lang="ru-RU" sz="4400" b="1" dirty="0">
                <a:solidFill>
                  <a:srgbClr val="204459"/>
                </a:solidFill>
                <a:latin typeface="Arial"/>
                <a:cs typeface="Arial"/>
              </a:rPr>
              <a:t/>
            </a:r>
            <a:br>
              <a:rPr lang="ru-RU" sz="4400" b="1" dirty="0">
                <a:solidFill>
                  <a:srgbClr val="204459"/>
                </a:solidFill>
                <a:latin typeface="Arial"/>
                <a:cs typeface="Arial"/>
              </a:rPr>
            </a:br>
            <a:endParaRPr lang="ru-RU" sz="4400" b="1" dirty="0" smtClean="0">
              <a:solidFill>
                <a:srgbClr val="204459"/>
              </a:solidFill>
              <a:latin typeface="Arial"/>
              <a:cs typeface="Arial"/>
            </a:endParaRPr>
          </a:p>
          <a:p>
            <a:pPr marL="12700">
              <a:lnSpc>
                <a:spcPts val="4170"/>
              </a:lnSpc>
              <a:spcBef>
                <a:spcPts val="25"/>
              </a:spcBef>
            </a:pPr>
            <a:r>
              <a:rPr lang="ru-RU" sz="3500" b="1" spc="30" dirty="0" smtClean="0">
                <a:solidFill>
                  <a:srgbClr val="204459"/>
                </a:solidFill>
                <a:latin typeface="Arial"/>
                <a:cs typeface="Arial"/>
              </a:rPr>
              <a:t>начальник </a:t>
            </a:r>
            <a:r>
              <a:rPr lang="ru-RU" sz="3500" b="1" spc="30" dirty="0">
                <a:solidFill>
                  <a:srgbClr val="204459"/>
                </a:solidFill>
                <a:latin typeface="Arial"/>
                <a:cs typeface="Arial"/>
              </a:rPr>
              <a:t>Центра по организации противодействия </a:t>
            </a:r>
            <a:r>
              <a:rPr lang="ru-RU" sz="3500" b="1" spc="30" dirty="0" smtClean="0">
                <a:solidFill>
                  <a:srgbClr val="204459"/>
                </a:solidFill>
                <a:latin typeface="Arial"/>
                <a:cs typeface="Arial"/>
              </a:rPr>
              <a:t>коррупции</a:t>
            </a:r>
          </a:p>
          <a:p>
            <a:pPr marL="12700">
              <a:lnSpc>
                <a:spcPts val="4170"/>
              </a:lnSpc>
              <a:spcBef>
                <a:spcPts val="25"/>
              </a:spcBef>
            </a:pPr>
            <a:r>
              <a:rPr lang="ru-RU" sz="3500" b="1" spc="30" dirty="0" smtClean="0">
                <a:solidFill>
                  <a:srgbClr val="204459"/>
                </a:solidFill>
                <a:latin typeface="Arial"/>
                <a:cs typeface="Arial"/>
              </a:rPr>
              <a:t>ОАО «РЖД»</a:t>
            </a:r>
            <a:endParaRPr lang="ru-RU" sz="3500" b="1" spc="30" dirty="0">
              <a:solidFill>
                <a:srgbClr val="204459"/>
              </a:solidFill>
              <a:latin typeface="Arial"/>
              <a:cs typeface="Arial"/>
            </a:endParaRPr>
          </a:p>
          <a:p>
            <a:pPr marL="12700">
              <a:lnSpc>
                <a:spcPts val="4170"/>
              </a:lnSpc>
              <a:spcBef>
                <a:spcPts val="25"/>
              </a:spcBef>
            </a:pPr>
            <a:endParaRPr sz="3500" dirty="0">
              <a:latin typeface="Arial"/>
              <a:cs typeface="Arial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0" y="0"/>
            <a:ext cx="20104088" cy="560846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8" name="Группа 137"/>
          <p:cNvGrpSpPr/>
          <p:nvPr/>
        </p:nvGrpSpPr>
        <p:grpSpPr>
          <a:xfrm>
            <a:off x="935227" y="812229"/>
            <a:ext cx="2517775" cy="1645257"/>
            <a:chOff x="935227" y="812229"/>
            <a:chExt cx="2517775" cy="1645257"/>
          </a:xfrm>
        </p:grpSpPr>
        <p:sp>
          <p:nvSpPr>
            <p:cNvPr id="107" name="object 107"/>
            <p:cNvSpPr/>
            <p:nvPr/>
          </p:nvSpPr>
          <p:spPr>
            <a:xfrm>
              <a:off x="1277189" y="1042884"/>
              <a:ext cx="1854200" cy="1380490"/>
            </a:xfrm>
            <a:custGeom>
              <a:avLst/>
              <a:gdLst/>
              <a:ahLst/>
              <a:cxnLst/>
              <a:rect l="l" t="t" r="r" b="b"/>
              <a:pathLst>
                <a:path w="1854200" h="1380489">
                  <a:moveTo>
                    <a:pt x="1728203" y="0"/>
                  </a:moveTo>
                  <a:lnTo>
                    <a:pt x="117435" y="250"/>
                  </a:lnTo>
                  <a:lnTo>
                    <a:pt x="68919" y="13730"/>
                  </a:lnTo>
                  <a:lnTo>
                    <a:pt x="37524" y="37354"/>
                  </a:lnTo>
                  <a:lnTo>
                    <a:pt x="11789" y="72595"/>
                  </a:lnTo>
                  <a:lnTo>
                    <a:pt x="0" y="120622"/>
                  </a:lnTo>
                  <a:lnTo>
                    <a:pt x="128" y="132863"/>
                  </a:lnTo>
                  <a:lnTo>
                    <a:pt x="12891" y="180494"/>
                  </a:lnTo>
                  <a:lnTo>
                    <a:pt x="824883" y="1327911"/>
                  </a:lnTo>
                  <a:lnTo>
                    <a:pt x="852688" y="1356161"/>
                  </a:lnTo>
                  <a:lnTo>
                    <a:pt x="887473" y="1374079"/>
                  </a:lnTo>
                  <a:lnTo>
                    <a:pt x="926866" y="1380345"/>
                  </a:lnTo>
                  <a:lnTo>
                    <a:pt x="933752" y="1380160"/>
                  </a:lnTo>
                  <a:lnTo>
                    <a:pt x="972534" y="1371833"/>
                  </a:lnTo>
                  <a:lnTo>
                    <a:pt x="1006307" y="1352077"/>
                  </a:lnTo>
                  <a:lnTo>
                    <a:pt x="1834074" y="192549"/>
                  </a:lnTo>
                  <a:lnTo>
                    <a:pt x="1851635" y="148482"/>
                  </a:lnTo>
                  <a:lnTo>
                    <a:pt x="1853805" y="124114"/>
                  </a:lnTo>
                  <a:lnTo>
                    <a:pt x="1853051" y="111879"/>
                  </a:lnTo>
                  <a:lnTo>
                    <a:pt x="1837715" y="64337"/>
                  </a:lnTo>
                  <a:lnTo>
                    <a:pt x="1812880" y="32672"/>
                  </a:lnTo>
                  <a:lnTo>
                    <a:pt x="1780219" y="11043"/>
                  </a:lnTo>
                  <a:lnTo>
                    <a:pt x="1741876" y="713"/>
                  </a:lnTo>
                  <a:lnTo>
                    <a:pt x="17282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244211" y="1009051"/>
              <a:ext cx="1920875" cy="1448435"/>
            </a:xfrm>
            <a:custGeom>
              <a:avLst/>
              <a:gdLst/>
              <a:ahLst/>
              <a:cxnLst/>
              <a:rect l="l" t="t" r="r" b="b"/>
              <a:pathLst>
                <a:path w="1920875" h="1448435">
                  <a:moveTo>
                    <a:pt x="1761180" y="0"/>
                  </a:moveTo>
                  <a:lnTo>
                    <a:pt x="158506" y="0"/>
                  </a:lnTo>
                  <a:lnTo>
                    <a:pt x="144964" y="576"/>
                  </a:lnTo>
                  <a:lnTo>
                    <a:pt x="105938" y="8936"/>
                  </a:lnTo>
                  <a:lnTo>
                    <a:pt x="70590" y="26491"/>
                  </a:lnTo>
                  <a:lnTo>
                    <a:pt x="40559" y="52276"/>
                  </a:lnTo>
                  <a:lnTo>
                    <a:pt x="17885" y="85939"/>
                  </a:lnTo>
                  <a:lnTo>
                    <a:pt x="4594" y="123267"/>
                  </a:lnTo>
                  <a:lnTo>
                    <a:pt x="0" y="160212"/>
                  </a:lnTo>
                  <a:lnTo>
                    <a:pt x="347" y="172292"/>
                  </a:lnTo>
                  <a:lnTo>
                    <a:pt x="10827" y="218578"/>
                  </a:lnTo>
                  <a:lnTo>
                    <a:pt x="825952" y="1374942"/>
                  </a:lnTo>
                  <a:lnTo>
                    <a:pt x="833723" y="1385992"/>
                  </a:lnTo>
                  <a:lnTo>
                    <a:pt x="861588" y="1414213"/>
                  </a:lnTo>
                  <a:lnTo>
                    <a:pt x="895140" y="1434407"/>
                  </a:lnTo>
                  <a:lnTo>
                    <a:pt x="932908" y="1445757"/>
                  </a:lnTo>
                  <a:lnTo>
                    <a:pt x="959703" y="1448008"/>
                  </a:lnTo>
                  <a:lnTo>
                    <a:pt x="973349" y="1447434"/>
                  </a:lnTo>
                  <a:lnTo>
                    <a:pt x="1012144" y="1439271"/>
                  </a:lnTo>
                  <a:lnTo>
                    <a:pt x="1047290" y="1421991"/>
                  </a:lnTo>
                  <a:lnTo>
                    <a:pt x="1077234" y="1396420"/>
                  </a:lnTo>
                  <a:lnTo>
                    <a:pt x="1090553" y="1379470"/>
                  </a:lnTo>
                  <a:lnTo>
                    <a:pt x="972580" y="1379470"/>
                  </a:lnTo>
                  <a:lnTo>
                    <a:pt x="957039" y="1379073"/>
                  </a:lnTo>
                  <a:lnTo>
                    <a:pt x="917637" y="1369233"/>
                  </a:lnTo>
                  <a:lnTo>
                    <a:pt x="80823" y="207627"/>
                  </a:lnTo>
                  <a:lnTo>
                    <a:pt x="66836" y="161115"/>
                  </a:lnTo>
                  <a:lnTo>
                    <a:pt x="67369" y="149473"/>
                  </a:lnTo>
                  <a:lnTo>
                    <a:pt x="83412" y="106835"/>
                  </a:lnTo>
                  <a:lnTo>
                    <a:pt x="118175" y="76853"/>
                  </a:lnTo>
                  <a:lnTo>
                    <a:pt x="1890437" y="67662"/>
                  </a:lnTo>
                  <a:lnTo>
                    <a:pt x="1888029" y="64262"/>
                  </a:lnTo>
                  <a:lnTo>
                    <a:pt x="1859587" y="34975"/>
                  </a:lnTo>
                  <a:lnTo>
                    <a:pt x="1826404" y="14286"/>
                  </a:lnTo>
                  <a:lnTo>
                    <a:pt x="1789708" y="2603"/>
                  </a:lnTo>
                  <a:lnTo>
                    <a:pt x="1763898" y="23"/>
                  </a:lnTo>
                  <a:lnTo>
                    <a:pt x="1761180" y="0"/>
                  </a:lnTo>
                  <a:close/>
                </a:path>
                <a:path w="1920875" h="1448435">
                  <a:moveTo>
                    <a:pt x="1890437" y="67662"/>
                  </a:moveTo>
                  <a:lnTo>
                    <a:pt x="1761180" y="67662"/>
                  </a:lnTo>
                  <a:lnTo>
                    <a:pt x="1774023" y="68525"/>
                  </a:lnTo>
                  <a:lnTo>
                    <a:pt x="1786166" y="71024"/>
                  </a:lnTo>
                  <a:lnTo>
                    <a:pt x="1826253" y="94727"/>
                  </a:lnTo>
                  <a:lnTo>
                    <a:pt x="1849232" y="133993"/>
                  </a:lnTo>
                  <a:lnTo>
                    <a:pt x="1852834" y="156808"/>
                  </a:lnTo>
                  <a:lnTo>
                    <a:pt x="1852404" y="168545"/>
                  </a:lnTo>
                  <a:lnTo>
                    <a:pt x="1037537" y="1337226"/>
                  </a:lnTo>
                  <a:lnTo>
                    <a:pt x="1008830" y="1366274"/>
                  </a:lnTo>
                  <a:lnTo>
                    <a:pt x="972580" y="1379470"/>
                  </a:lnTo>
                  <a:lnTo>
                    <a:pt x="1090553" y="1379470"/>
                  </a:lnTo>
                  <a:lnTo>
                    <a:pt x="1895228" y="245133"/>
                  </a:lnTo>
                  <a:lnTo>
                    <a:pt x="1912315" y="209259"/>
                  </a:lnTo>
                  <a:lnTo>
                    <a:pt x="1920343" y="161115"/>
                  </a:lnTo>
                  <a:lnTo>
                    <a:pt x="1920255" y="156808"/>
                  </a:lnTo>
                  <a:lnTo>
                    <a:pt x="1913132" y="111705"/>
                  </a:lnTo>
                  <a:lnTo>
                    <a:pt x="1896245" y="75863"/>
                  </a:lnTo>
                  <a:lnTo>
                    <a:pt x="1890437" y="67662"/>
                  </a:lnTo>
                  <a:close/>
                </a:path>
              </a:pathLst>
            </a:custGeom>
            <a:solidFill>
              <a:srgbClr val="E0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146580" y="812229"/>
              <a:ext cx="2139251" cy="946085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20367" y="1910574"/>
              <a:ext cx="767379" cy="478708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35227" y="1647344"/>
              <a:ext cx="2517775" cy="299720"/>
            </a:xfrm>
            <a:custGeom>
              <a:avLst/>
              <a:gdLst/>
              <a:ahLst/>
              <a:cxnLst/>
              <a:rect l="l" t="t" r="r" b="b"/>
              <a:pathLst>
                <a:path w="2517775" h="299719">
                  <a:moveTo>
                    <a:pt x="2516090" y="0"/>
                  </a:moveTo>
                  <a:lnTo>
                    <a:pt x="2052" y="0"/>
                  </a:lnTo>
                  <a:lnTo>
                    <a:pt x="0" y="299373"/>
                  </a:lnTo>
                  <a:lnTo>
                    <a:pt x="2517295" y="299373"/>
                  </a:lnTo>
                  <a:lnTo>
                    <a:pt x="2516090" y="0"/>
                  </a:lnTo>
                  <a:close/>
                </a:path>
              </a:pathLst>
            </a:custGeom>
            <a:solidFill>
              <a:srgbClr val="E06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54215" y="1721821"/>
              <a:ext cx="113664" cy="149860"/>
            </a:xfrm>
            <a:custGeom>
              <a:avLst/>
              <a:gdLst/>
              <a:ahLst/>
              <a:cxnLst/>
              <a:rect l="l" t="t" r="r" b="b"/>
              <a:pathLst>
                <a:path w="113665" h="149860">
                  <a:moveTo>
                    <a:pt x="39757" y="110384"/>
                  </a:moveTo>
                  <a:lnTo>
                    <a:pt x="13748" y="110384"/>
                  </a:lnTo>
                  <a:lnTo>
                    <a:pt x="7193" y="149712"/>
                  </a:lnTo>
                  <a:lnTo>
                    <a:pt x="33203" y="149712"/>
                  </a:lnTo>
                  <a:lnTo>
                    <a:pt x="39757" y="110384"/>
                  </a:lnTo>
                  <a:close/>
                </a:path>
                <a:path w="113665" h="149860">
                  <a:moveTo>
                    <a:pt x="88185" y="110384"/>
                  </a:moveTo>
                  <a:lnTo>
                    <a:pt x="62165" y="110384"/>
                  </a:lnTo>
                  <a:lnTo>
                    <a:pt x="55621" y="149712"/>
                  </a:lnTo>
                  <a:lnTo>
                    <a:pt x="81631" y="149712"/>
                  </a:lnTo>
                  <a:lnTo>
                    <a:pt x="88185" y="110384"/>
                  </a:lnTo>
                  <a:close/>
                </a:path>
                <a:path w="113665" h="149860">
                  <a:moveTo>
                    <a:pt x="105096" y="90719"/>
                  </a:moveTo>
                  <a:lnTo>
                    <a:pt x="0" y="90719"/>
                  </a:lnTo>
                  <a:lnTo>
                    <a:pt x="0" y="110384"/>
                  </a:lnTo>
                  <a:lnTo>
                    <a:pt x="105096" y="110384"/>
                  </a:lnTo>
                  <a:lnTo>
                    <a:pt x="105096" y="90719"/>
                  </a:lnTo>
                  <a:close/>
                </a:path>
                <a:path w="113665" h="149860">
                  <a:moveTo>
                    <a:pt x="48218" y="59003"/>
                  </a:moveTo>
                  <a:lnTo>
                    <a:pt x="22208" y="59003"/>
                  </a:lnTo>
                  <a:lnTo>
                    <a:pt x="16920" y="90719"/>
                  </a:lnTo>
                  <a:lnTo>
                    <a:pt x="42930" y="90719"/>
                  </a:lnTo>
                  <a:lnTo>
                    <a:pt x="48218" y="59003"/>
                  </a:lnTo>
                  <a:close/>
                </a:path>
                <a:path w="113665" h="149860">
                  <a:moveTo>
                    <a:pt x="96635" y="59003"/>
                  </a:moveTo>
                  <a:lnTo>
                    <a:pt x="70626" y="59003"/>
                  </a:lnTo>
                  <a:lnTo>
                    <a:pt x="65338" y="90719"/>
                  </a:lnTo>
                  <a:lnTo>
                    <a:pt x="91348" y="90719"/>
                  </a:lnTo>
                  <a:lnTo>
                    <a:pt x="96635" y="59003"/>
                  </a:lnTo>
                  <a:close/>
                </a:path>
                <a:path w="113665" h="149860">
                  <a:moveTo>
                    <a:pt x="113556" y="39339"/>
                  </a:moveTo>
                  <a:lnTo>
                    <a:pt x="8669" y="39339"/>
                  </a:lnTo>
                  <a:lnTo>
                    <a:pt x="8669" y="59003"/>
                  </a:lnTo>
                  <a:lnTo>
                    <a:pt x="113556" y="59003"/>
                  </a:lnTo>
                  <a:lnTo>
                    <a:pt x="113556" y="39339"/>
                  </a:lnTo>
                  <a:close/>
                </a:path>
                <a:path w="113665" h="149860">
                  <a:moveTo>
                    <a:pt x="58155" y="0"/>
                  </a:moveTo>
                  <a:lnTo>
                    <a:pt x="32145" y="0"/>
                  </a:lnTo>
                  <a:lnTo>
                    <a:pt x="25590" y="39339"/>
                  </a:lnTo>
                  <a:lnTo>
                    <a:pt x="51600" y="39339"/>
                  </a:lnTo>
                  <a:lnTo>
                    <a:pt x="58155" y="0"/>
                  </a:lnTo>
                  <a:close/>
                </a:path>
                <a:path w="113665" h="149860">
                  <a:moveTo>
                    <a:pt x="106583" y="0"/>
                  </a:moveTo>
                  <a:lnTo>
                    <a:pt x="80573" y="0"/>
                  </a:lnTo>
                  <a:lnTo>
                    <a:pt x="74008" y="39339"/>
                  </a:lnTo>
                  <a:lnTo>
                    <a:pt x="100017" y="39339"/>
                  </a:lnTo>
                  <a:lnTo>
                    <a:pt x="106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191229" y="1721820"/>
              <a:ext cx="108585" cy="149860"/>
            </a:xfrm>
            <a:custGeom>
              <a:avLst/>
              <a:gdLst/>
              <a:ahLst/>
              <a:cxnLst/>
              <a:rect l="l" t="t" r="r" b="b"/>
              <a:pathLst>
                <a:path w="108584" h="149860">
                  <a:moveTo>
                    <a:pt x="43140" y="0"/>
                  </a:moveTo>
                  <a:lnTo>
                    <a:pt x="0" y="0"/>
                  </a:lnTo>
                  <a:lnTo>
                    <a:pt x="0" y="149723"/>
                  </a:lnTo>
                  <a:lnTo>
                    <a:pt x="30449" y="149723"/>
                  </a:lnTo>
                  <a:lnTo>
                    <a:pt x="30449" y="108478"/>
                  </a:lnTo>
                  <a:lnTo>
                    <a:pt x="51459" y="108438"/>
                  </a:lnTo>
                  <a:lnTo>
                    <a:pt x="95763" y="92830"/>
                  </a:lnTo>
                  <a:lnTo>
                    <a:pt x="101757" y="81840"/>
                  </a:lnTo>
                  <a:lnTo>
                    <a:pt x="30449" y="81840"/>
                  </a:lnTo>
                  <a:lnTo>
                    <a:pt x="30449" y="26648"/>
                  </a:lnTo>
                  <a:lnTo>
                    <a:pt x="104515" y="26648"/>
                  </a:lnTo>
                  <a:lnTo>
                    <a:pt x="103226" y="22279"/>
                  </a:lnTo>
                  <a:lnTo>
                    <a:pt x="95214" y="11407"/>
                  </a:lnTo>
                  <a:lnTo>
                    <a:pt x="84588" y="4812"/>
                  </a:lnTo>
                  <a:lnTo>
                    <a:pt x="71959" y="1425"/>
                  </a:lnTo>
                  <a:lnTo>
                    <a:pt x="57939" y="178"/>
                  </a:lnTo>
                  <a:lnTo>
                    <a:pt x="43140" y="0"/>
                  </a:lnTo>
                  <a:close/>
                </a:path>
                <a:path w="108584" h="149860">
                  <a:moveTo>
                    <a:pt x="104515" y="26648"/>
                  </a:moveTo>
                  <a:lnTo>
                    <a:pt x="30449" y="26648"/>
                  </a:lnTo>
                  <a:lnTo>
                    <a:pt x="66999" y="27149"/>
                  </a:lnTo>
                  <a:lnTo>
                    <a:pt x="73826" y="31638"/>
                  </a:lnTo>
                  <a:lnTo>
                    <a:pt x="76242" y="44699"/>
                  </a:lnTo>
                  <a:lnTo>
                    <a:pt x="76373" y="70917"/>
                  </a:lnTo>
                  <a:lnTo>
                    <a:pt x="71468" y="80475"/>
                  </a:lnTo>
                  <a:lnTo>
                    <a:pt x="55830" y="81840"/>
                  </a:lnTo>
                  <a:lnTo>
                    <a:pt x="101757" y="81840"/>
                  </a:lnTo>
                  <a:lnTo>
                    <a:pt x="102568" y="80353"/>
                  </a:lnTo>
                  <a:lnTo>
                    <a:pt x="106795" y="62557"/>
                  </a:lnTo>
                  <a:lnTo>
                    <a:pt x="108012" y="38499"/>
                  </a:lnTo>
                  <a:lnTo>
                    <a:pt x="104515" y="26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310063" y="1721825"/>
              <a:ext cx="190500" cy="149860"/>
            </a:xfrm>
            <a:custGeom>
              <a:avLst/>
              <a:gdLst/>
              <a:ahLst/>
              <a:cxnLst/>
              <a:rect l="l" t="t" r="r" b="b"/>
              <a:pathLst>
                <a:path w="190500" h="149860">
                  <a:moveTo>
                    <a:pt x="32983" y="0"/>
                  </a:moveTo>
                  <a:lnTo>
                    <a:pt x="0" y="0"/>
                  </a:lnTo>
                  <a:lnTo>
                    <a:pt x="0" y="10146"/>
                  </a:lnTo>
                  <a:lnTo>
                    <a:pt x="48009" y="74856"/>
                  </a:lnTo>
                  <a:lnTo>
                    <a:pt x="0" y="139566"/>
                  </a:lnTo>
                  <a:lnTo>
                    <a:pt x="0" y="149712"/>
                  </a:lnTo>
                  <a:lnTo>
                    <a:pt x="38689" y="142092"/>
                  </a:lnTo>
                  <a:lnTo>
                    <a:pt x="61831" y="106930"/>
                  </a:lnTo>
                  <a:lnTo>
                    <a:pt x="66615" y="88185"/>
                  </a:lnTo>
                  <a:lnTo>
                    <a:pt x="152030" y="88185"/>
                  </a:lnTo>
                  <a:lnTo>
                    <a:pt x="142100" y="74856"/>
                  </a:lnTo>
                  <a:lnTo>
                    <a:pt x="152022" y="61537"/>
                  </a:lnTo>
                  <a:lnTo>
                    <a:pt x="79934" y="61537"/>
                  </a:lnTo>
                  <a:lnTo>
                    <a:pt x="66279" y="56528"/>
                  </a:lnTo>
                  <a:lnTo>
                    <a:pt x="63816" y="46919"/>
                  </a:lnTo>
                  <a:lnTo>
                    <a:pt x="59097" y="36916"/>
                  </a:lnTo>
                  <a:lnTo>
                    <a:pt x="52280" y="26064"/>
                  </a:lnTo>
                  <a:lnTo>
                    <a:pt x="43522" y="13909"/>
                  </a:lnTo>
                  <a:lnTo>
                    <a:pt x="32983" y="0"/>
                  </a:lnTo>
                  <a:close/>
                </a:path>
                <a:path w="190500" h="149860">
                  <a:moveTo>
                    <a:pt x="110384" y="88185"/>
                  </a:moveTo>
                  <a:lnTo>
                    <a:pt x="79934" y="88185"/>
                  </a:lnTo>
                  <a:lnTo>
                    <a:pt x="79934" y="149712"/>
                  </a:lnTo>
                  <a:lnTo>
                    <a:pt x="110384" y="149712"/>
                  </a:lnTo>
                  <a:lnTo>
                    <a:pt x="110384" y="88185"/>
                  </a:lnTo>
                  <a:close/>
                </a:path>
                <a:path w="190500" h="149860">
                  <a:moveTo>
                    <a:pt x="152030" y="88185"/>
                  </a:moveTo>
                  <a:lnTo>
                    <a:pt x="110384" y="88185"/>
                  </a:lnTo>
                  <a:lnTo>
                    <a:pt x="124038" y="92926"/>
                  </a:lnTo>
                  <a:lnTo>
                    <a:pt x="126499" y="102260"/>
                  </a:lnTo>
                  <a:lnTo>
                    <a:pt x="131216" y="112221"/>
                  </a:lnTo>
                  <a:lnTo>
                    <a:pt x="138032" y="123193"/>
                  </a:lnTo>
                  <a:lnTo>
                    <a:pt x="146788" y="135562"/>
                  </a:lnTo>
                  <a:lnTo>
                    <a:pt x="157325" y="149712"/>
                  </a:lnTo>
                  <a:lnTo>
                    <a:pt x="190308" y="149712"/>
                  </a:lnTo>
                  <a:lnTo>
                    <a:pt x="190308" y="139566"/>
                  </a:lnTo>
                  <a:lnTo>
                    <a:pt x="152030" y="88185"/>
                  </a:lnTo>
                  <a:close/>
                </a:path>
                <a:path w="190500" h="149860">
                  <a:moveTo>
                    <a:pt x="110384" y="0"/>
                  </a:moveTo>
                  <a:lnTo>
                    <a:pt x="79934" y="0"/>
                  </a:lnTo>
                  <a:lnTo>
                    <a:pt x="79934" y="61537"/>
                  </a:lnTo>
                  <a:lnTo>
                    <a:pt x="110384" y="61537"/>
                  </a:lnTo>
                  <a:lnTo>
                    <a:pt x="110384" y="0"/>
                  </a:lnTo>
                  <a:close/>
                </a:path>
                <a:path w="190500" h="149860">
                  <a:moveTo>
                    <a:pt x="190308" y="0"/>
                  </a:moveTo>
                  <a:lnTo>
                    <a:pt x="151618" y="7624"/>
                  </a:lnTo>
                  <a:lnTo>
                    <a:pt x="128486" y="42790"/>
                  </a:lnTo>
                  <a:lnTo>
                    <a:pt x="123703" y="61537"/>
                  </a:lnTo>
                  <a:lnTo>
                    <a:pt x="152022" y="61537"/>
                  </a:lnTo>
                  <a:lnTo>
                    <a:pt x="190308" y="10146"/>
                  </a:lnTo>
                  <a:lnTo>
                    <a:pt x="1903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507556" y="1721821"/>
              <a:ext cx="149225" cy="182880"/>
            </a:xfrm>
            <a:custGeom>
              <a:avLst/>
              <a:gdLst/>
              <a:ahLst/>
              <a:cxnLst/>
              <a:rect l="l" t="t" r="r" b="b"/>
              <a:pathLst>
                <a:path w="149225" h="182880">
                  <a:moveTo>
                    <a:pt x="149073" y="123074"/>
                  </a:moveTo>
                  <a:lnTo>
                    <a:pt x="0" y="123074"/>
                  </a:lnTo>
                  <a:lnTo>
                    <a:pt x="0" y="182277"/>
                  </a:lnTo>
                  <a:lnTo>
                    <a:pt x="26637" y="182277"/>
                  </a:lnTo>
                  <a:lnTo>
                    <a:pt x="26637" y="149712"/>
                  </a:lnTo>
                  <a:lnTo>
                    <a:pt x="149073" y="149712"/>
                  </a:lnTo>
                  <a:lnTo>
                    <a:pt x="149073" y="123074"/>
                  </a:lnTo>
                  <a:close/>
                </a:path>
                <a:path w="149225" h="182880">
                  <a:moveTo>
                    <a:pt x="149073" y="149712"/>
                  </a:moveTo>
                  <a:lnTo>
                    <a:pt x="122436" y="149712"/>
                  </a:lnTo>
                  <a:lnTo>
                    <a:pt x="122436" y="182277"/>
                  </a:lnTo>
                  <a:lnTo>
                    <a:pt x="149073" y="182277"/>
                  </a:lnTo>
                  <a:lnTo>
                    <a:pt x="149073" y="149712"/>
                  </a:lnTo>
                  <a:close/>
                </a:path>
                <a:path w="149225" h="182880">
                  <a:moveTo>
                    <a:pt x="129409" y="0"/>
                  </a:moveTo>
                  <a:lnTo>
                    <a:pt x="35527" y="0"/>
                  </a:lnTo>
                  <a:lnTo>
                    <a:pt x="35504" y="22695"/>
                  </a:lnTo>
                  <a:lnTo>
                    <a:pt x="35259" y="34260"/>
                  </a:lnTo>
                  <a:lnTo>
                    <a:pt x="29215" y="83076"/>
                  </a:lnTo>
                  <a:lnTo>
                    <a:pt x="15643" y="123074"/>
                  </a:lnTo>
                  <a:lnTo>
                    <a:pt x="98960" y="123074"/>
                  </a:lnTo>
                  <a:lnTo>
                    <a:pt x="49386" y="113113"/>
                  </a:lnTo>
                  <a:lnTo>
                    <a:pt x="53992" y="99316"/>
                  </a:lnTo>
                  <a:lnTo>
                    <a:pt x="57437" y="85711"/>
                  </a:lnTo>
                  <a:lnTo>
                    <a:pt x="62452" y="47787"/>
                  </a:lnTo>
                  <a:lnTo>
                    <a:pt x="63013" y="26648"/>
                  </a:lnTo>
                  <a:lnTo>
                    <a:pt x="129409" y="26648"/>
                  </a:lnTo>
                  <a:lnTo>
                    <a:pt x="129409" y="0"/>
                  </a:lnTo>
                  <a:close/>
                </a:path>
                <a:path w="149225" h="182880">
                  <a:moveTo>
                    <a:pt x="129409" y="26648"/>
                  </a:moveTo>
                  <a:lnTo>
                    <a:pt x="98960" y="26648"/>
                  </a:lnTo>
                  <a:lnTo>
                    <a:pt x="98960" y="123074"/>
                  </a:lnTo>
                  <a:lnTo>
                    <a:pt x="129409" y="123074"/>
                  </a:lnTo>
                  <a:lnTo>
                    <a:pt x="129409" y="26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679034" y="1721831"/>
              <a:ext cx="104775" cy="149860"/>
            </a:xfrm>
            <a:custGeom>
              <a:avLst/>
              <a:gdLst/>
              <a:ahLst/>
              <a:cxnLst/>
              <a:rect l="l" t="t" r="r" b="b"/>
              <a:pathLst>
                <a:path w="104775" h="149860">
                  <a:moveTo>
                    <a:pt x="94520" y="0"/>
                  </a:moveTo>
                  <a:lnTo>
                    <a:pt x="0" y="0"/>
                  </a:lnTo>
                  <a:lnTo>
                    <a:pt x="0" y="149702"/>
                  </a:lnTo>
                  <a:lnTo>
                    <a:pt x="58541" y="149477"/>
                  </a:lnTo>
                  <a:lnTo>
                    <a:pt x="98678" y="126248"/>
                  </a:lnTo>
                  <a:lnTo>
                    <a:pt x="99560" y="123064"/>
                  </a:lnTo>
                  <a:lnTo>
                    <a:pt x="30449" y="123064"/>
                  </a:lnTo>
                  <a:lnTo>
                    <a:pt x="30449" y="85002"/>
                  </a:lnTo>
                  <a:lnTo>
                    <a:pt x="103737" y="85002"/>
                  </a:lnTo>
                  <a:lnTo>
                    <a:pt x="97672" y="72952"/>
                  </a:lnTo>
                  <a:lnTo>
                    <a:pt x="87482" y="64717"/>
                  </a:lnTo>
                  <a:lnTo>
                    <a:pt x="74906" y="60360"/>
                  </a:lnTo>
                  <a:lnTo>
                    <a:pt x="61031" y="58650"/>
                  </a:lnTo>
                  <a:lnTo>
                    <a:pt x="46940" y="58354"/>
                  </a:lnTo>
                  <a:lnTo>
                    <a:pt x="30449" y="58354"/>
                  </a:lnTo>
                  <a:lnTo>
                    <a:pt x="30449" y="26637"/>
                  </a:lnTo>
                  <a:lnTo>
                    <a:pt x="94520" y="26637"/>
                  </a:lnTo>
                  <a:lnTo>
                    <a:pt x="94520" y="0"/>
                  </a:lnTo>
                  <a:close/>
                </a:path>
                <a:path w="104775" h="149860">
                  <a:moveTo>
                    <a:pt x="103737" y="85002"/>
                  </a:moveTo>
                  <a:lnTo>
                    <a:pt x="74217" y="85002"/>
                  </a:lnTo>
                  <a:lnTo>
                    <a:pt x="74217" y="123064"/>
                  </a:lnTo>
                  <a:lnTo>
                    <a:pt x="99560" y="123064"/>
                  </a:lnTo>
                  <a:lnTo>
                    <a:pt x="103315" y="109524"/>
                  </a:lnTo>
                  <a:lnTo>
                    <a:pt x="104390" y="86300"/>
                  </a:lnTo>
                  <a:lnTo>
                    <a:pt x="103737" y="850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14361" y="1858230"/>
              <a:ext cx="92710" cy="0"/>
            </a:xfrm>
            <a:custGeom>
              <a:avLst/>
              <a:gdLst/>
              <a:ahLst/>
              <a:cxnLst/>
              <a:rect l="l" t="t" r="r" b="b"/>
              <a:pathLst>
                <a:path w="92710">
                  <a:moveTo>
                    <a:pt x="0" y="0"/>
                  </a:moveTo>
                  <a:lnTo>
                    <a:pt x="92614" y="0"/>
                  </a:lnTo>
                </a:path>
              </a:pathLst>
            </a:custGeom>
            <a:ln w="279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14361" y="1810605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80" h="34289">
                  <a:moveTo>
                    <a:pt x="0" y="17145"/>
                  </a:moveTo>
                  <a:lnTo>
                    <a:pt x="30449" y="17145"/>
                  </a:lnTo>
                </a:path>
              </a:pathLst>
            </a:custGeom>
            <a:ln w="355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814361" y="1797270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4">
                  <a:moveTo>
                    <a:pt x="0" y="0"/>
                  </a:moveTo>
                  <a:lnTo>
                    <a:pt x="80562" y="0"/>
                  </a:lnTo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814361" y="1748375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80" h="35560">
                  <a:moveTo>
                    <a:pt x="0" y="17779"/>
                  </a:moveTo>
                  <a:lnTo>
                    <a:pt x="30449" y="17779"/>
                  </a:lnTo>
                </a:path>
              </a:pathLst>
            </a:custGeom>
            <a:ln w="368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14361" y="1735040"/>
              <a:ext cx="92710" cy="0"/>
            </a:xfrm>
            <a:custGeom>
              <a:avLst/>
              <a:gdLst/>
              <a:ahLst/>
              <a:cxnLst/>
              <a:rect l="l" t="t" r="r" b="b"/>
              <a:pathLst>
                <a:path w="92710">
                  <a:moveTo>
                    <a:pt x="0" y="0"/>
                  </a:moveTo>
                  <a:lnTo>
                    <a:pt x="92614" y="0"/>
                  </a:lnTo>
                </a:path>
              </a:pathLst>
            </a:custGeom>
            <a:ln w="279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926844" y="1718019"/>
              <a:ext cx="105410" cy="157480"/>
            </a:xfrm>
            <a:custGeom>
              <a:avLst/>
              <a:gdLst/>
              <a:ahLst/>
              <a:cxnLst/>
              <a:rect l="l" t="t" r="r" b="b"/>
              <a:pathLst>
                <a:path w="105410" h="157480">
                  <a:moveTo>
                    <a:pt x="8879" y="121169"/>
                  </a:moveTo>
                  <a:lnTo>
                    <a:pt x="0" y="121169"/>
                  </a:lnTo>
                  <a:lnTo>
                    <a:pt x="0" y="149712"/>
                  </a:lnTo>
                  <a:lnTo>
                    <a:pt x="40928" y="156689"/>
                  </a:lnTo>
                  <a:lnTo>
                    <a:pt x="51887" y="156862"/>
                  </a:lnTo>
                  <a:lnTo>
                    <a:pt x="64136" y="156543"/>
                  </a:lnTo>
                  <a:lnTo>
                    <a:pt x="84022" y="151197"/>
                  </a:lnTo>
                  <a:lnTo>
                    <a:pt x="96084" y="142357"/>
                  </a:lnTo>
                  <a:lnTo>
                    <a:pt x="102277" y="131884"/>
                  </a:lnTo>
                  <a:lnTo>
                    <a:pt x="103061" y="128362"/>
                  </a:lnTo>
                  <a:lnTo>
                    <a:pt x="36585" y="128362"/>
                  </a:lnTo>
                  <a:lnTo>
                    <a:pt x="8879" y="121169"/>
                  </a:lnTo>
                  <a:close/>
                </a:path>
                <a:path w="105410" h="157480">
                  <a:moveTo>
                    <a:pt x="103362" y="28972"/>
                  </a:moveTo>
                  <a:lnTo>
                    <a:pt x="70626" y="28972"/>
                  </a:lnTo>
                  <a:lnTo>
                    <a:pt x="70626" y="65348"/>
                  </a:lnTo>
                  <a:lnTo>
                    <a:pt x="32983" y="65348"/>
                  </a:lnTo>
                  <a:lnTo>
                    <a:pt x="32983" y="91986"/>
                  </a:lnTo>
                  <a:lnTo>
                    <a:pt x="70626" y="91986"/>
                  </a:lnTo>
                  <a:lnTo>
                    <a:pt x="70626" y="128362"/>
                  </a:lnTo>
                  <a:lnTo>
                    <a:pt x="103061" y="128362"/>
                  </a:lnTo>
                  <a:lnTo>
                    <a:pt x="104557" y="121643"/>
                  </a:lnTo>
                  <a:lnTo>
                    <a:pt x="104879" y="113494"/>
                  </a:lnTo>
                  <a:lnTo>
                    <a:pt x="103693" y="101947"/>
                  </a:lnTo>
                  <a:lnTo>
                    <a:pt x="97684" y="89566"/>
                  </a:lnTo>
                  <a:lnTo>
                    <a:pt x="82897" y="80992"/>
                  </a:lnTo>
                  <a:lnTo>
                    <a:pt x="89806" y="73812"/>
                  </a:lnTo>
                  <a:lnTo>
                    <a:pt x="100416" y="63720"/>
                  </a:lnTo>
                  <a:lnTo>
                    <a:pt x="104319" y="50997"/>
                  </a:lnTo>
                  <a:lnTo>
                    <a:pt x="104861" y="39158"/>
                  </a:lnTo>
                  <a:lnTo>
                    <a:pt x="103907" y="30419"/>
                  </a:lnTo>
                  <a:lnTo>
                    <a:pt x="103362" y="28972"/>
                  </a:lnTo>
                  <a:close/>
                </a:path>
                <a:path w="105410" h="157480">
                  <a:moveTo>
                    <a:pt x="50278" y="0"/>
                  </a:moveTo>
                  <a:lnTo>
                    <a:pt x="42948" y="121"/>
                  </a:lnTo>
                  <a:lnTo>
                    <a:pt x="33203" y="957"/>
                  </a:lnTo>
                  <a:lnTo>
                    <a:pt x="19426" y="3218"/>
                  </a:lnTo>
                  <a:lnTo>
                    <a:pt x="0" y="7612"/>
                  </a:lnTo>
                  <a:lnTo>
                    <a:pt x="0" y="36166"/>
                  </a:lnTo>
                  <a:lnTo>
                    <a:pt x="8879" y="36166"/>
                  </a:lnTo>
                  <a:lnTo>
                    <a:pt x="36585" y="28972"/>
                  </a:lnTo>
                  <a:lnTo>
                    <a:pt x="103362" y="28972"/>
                  </a:lnTo>
                  <a:lnTo>
                    <a:pt x="100031" y="20124"/>
                  </a:lnTo>
                  <a:lnTo>
                    <a:pt x="91173" y="10283"/>
                  </a:lnTo>
                  <a:lnTo>
                    <a:pt x="75276" y="2905"/>
                  </a:lnTo>
                  <a:lnTo>
                    <a:pt x="502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063657" y="1721825"/>
              <a:ext cx="115570" cy="149860"/>
            </a:xfrm>
            <a:custGeom>
              <a:avLst/>
              <a:gdLst/>
              <a:ahLst/>
              <a:cxnLst/>
              <a:rect l="l" t="t" r="r" b="b"/>
              <a:pathLst>
                <a:path w="115569" h="149860">
                  <a:moveTo>
                    <a:pt x="30449" y="0"/>
                  </a:moveTo>
                  <a:lnTo>
                    <a:pt x="0" y="0"/>
                  </a:lnTo>
                  <a:lnTo>
                    <a:pt x="0" y="149712"/>
                  </a:lnTo>
                  <a:lnTo>
                    <a:pt x="30449" y="149712"/>
                  </a:lnTo>
                  <a:lnTo>
                    <a:pt x="30449" y="88185"/>
                  </a:lnTo>
                  <a:lnTo>
                    <a:pt x="76667" y="88185"/>
                  </a:lnTo>
                  <a:lnTo>
                    <a:pt x="66605" y="74856"/>
                  </a:lnTo>
                  <a:lnTo>
                    <a:pt x="76659" y="61537"/>
                  </a:lnTo>
                  <a:lnTo>
                    <a:pt x="30449" y="61537"/>
                  </a:lnTo>
                  <a:lnTo>
                    <a:pt x="30449" y="0"/>
                  </a:lnTo>
                  <a:close/>
                </a:path>
                <a:path w="115569" h="149860">
                  <a:moveTo>
                    <a:pt x="76667" y="88185"/>
                  </a:moveTo>
                  <a:lnTo>
                    <a:pt x="30449" y="88185"/>
                  </a:lnTo>
                  <a:lnTo>
                    <a:pt x="47963" y="92859"/>
                  </a:lnTo>
                  <a:lnTo>
                    <a:pt x="50520" y="101567"/>
                  </a:lnTo>
                  <a:lnTo>
                    <a:pt x="55359" y="111232"/>
                  </a:lnTo>
                  <a:lnTo>
                    <a:pt x="62369" y="122229"/>
                  </a:lnTo>
                  <a:lnTo>
                    <a:pt x="71438" y="134931"/>
                  </a:lnTo>
                  <a:lnTo>
                    <a:pt x="82458" y="149712"/>
                  </a:lnTo>
                  <a:lnTo>
                    <a:pt x="115451" y="149712"/>
                  </a:lnTo>
                  <a:lnTo>
                    <a:pt x="115451" y="139566"/>
                  </a:lnTo>
                  <a:lnTo>
                    <a:pt x="76667" y="88185"/>
                  </a:lnTo>
                  <a:close/>
                </a:path>
                <a:path w="115569" h="149860">
                  <a:moveTo>
                    <a:pt x="115451" y="0"/>
                  </a:moveTo>
                  <a:lnTo>
                    <a:pt x="75944" y="8701"/>
                  </a:lnTo>
                  <a:lnTo>
                    <a:pt x="52330" y="44127"/>
                  </a:lnTo>
                  <a:lnTo>
                    <a:pt x="47569" y="61537"/>
                  </a:lnTo>
                  <a:lnTo>
                    <a:pt x="76659" y="61537"/>
                  </a:lnTo>
                  <a:lnTo>
                    <a:pt x="115451" y="10146"/>
                  </a:lnTo>
                  <a:lnTo>
                    <a:pt x="115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193915" y="1718018"/>
              <a:ext cx="124460" cy="157480"/>
            </a:xfrm>
            <a:custGeom>
              <a:avLst/>
              <a:gdLst/>
              <a:ahLst/>
              <a:cxnLst/>
              <a:rect l="l" t="t" r="r" b="b"/>
              <a:pathLst>
                <a:path w="124460" h="157480">
                  <a:moveTo>
                    <a:pt x="65332" y="0"/>
                  </a:moveTo>
                  <a:lnTo>
                    <a:pt x="18573" y="12414"/>
                  </a:lnTo>
                  <a:lnTo>
                    <a:pt x="1182" y="48738"/>
                  </a:lnTo>
                  <a:lnTo>
                    <a:pt x="0" y="88595"/>
                  </a:lnTo>
                  <a:lnTo>
                    <a:pt x="358" y="100268"/>
                  </a:lnTo>
                  <a:lnTo>
                    <a:pt x="12217" y="138140"/>
                  </a:lnTo>
                  <a:lnTo>
                    <a:pt x="58986" y="157325"/>
                  </a:lnTo>
                  <a:lnTo>
                    <a:pt x="73328" y="157007"/>
                  </a:lnTo>
                  <a:lnTo>
                    <a:pt x="92210" y="152902"/>
                  </a:lnTo>
                  <a:lnTo>
                    <a:pt x="105740" y="144915"/>
                  </a:lnTo>
                  <a:lnTo>
                    <a:pt x="114809" y="134139"/>
                  </a:lnTo>
                  <a:lnTo>
                    <a:pt x="117469" y="128108"/>
                  </a:lnTo>
                  <a:lnTo>
                    <a:pt x="54988" y="128108"/>
                  </a:lnTo>
                  <a:lnTo>
                    <a:pt x="42262" y="126623"/>
                  </a:lnTo>
                  <a:lnTo>
                    <a:pt x="35728" y="120448"/>
                  </a:lnTo>
                  <a:lnTo>
                    <a:pt x="33320" y="106219"/>
                  </a:lnTo>
                  <a:lnTo>
                    <a:pt x="33036" y="85013"/>
                  </a:lnTo>
                  <a:lnTo>
                    <a:pt x="33104" y="58187"/>
                  </a:lnTo>
                  <a:lnTo>
                    <a:pt x="34731" y="41420"/>
                  </a:lnTo>
                  <a:lnTo>
                    <a:pt x="39927" y="32814"/>
                  </a:lnTo>
                  <a:lnTo>
                    <a:pt x="50771" y="29652"/>
                  </a:lnTo>
                  <a:lnTo>
                    <a:pt x="69341" y="29216"/>
                  </a:lnTo>
                  <a:lnTo>
                    <a:pt x="117651" y="29216"/>
                  </a:lnTo>
                  <a:lnTo>
                    <a:pt x="112099" y="19182"/>
                  </a:lnTo>
                  <a:lnTo>
                    <a:pt x="101577" y="9254"/>
                  </a:lnTo>
                  <a:lnTo>
                    <a:pt x="86286" y="2495"/>
                  </a:lnTo>
                  <a:lnTo>
                    <a:pt x="65332" y="0"/>
                  </a:lnTo>
                  <a:close/>
                </a:path>
                <a:path w="124460" h="157480">
                  <a:moveTo>
                    <a:pt x="117651" y="29216"/>
                  </a:moveTo>
                  <a:lnTo>
                    <a:pt x="69341" y="29216"/>
                  </a:lnTo>
                  <a:lnTo>
                    <a:pt x="82060" y="30703"/>
                  </a:lnTo>
                  <a:lnTo>
                    <a:pt x="88591" y="36881"/>
                  </a:lnTo>
                  <a:lnTo>
                    <a:pt x="90997" y="51113"/>
                  </a:lnTo>
                  <a:lnTo>
                    <a:pt x="91234" y="68732"/>
                  </a:lnTo>
                  <a:lnTo>
                    <a:pt x="91294" y="85013"/>
                  </a:lnTo>
                  <a:lnTo>
                    <a:pt x="91214" y="99122"/>
                  </a:lnTo>
                  <a:lnTo>
                    <a:pt x="89589" y="115898"/>
                  </a:lnTo>
                  <a:lnTo>
                    <a:pt x="84396" y="124508"/>
                  </a:lnTo>
                  <a:lnTo>
                    <a:pt x="73555" y="127672"/>
                  </a:lnTo>
                  <a:lnTo>
                    <a:pt x="54988" y="128108"/>
                  </a:lnTo>
                  <a:lnTo>
                    <a:pt x="117469" y="128108"/>
                  </a:lnTo>
                  <a:lnTo>
                    <a:pt x="124276" y="88595"/>
                  </a:lnTo>
                  <a:lnTo>
                    <a:pt x="124318" y="68732"/>
                  </a:lnTo>
                  <a:lnTo>
                    <a:pt x="123960" y="57055"/>
                  </a:lnTo>
                  <a:lnTo>
                    <a:pt x="122398" y="44176"/>
                  </a:lnTo>
                  <a:lnTo>
                    <a:pt x="118742" y="31187"/>
                  </a:lnTo>
                  <a:lnTo>
                    <a:pt x="117651" y="292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349526" y="1721820"/>
              <a:ext cx="108585" cy="149860"/>
            </a:xfrm>
            <a:custGeom>
              <a:avLst/>
              <a:gdLst/>
              <a:ahLst/>
              <a:cxnLst/>
              <a:rect l="l" t="t" r="r" b="b"/>
              <a:pathLst>
                <a:path w="108585" h="149860">
                  <a:moveTo>
                    <a:pt x="43140" y="0"/>
                  </a:moveTo>
                  <a:lnTo>
                    <a:pt x="0" y="0"/>
                  </a:lnTo>
                  <a:lnTo>
                    <a:pt x="0" y="149723"/>
                  </a:lnTo>
                  <a:lnTo>
                    <a:pt x="30449" y="149723"/>
                  </a:lnTo>
                  <a:lnTo>
                    <a:pt x="30449" y="108478"/>
                  </a:lnTo>
                  <a:lnTo>
                    <a:pt x="51459" y="108438"/>
                  </a:lnTo>
                  <a:lnTo>
                    <a:pt x="95763" y="92830"/>
                  </a:lnTo>
                  <a:lnTo>
                    <a:pt x="101757" y="81840"/>
                  </a:lnTo>
                  <a:lnTo>
                    <a:pt x="30449" y="81840"/>
                  </a:lnTo>
                  <a:lnTo>
                    <a:pt x="30449" y="26648"/>
                  </a:lnTo>
                  <a:lnTo>
                    <a:pt x="104515" y="26648"/>
                  </a:lnTo>
                  <a:lnTo>
                    <a:pt x="103226" y="22279"/>
                  </a:lnTo>
                  <a:lnTo>
                    <a:pt x="95214" y="11407"/>
                  </a:lnTo>
                  <a:lnTo>
                    <a:pt x="84588" y="4812"/>
                  </a:lnTo>
                  <a:lnTo>
                    <a:pt x="71959" y="1425"/>
                  </a:lnTo>
                  <a:lnTo>
                    <a:pt x="57939" y="178"/>
                  </a:lnTo>
                  <a:lnTo>
                    <a:pt x="43140" y="0"/>
                  </a:lnTo>
                  <a:close/>
                </a:path>
                <a:path w="108585" h="149860">
                  <a:moveTo>
                    <a:pt x="104515" y="26648"/>
                  </a:moveTo>
                  <a:lnTo>
                    <a:pt x="30449" y="26648"/>
                  </a:lnTo>
                  <a:lnTo>
                    <a:pt x="66999" y="27149"/>
                  </a:lnTo>
                  <a:lnTo>
                    <a:pt x="73826" y="31638"/>
                  </a:lnTo>
                  <a:lnTo>
                    <a:pt x="76242" y="44699"/>
                  </a:lnTo>
                  <a:lnTo>
                    <a:pt x="76373" y="70917"/>
                  </a:lnTo>
                  <a:lnTo>
                    <a:pt x="71468" y="80475"/>
                  </a:lnTo>
                  <a:lnTo>
                    <a:pt x="55830" y="81840"/>
                  </a:lnTo>
                  <a:lnTo>
                    <a:pt x="101757" y="81840"/>
                  </a:lnTo>
                  <a:lnTo>
                    <a:pt x="102568" y="80353"/>
                  </a:lnTo>
                  <a:lnTo>
                    <a:pt x="106795" y="62557"/>
                  </a:lnTo>
                  <a:lnTo>
                    <a:pt x="108012" y="38499"/>
                  </a:lnTo>
                  <a:lnTo>
                    <a:pt x="104515" y="26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486118" y="1721820"/>
              <a:ext cx="108585" cy="149860"/>
            </a:xfrm>
            <a:custGeom>
              <a:avLst/>
              <a:gdLst/>
              <a:ahLst/>
              <a:cxnLst/>
              <a:rect l="l" t="t" r="r" b="b"/>
              <a:pathLst>
                <a:path w="108585" h="149860">
                  <a:moveTo>
                    <a:pt x="43140" y="0"/>
                  </a:moveTo>
                  <a:lnTo>
                    <a:pt x="0" y="0"/>
                  </a:lnTo>
                  <a:lnTo>
                    <a:pt x="0" y="149723"/>
                  </a:lnTo>
                  <a:lnTo>
                    <a:pt x="30449" y="149723"/>
                  </a:lnTo>
                  <a:lnTo>
                    <a:pt x="30449" y="108478"/>
                  </a:lnTo>
                  <a:lnTo>
                    <a:pt x="51459" y="108438"/>
                  </a:lnTo>
                  <a:lnTo>
                    <a:pt x="95763" y="92830"/>
                  </a:lnTo>
                  <a:lnTo>
                    <a:pt x="101757" y="81840"/>
                  </a:lnTo>
                  <a:lnTo>
                    <a:pt x="30449" y="81840"/>
                  </a:lnTo>
                  <a:lnTo>
                    <a:pt x="30449" y="26648"/>
                  </a:lnTo>
                  <a:lnTo>
                    <a:pt x="104515" y="26648"/>
                  </a:lnTo>
                  <a:lnTo>
                    <a:pt x="103226" y="22279"/>
                  </a:lnTo>
                  <a:lnTo>
                    <a:pt x="95214" y="11407"/>
                  </a:lnTo>
                  <a:lnTo>
                    <a:pt x="84588" y="4812"/>
                  </a:lnTo>
                  <a:lnTo>
                    <a:pt x="71959" y="1425"/>
                  </a:lnTo>
                  <a:lnTo>
                    <a:pt x="57939" y="178"/>
                  </a:lnTo>
                  <a:lnTo>
                    <a:pt x="43140" y="0"/>
                  </a:lnTo>
                  <a:close/>
                </a:path>
                <a:path w="108585" h="149860">
                  <a:moveTo>
                    <a:pt x="104515" y="26648"/>
                  </a:moveTo>
                  <a:lnTo>
                    <a:pt x="30449" y="26648"/>
                  </a:lnTo>
                  <a:lnTo>
                    <a:pt x="66999" y="27149"/>
                  </a:lnTo>
                  <a:lnTo>
                    <a:pt x="73826" y="31638"/>
                  </a:lnTo>
                  <a:lnTo>
                    <a:pt x="76242" y="44699"/>
                  </a:lnTo>
                  <a:lnTo>
                    <a:pt x="76373" y="70917"/>
                  </a:lnTo>
                  <a:lnTo>
                    <a:pt x="71468" y="80475"/>
                  </a:lnTo>
                  <a:lnTo>
                    <a:pt x="55830" y="81840"/>
                  </a:lnTo>
                  <a:lnTo>
                    <a:pt x="101757" y="81840"/>
                  </a:lnTo>
                  <a:lnTo>
                    <a:pt x="102568" y="80353"/>
                  </a:lnTo>
                  <a:lnTo>
                    <a:pt x="106795" y="62557"/>
                  </a:lnTo>
                  <a:lnTo>
                    <a:pt x="108012" y="38499"/>
                  </a:lnTo>
                  <a:lnTo>
                    <a:pt x="104515" y="26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604740" y="1721825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60">
                  <a:moveTo>
                    <a:pt x="30030" y="0"/>
                  </a:moveTo>
                  <a:lnTo>
                    <a:pt x="0" y="0"/>
                  </a:lnTo>
                  <a:lnTo>
                    <a:pt x="0" y="10146"/>
                  </a:lnTo>
                  <a:lnTo>
                    <a:pt x="33203" y="100447"/>
                  </a:lnTo>
                  <a:lnTo>
                    <a:pt x="60898" y="100447"/>
                  </a:lnTo>
                  <a:lnTo>
                    <a:pt x="56888" y="112499"/>
                  </a:lnTo>
                  <a:lnTo>
                    <a:pt x="53506" y="122854"/>
                  </a:lnTo>
                  <a:lnTo>
                    <a:pt x="51809" y="123074"/>
                  </a:lnTo>
                  <a:lnTo>
                    <a:pt x="22627" y="123074"/>
                  </a:lnTo>
                  <a:lnTo>
                    <a:pt x="22627" y="149712"/>
                  </a:lnTo>
                  <a:lnTo>
                    <a:pt x="60752" y="147241"/>
                  </a:lnTo>
                  <a:lnTo>
                    <a:pt x="88175" y="110174"/>
                  </a:lnTo>
                  <a:lnTo>
                    <a:pt x="100645" y="74856"/>
                  </a:lnTo>
                  <a:lnTo>
                    <a:pt x="73589" y="74856"/>
                  </a:lnTo>
                  <a:lnTo>
                    <a:pt x="50542" y="73956"/>
                  </a:lnTo>
                  <a:lnTo>
                    <a:pt x="38250" y="23405"/>
                  </a:lnTo>
                  <a:lnTo>
                    <a:pt x="30030" y="0"/>
                  </a:lnTo>
                  <a:close/>
                </a:path>
                <a:path w="123825" h="149860">
                  <a:moveTo>
                    <a:pt x="123493" y="0"/>
                  </a:moveTo>
                  <a:lnTo>
                    <a:pt x="84663" y="25225"/>
                  </a:lnTo>
                  <a:lnTo>
                    <a:pt x="73732" y="67491"/>
                  </a:lnTo>
                  <a:lnTo>
                    <a:pt x="73589" y="74856"/>
                  </a:lnTo>
                  <a:lnTo>
                    <a:pt x="100645" y="74856"/>
                  </a:lnTo>
                  <a:lnTo>
                    <a:pt x="123493" y="10146"/>
                  </a:lnTo>
                  <a:lnTo>
                    <a:pt x="1234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764379" y="1748495"/>
              <a:ext cx="0" cy="123189"/>
            </a:xfrm>
            <a:custGeom>
              <a:avLst/>
              <a:gdLst/>
              <a:ahLst/>
              <a:cxnLst/>
              <a:rect l="l" t="t" r="r" b="b"/>
              <a:pathLst>
                <a:path h="123189">
                  <a:moveTo>
                    <a:pt x="0" y="0"/>
                  </a:moveTo>
                  <a:lnTo>
                    <a:pt x="0" y="123189"/>
                  </a:lnTo>
                </a:path>
              </a:pathLst>
            </a:custGeom>
            <a:ln w="317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749155" y="1735159"/>
              <a:ext cx="111760" cy="0"/>
            </a:xfrm>
            <a:custGeom>
              <a:avLst/>
              <a:gdLst/>
              <a:ahLst/>
              <a:cxnLst/>
              <a:rect l="l" t="t" r="r" b="b"/>
              <a:pathLst>
                <a:path w="111760">
                  <a:moveTo>
                    <a:pt x="0" y="0"/>
                  </a:moveTo>
                  <a:lnTo>
                    <a:pt x="111651" y="0"/>
                  </a:lnTo>
                </a:path>
              </a:pathLst>
            </a:custGeom>
            <a:ln w="279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845581" y="1748473"/>
              <a:ext cx="0" cy="123189"/>
            </a:xfrm>
            <a:custGeom>
              <a:avLst/>
              <a:gdLst/>
              <a:ahLst/>
              <a:cxnLst/>
              <a:rect l="l" t="t" r="r" b="b"/>
              <a:pathLst>
                <a:path h="123189">
                  <a:moveTo>
                    <a:pt x="0" y="0"/>
                  </a:moveTo>
                  <a:lnTo>
                    <a:pt x="0" y="123064"/>
                  </a:lnTo>
                </a:path>
              </a:pathLst>
            </a:custGeom>
            <a:ln w="317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898436" y="1858350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315" y="0"/>
                  </a:lnTo>
                </a:path>
              </a:pathLst>
            </a:custGeom>
            <a:ln w="27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13661" y="1721825"/>
              <a:ext cx="0" cy="123189"/>
            </a:xfrm>
            <a:custGeom>
              <a:avLst/>
              <a:gdLst/>
              <a:ahLst/>
              <a:cxnLst/>
              <a:rect l="l" t="t" r="r" b="b"/>
              <a:pathLst>
                <a:path h="123189">
                  <a:moveTo>
                    <a:pt x="0" y="0"/>
                  </a:moveTo>
                  <a:lnTo>
                    <a:pt x="0" y="123190"/>
                  </a:lnTo>
                </a:path>
              </a:pathLst>
            </a:custGeom>
            <a:ln w="317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004377" y="1721825"/>
              <a:ext cx="0" cy="196215"/>
            </a:xfrm>
            <a:custGeom>
              <a:avLst/>
              <a:gdLst/>
              <a:ahLst/>
              <a:cxnLst/>
              <a:rect l="l" t="t" r="r" b="b"/>
              <a:pathLst>
                <a:path h="196214">
                  <a:moveTo>
                    <a:pt x="0" y="0"/>
                  </a:moveTo>
                  <a:lnTo>
                    <a:pt x="0" y="196198"/>
                  </a:lnTo>
                </a:path>
              </a:pathLst>
            </a:custGeom>
            <a:ln w="507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053210" y="1721821"/>
              <a:ext cx="119380" cy="149860"/>
            </a:xfrm>
            <a:custGeom>
              <a:avLst/>
              <a:gdLst/>
              <a:ahLst/>
              <a:cxnLst/>
              <a:rect l="l" t="t" r="r" b="b"/>
              <a:pathLst>
                <a:path w="119380" h="149860">
                  <a:moveTo>
                    <a:pt x="29182" y="0"/>
                  </a:moveTo>
                  <a:lnTo>
                    <a:pt x="0" y="0"/>
                  </a:lnTo>
                  <a:lnTo>
                    <a:pt x="0" y="149712"/>
                  </a:lnTo>
                  <a:lnTo>
                    <a:pt x="41391" y="144328"/>
                  </a:lnTo>
                  <a:lnTo>
                    <a:pt x="50933" y="125188"/>
                  </a:lnTo>
                  <a:lnTo>
                    <a:pt x="58842" y="109117"/>
                  </a:lnTo>
                  <a:lnTo>
                    <a:pt x="29182" y="109117"/>
                  </a:lnTo>
                  <a:lnTo>
                    <a:pt x="29182" y="0"/>
                  </a:lnTo>
                  <a:close/>
                </a:path>
                <a:path w="119380" h="149860">
                  <a:moveTo>
                    <a:pt x="119263" y="40606"/>
                  </a:moveTo>
                  <a:lnTo>
                    <a:pt x="90081" y="40606"/>
                  </a:lnTo>
                  <a:lnTo>
                    <a:pt x="90081" y="149712"/>
                  </a:lnTo>
                  <a:lnTo>
                    <a:pt x="119263" y="149712"/>
                  </a:lnTo>
                  <a:lnTo>
                    <a:pt x="119263" y="40606"/>
                  </a:lnTo>
                  <a:close/>
                </a:path>
                <a:path w="119380" h="149860">
                  <a:moveTo>
                    <a:pt x="119263" y="0"/>
                  </a:moveTo>
                  <a:lnTo>
                    <a:pt x="77870" y="5405"/>
                  </a:lnTo>
                  <a:lnTo>
                    <a:pt x="60231" y="40989"/>
                  </a:lnTo>
                  <a:lnTo>
                    <a:pt x="43756" y="77575"/>
                  </a:lnTo>
                  <a:lnTo>
                    <a:pt x="36794" y="109117"/>
                  </a:lnTo>
                  <a:lnTo>
                    <a:pt x="58842" y="109117"/>
                  </a:lnTo>
                  <a:lnTo>
                    <a:pt x="75505" y="72148"/>
                  </a:lnTo>
                  <a:lnTo>
                    <a:pt x="82468" y="40606"/>
                  </a:lnTo>
                  <a:lnTo>
                    <a:pt x="119263" y="40606"/>
                  </a:lnTo>
                  <a:lnTo>
                    <a:pt x="119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210102" y="1721821"/>
              <a:ext cx="119380" cy="149860"/>
            </a:xfrm>
            <a:custGeom>
              <a:avLst/>
              <a:gdLst/>
              <a:ahLst/>
              <a:cxnLst/>
              <a:rect l="l" t="t" r="r" b="b"/>
              <a:pathLst>
                <a:path w="119379" h="149860">
                  <a:moveTo>
                    <a:pt x="29182" y="0"/>
                  </a:moveTo>
                  <a:lnTo>
                    <a:pt x="0" y="0"/>
                  </a:lnTo>
                  <a:lnTo>
                    <a:pt x="0" y="149712"/>
                  </a:lnTo>
                  <a:lnTo>
                    <a:pt x="41391" y="144328"/>
                  </a:lnTo>
                  <a:lnTo>
                    <a:pt x="50933" y="125188"/>
                  </a:lnTo>
                  <a:lnTo>
                    <a:pt x="58842" y="109117"/>
                  </a:lnTo>
                  <a:lnTo>
                    <a:pt x="29182" y="109117"/>
                  </a:lnTo>
                  <a:lnTo>
                    <a:pt x="29182" y="0"/>
                  </a:lnTo>
                  <a:close/>
                </a:path>
                <a:path w="119379" h="149860">
                  <a:moveTo>
                    <a:pt x="119263" y="40606"/>
                  </a:moveTo>
                  <a:lnTo>
                    <a:pt x="90081" y="40606"/>
                  </a:lnTo>
                  <a:lnTo>
                    <a:pt x="90081" y="149712"/>
                  </a:lnTo>
                  <a:lnTo>
                    <a:pt x="119263" y="149712"/>
                  </a:lnTo>
                  <a:lnTo>
                    <a:pt x="119263" y="40606"/>
                  </a:lnTo>
                  <a:close/>
                </a:path>
                <a:path w="119379" h="149860">
                  <a:moveTo>
                    <a:pt x="119263" y="0"/>
                  </a:moveTo>
                  <a:lnTo>
                    <a:pt x="77863" y="5399"/>
                  </a:lnTo>
                  <a:lnTo>
                    <a:pt x="60229" y="40986"/>
                  </a:lnTo>
                  <a:lnTo>
                    <a:pt x="43756" y="77574"/>
                  </a:lnTo>
                  <a:lnTo>
                    <a:pt x="36794" y="109117"/>
                  </a:lnTo>
                  <a:lnTo>
                    <a:pt x="58842" y="109117"/>
                  </a:lnTo>
                  <a:lnTo>
                    <a:pt x="75505" y="72148"/>
                  </a:lnTo>
                  <a:lnTo>
                    <a:pt x="82468" y="40606"/>
                  </a:lnTo>
                  <a:lnTo>
                    <a:pt x="119263" y="40606"/>
                  </a:lnTo>
                  <a:lnTo>
                    <a:pt x="119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17950091" y="717999"/>
            <a:ext cx="1436370" cy="883919"/>
            <a:chOff x="17950091" y="717999"/>
            <a:chExt cx="1436370" cy="883919"/>
          </a:xfrm>
        </p:grpSpPr>
        <p:sp>
          <p:nvSpPr>
            <p:cNvPr id="101" name="object 101"/>
            <p:cNvSpPr/>
            <p:nvPr/>
          </p:nvSpPr>
          <p:spPr>
            <a:xfrm>
              <a:off x="17950091" y="717999"/>
              <a:ext cx="1436370" cy="883919"/>
            </a:xfrm>
            <a:custGeom>
              <a:avLst/>
              <a:gdLst/>
              <a:ahLst/>
              <a:cxnLst/>
              <a:rect l="l" t="t" r="r" b="b"/>
              <a:pathLst>
                <a:path w="1436369" h="883919">
                  <a:moveTo>
                    <a:pt x="1436008" y="883700"/>
                  </a:moveTo>
                  <a:lnTo>
                    <a:pt x="0" y="883700"/>
                  </a:lnTo>
                  <a:lnTo>
                    <a:pt x="0" y="0"/>
                  </a:lnTo>
                  <a:lnTo>
                    <a:pt x="1436008" y="0"/>
                  </a:lnTo>
                  <a:lnTo>
                    <a:pt x="1436008" y="883700"/>
                  </a:lnTo>
                  <a:close/>
                </a:path>
              </a:pathLst>
            </a:custGeom>
            <a:solidFill>
              <a:srgbClr val="E42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802943" y="938923"/>
              <a:ext cx="362585" cy="331470"/>
            </a:xfrm>
            <a:custGeom>
              <a:avLst/>
              <a:gdLst/>
              <a:ahLst/>
              <a:cxnLst/>
              <a:rect l="l" t="t" r="r" b="b"/>
              <a:pathLst>
                <a:path w="362584" h="331469">
                  <a:moveTo>
                    <a:pt x="210541" y="110509"/>
                  </a:moveTo>
                  <a:lnTo>
                    <a:pt x="72315" y="110509"/>
                  </a:lnTo>
                  <a:lnTo>
                    <a:pt x="17143" y="184130"/>
                  </a:lnTo>
                  <a:lnTo>
                    <a:pt x="9060" y="195355"/>
                  </a:lnTo>
                  <a:lnTo>
                    <a:pt x="2928" y="206478"/>
                  </a:lnTo>
                  <a:lnTo>
                    <a:pt x="0" y="218381"/>
                  </a:lnTo>
                  <a:lnTo>
                    <a:pt x="1743" y="231434"/>
                  </a:lnTo>
                  <a:lnTo>
                    <a:pt x="39086" y="286849"/>
                  </a:lnTo>
                  <a:lnTo>
                    <a:pt x="65487" y="314888"/>
                  </a:lnTo>
                  <a:lnTo>
                    <a:pt x="109563" y="330311"/>
                  </a:lnTo>
                  <a:lnTo>
                    <a:pt x="136707" y="331333"/>
                  </a:lnTo>
                  <a:lnTo>
                    <a:pt x="218040" y="331315"/>
                  </a:lnTo>
                  <a:lnTo>
                    <a:pt x="268201" y="326903"/>
                  </a:lnTo>
                  <a:lnTo>
                    <a:pt x="306452" y="313133"/>
                  </a:lnTo>
                  <a:lnTo>
                    <a:pt x="340670" y="277554"/>
                  </a:lnTo>
                  <a:lnTo>
                    <a:pt x="341440" y="276138"/>
                  </a:lnTo>
                  <a:lnTo>
                    <a:pt x="143768" y="276138"/>
                  </a:lnTo>
                  <a:lnTo>
                    <a:pt x="130336" y="275514"/>
                  </a:lnTo>
                  <a:lnTo>
                    <a:pt x="117858" y="271149"/>
                  </a:lnTo>
                  <a:lnTo>
                    <a:pt x="112151" y="257055"/>
                  </a:lnTo>
                  <a:lnTo>
                    <a:pt x="112309" y="245812"/>
                  </a:lnTo>
                  <a:lnTo>
                    <a:pt x="116131" y="236748"/>
                  </a:lnTo>
                  <a:lnTo>
                    <a:pt x="210541" y="110509"/>
                  </a:lnTo>
                  <a:close/>
                </a:path>
                <a:path w="362584" h="331469">
                  <a:moveTo>
                    <a:pt x="111507" y="0"/>
                  </a:moveTo>
                  <a:lnTo>
                    <a:pt x="76508" y="18015"/>
                  </a:lnTo>
                  <a:lnTo>
                    <a:pt x="72315" y="39098"/>
                  </a:lnTo>
                  <a:lnTo>
                    <a:pt x="72315" y="55150"/>
                  </a:lnTo>
                  <a:lnTo>
                    <a:pt x="210541" y="55150"/>
                  </a:lnTo>
                  <a:lnTo>
                    <a:pt x="222463" y="55654"/>
                  </a:lnTo>
                  <a:lnTo>
                    <a:pt x="235387" y="59184"/>
                  </a:lnTo>
                  <a:lnTo>
                    <a:pt x="246485" y="72302"/>
                  </a:lnTo>
                  <a:lnTo>
                    <a:pt x="251006" y="84363"/>
                  </a:lnTo>
                  <a:lnTo>
                    <a:pt x="251906" y="94658"/>
                  </a:lnTo>
                  <a:lnTo>
                    <a:pt x="251821" y="236879"/>
                  </a:lnTo>
                  <a:lnTo>
                    <a:pt x="222717" y="275243"/>
                  </a:lnTo>
                  <a:lnTo>
                    <a:pt x="143768" y="276138"/>
                  </a:lnTo>
                  <a:lnTo>
                    <a:pt x="341443" y="276133"/>
                  </a:lnTo>
                  <a:lnTo>
                    <a:pt x="357746" y="236879"/>
                  </a:lnTo>
                  <a:lnTo>
                    <a:pt x="362436" y="196393"/>
                  </a:lnTo>
                  <a:lnTo>
                    <a:pt x="362387" y="130375"/>
                  </a:lnTo>
                  <a:lnTo>
                    <a:pt x="355641" y="82697"/>
                  </a:lnTo>
                  <a:lnTo>
                    <a:pt x="334584" y="41864"/>
                  </a:lnTo>
                  <a:lnTo>
                    <a:pt x="297590" y="15372"/>
                  </a:lnTo>
                  <a:lnTo>
                    <a:pt x="259270" y="3379"/>
                  </a:lnTo>
                  <a:lnTo>
                    <a:pt x="212779" y="6"/>
                  </a:lnTo>
                  <a:lnTo>
                    <a:pt x="111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543868" y="1049430"/>
              <a:ext cx="304165" cy="220979"/>
            </a:xfrm>
            <a:custGeom>
              <a:avLst/>
              <a:gdLst/>
              <a:ahLst/>
              <a:cxnLst/>
              <a:rect l="l" t="t" r="r" b="b"/>
              <a:pathLst>
                <a:path w="304165" h="220980">
                  <a:moveTo>
                    <a:pt x="303802" y="0"/>
                  </a:moveTo>
                  <a:lnTo>
                    <a:pt x="165733" y="0"/>
                  </a:lnTo>
                  <a:lnTo>
                    <a:pt x="0" y="220925"/>
                  </a:lnTo>
                  <a:lnTo>
                    <a:pt x="138110" y="220925"/>
                  </a:lnTo>
                  <a:lnTo>
                    <a:pt x="3038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8171011" y="1049424"/>
              <a:ext cx="417830" cy="331470"/>
            </a:xfrm>
            <a:custGeom>
              <a:avLst/>
              <a:gdLst/>
              <a:ahLst/>
              <a:cxnLst/>
              <a:rect l="l" t="t" r="r" b="b"/>
              <a:pathLst>
                <a:path w="417830" h="331469">
                  <a:moveTo>
                    <a:pt x="165743" y="55150"/>
                  </a:moveTo>
                  <a:lnTo>
                    <a:pt x="55254" y="55150"/>
                  </a:lnTo>
                  <a:lnTo>
                    <a:pt x="55254" y="331351"/>
                  </a:lnTo>
                  <a:lnTo>
                    <a:pt x="165743" y="331351"/>
                  </a:lnTo>
                  <a:lnTo>
                    <a:pt x="165743" y="55150"/>
                  </a:lnTo>
                  <a:close/>
                </a:path>
                <a:path w="417830" h="331469">
                  <a:moveTo>
                    <a:pt x="270452" y="0"/>
                  </a:moveTo>
                  <a:lnTo>
                    <a:pt x="29689" y="461"/>
                  </a:lnTo>
                  <a:lnTo>
                    <a:pt x="615" y="27010"/>
                  </a:lnTo>
                  <a:lnTo>
                    <a:pt x="0" y="39024"/>
                  </a:lnTo>
                  <a:lnTo>
                    <a:pt x="0" y="55150"/>
                  </a:lnTo>
                  <a:lnTo>
                    <a:pt x="284332" y="55475"/>
                  </a:lnTo>
                  <a:lnTo>
                    <a:pt x="297150" y="58832"/>
                  </a:lnTo>
                  <a:lnTo>
                    <a:pt x="306641" y="68986"/>
                  </a:lnTo>
                  <a:lnTo>
                    <a:pt x="307721" y="80813"/>
                  </a:lnTo>
                  <a:lnTo>
                    <a:pt x="303471" y="91633"/>
                  </a:lnTo>
                  <a:lnTo>
                    <a:pt x="296901" y="101222"/>
                  </a:lnTo>
                  <a:lnTo>
                    <a:pt x="207124" y="220925"/>
                  </a:lnTo>
                  <a:lnTo>
                    <a:pt x="345256" y="220925"/>
                  </a:lnTo>
                  <a:lnTo>
                    <a:pt x="403626" y="143057"/>
                  </a:lnTo>
                  <a:lnTo>
                    <a:pt x="410790" y="132413"/>
                  </a:lnTo>
                  <a:lnTo>
                    <a:pt x="415822" y="121063"/>
                  </a:lnTo>
                  <a:lnTo>
                    <a:pt x="417681" y="107871"/>
                  </a:lnTo>
                  <a:lnTo>
                    <a:pt x="414880" y="96161"/>
                  </a:lnTo>
                  <a:lnTo>
                    <a:pt x="382295" y="49286"/>
                  </a:lnTo>
                  <a:lnTo>
                    <a:pt x="346893" y="13495"/>
                  </a:lnTo>
                  <a:lnTo>
                    <a:pt x="299756" y="421"/>
                  </a:lnTo>
                  <a:lnTo>
                    <a:pt x="285798" y="52"/>
                  </a:lnTo>
                  <a:lnTo>
                    <a:pt x="270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71293"/>
            <a:ext cx="30480" cy="5637530"/>
          </a:xfrm>
          <a:custGeom>
            <a:avLst/>
            <a:gdLst/>
            <a:ahLst/>
            <a:cxnLst/>
            <a:rect l="l" t="t" r="r" b="b"/>
            <a:pathLst>
              <a:path w="30480" h="5637530">
                <a:moveTo>
                  <a:pt x="0" y="5637262"/>
                </a:moveTo>
                <a:lnTo>
                  <a:pt x="30470" y="5637262"/>
                </a:lnTo>
                <a:lnTo>
                  <a:pt x="30470" y="0"/>
                </a:lnTo>
                <a:lnTo>
                  <a:pt x="0" y="0"/>
                </a:lnTo>
                <a:lnTo>
                  <a:pt x="0" y="5637262"/>
                </a:lnTo>
              </a:path>
            </a:pathLst>
          </a:custGeom>
          <a:solidFill>
            <a:srgbClr val="516C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74109" y="5884039"/>
            <a:ext cx="52069" cy="525780"/>
          </a:xfrm>
          <a:custGeom>
            <a:avLst/>
            <a:gdLst/>
            <a:ahLst/>
            <a:cxnLst/>
            <a:rect l="l" t="t" r="r" b="b"/>
            <a:pathLst>
              <a:path w="52069" h="525779">
                <a:moveTo>
                  <a:pt x="46679" y="0"/>
                </a:moveTo>
                <a:lnTo>
                  <a:pt x="0" y="389391"/>
                </a:lnTo>
                <a:lnTo>
                  <a:pt x="6491" y="525418"/>
                </a:lnTo>
                <a:lnTo>
                  <a:pt x="51841" y="353758"/>
                </a:lnTo>
                <a:lnTo>
                  <a:pt x="46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47228" y="10192174"/>
            <a:ext cx="1228725" cy="1116965"/>
          </a:xfrm>
          <a:custGeom>
            <a:avLst/>
            <a:gdLst/>
            <a:ahLst/>
            <a:cxnLst/>
            <a:rect l="l" t="t" r="r" b="b"/>
            <a:pathLst>
              <a:path w="1228725" h="1116965">
                <a:moveTo>
                  <a:pt x="112206" y="0"/>
                </a:moveTo>
                <a:lnTo>
                  <a:pt x="0" y="112153"/>
                </a:lnTo>
                <a:lnTo>
                  <a:pt x="1004301" y="1116381"/>
                </a:lnTo>
                <a:lnTo>
                  <a:pt x="1228420" y="1116381"/>
                </a:lnTo>
                <a:lnTo>
                  <a:pt x="112206" y="0"/>
                </a:lnTo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0149" y="5608468"/>
            <a:ext cx="2936240" cy="2190115"/>
          </a:xfrm>
          <a:custGeom>
            <a:avLst/>
            <a:gdLst/>
            <a:ahLst/>
            <a:cxnLst/>
            <a:rect l="l" t="t" r="r" b="b"/>
            <a:pathLst>
              <a:path w="2936240" h="2190115">
                <a:moveTo>
                  <a:pt x="858853" y="0"/>
                </a:moveTo>
                <a:lnTo>
                  <a:pt x="0" y="0"/>
                </a:lnTo>
                <a:lnTo>
                  <a:pt x="2189462" y="2190121"/>
                </a:lnTo>
                <a:lnTo>
                  <a:pt x="2936004" y="2077214"/>
                </a:lnTo>
                <a:lnTo>
                  <a:pt x="858853" y="0"/>
                </a:lnTo>
                <a:close/>
              </a:path>
            </a:pathLst>
          </a:custGeom>
          <a:solidFill>
            <a:srgbClr val="92A2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56667" y="5608468"/>
            <a:ext cx="996950" cy="929640"/>
          </a:xfrm>
          <a:custGeom>
            <a:avLst/>
            <a:gdLst/>
            <a:ahLst/>
            <a:cxnLst/>
            <a:rect l="l" t="t" r="r" b="b"/>
            <a:pathLst>
              <a:path w="996950" h="929640">
                <a:moveTo>
                  <a:pt x="134645" y="0"/>
                </a:moveTo>
                <a:lnTo>
                  <a:pt x="0" y="0"/>
                </a:lnTo>
                <a:lnTo>
                  <a:pt x="929343" y="929437"/>
                </a:lnTo>
                <a:lnTo>
                  <a:pt x="996461" y="861994"/>
                </a:lnTo>
                <a:lnTo>
                  <a:pt x="134645" y="0"/>
                </a:lnTo>
                <a:close/>
              </a:path>
            </a:pathLst>
          </a:custGeom>
          <a:solidFill>
            <a:srgbClr val="A6B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825475" y="5608468"/>
            <a:ext cx="1007110" cy="929640"/>
          </a:xfrm>
          <a:custGeom>
            <a:avLst/>
            <a:gdLst/>
            <a:ahLst/>
            <a:cxnLst/>
            <a:rect l="l" t="t" r="r" b="b"/>
            <a:pathLst>
              <a:path w="1007109" h="929640">
                <a:moveTo>
                  <a:pt x="825901" y="0"/>
                </a:moveTo>
                <a:lnTo>
                  <a:pt x="0" y="0"/>
                </a:lnTo>
                <a:lnTo>
                  <a:pt x="923071" y="929437"/>
                </a:lnTo>
                <a:lnTo>
                  <a:pt x="1006827" y="182203"/>
                </a:lnTo>
                <a:lnTo>
                  <a:pt x="825901" y="0"/>
                </a:lnTo>
                <a:close/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95973" y="5608468"/>
            <a:ext cx="487680" cy="442595"/>
          </a:xfrm>
          <a:custGeom>
            <a:avLst/>
            <a:gdLst/>
            <a:ahLst/>
            <a:cxnLst/>
            <a:rect l="l" t="t" r="r" b="b"/>
            <a:pathLst>
              <a:path w="487679" h="442595">
                <a:moveTo>
                  <a:pt x="89431" y="0"/>
                </a:moveTo>
                <a:lnTo>
                  <a:pt x="0" y="0"/>
                </a:lnTo>
                <a:lnTo>
                  <a:pt x="442457" y="442415"/>
                </a:lnTo>
                <a:lnTo>
                  <a:pt x="487157" y="397705"/>
                </a:lnTo>
                <a:lnTo>
                  <a:pt x="89431" y="0"/>
                </a:lnTo>
                <a:close/>
              </a:path>
            </a:pathLst>
          </a:custGeom>
          <a:solidFill>
            <a:srgbClr val="A6B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60000" y="5608468"/>
            <a:ext cx="961390" cy="917575"/>
          </a:xfrm>
          <a:custGeom>
            <a:avLst/>
            <a:gdLst/>
            <a:ahLst/>
            <a:cxnLst/>
            <a:rect l="l" t="t" r="r" b="b"/>
            <a:pathLst>
              <a:path w="961390" h="917575">
                <a:moveTo>
                  <a:pt x="88520" y="0"/>
                </a:moveTo>
                <a:lnTo>
                  <a:pt x="0" y="0"/>
                </a:lnTo>
                <a:lnTo>
                  <a:pt x="917207" y="917280"/>
                </a:lnTo>
                <a:lnTo>
                  <a:pt x="961091" y="872570"/>
                </a:lnTo>
                <a:lnTo>
                  <a:pt x="88520" y="0"/>
                </a:lnTo>
                <a:close/>
              </a:path>
            </a:pathLst>
          </a:custGeom>
          <a:solidFill>
            <a:srgbClr val="A6B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3964" y="10096851"/>
            <a:ext cx="1324610" cy="1212215"/>
          </a:xfrm>
          <a:custGeom>
            <a:avLst/>
            <a:gdLst/>
            <a:ahLst/>
            <a:cxnLst/>
            <a:rect l="l" t="t" r="r" b="b"/>
            <a:pathLst>
              <a:path w="1324610" h="1212215">
                <a:moveTo>
                  <a:pt x="112614" y="0"/>
                </a:moveTo>
                <a:lnTo>
                  <a:pt x="0" y="746479"/>
                </a:lnTo>
                <a:lnTo>
                  <a:pt x="465284" y="1211701"/>
                </a:lnTo>
                <a:lnTo>
                  <a:pt x="1324190" y="1211701"/>
                </a:lnTo>
                <a:lnTo>
                  <a:pt x="112614" y="0"/>
                </a:lnTo>
                <a:close/>
              </a:path>
            </a:pathLst>
          </a:custGeom>
          <a:solidFill>
            <a:srgbClr val="C0C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71132" y="9890295"/>
            <a:ext cx="1423035" cy="1418590"/>
          </a:xfrm>
          <a:custGeom>
            <a:avLst/>
            <a:gdLst/>
            <a:ahLst/>
            <a:cxnLst/>
            <a:rect l="l" t="t" r="r" b="b"/>
            <a:pathLst>
              <a:path w="1423035" h="1418590">
                <a:moveTo>
                  <a:pt x="5151" y="0"/>
                </a:moveTo>
                <a:lnTo>
                  <a:pt x="0" y="870549"/>
                </a:lnTo>
                <a:lnTo>
                  <a:pt x="562181" y="1418260"/>
                </a:lnTo>
                <a:lnTo>
                  <a:pt x="1422888" y="1418260"/>
                </a:lnTo>
                <a:lnTo>
                  <a:pt x="5151" y="0"/>
                </a:lnTo>
                <a:close/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56084" y="10337205"/>
            <a:ext cx="176530" cy="509270"/>
          </a:xfrm>
          <a:custGeom>
            <a:avLst/>
            <a:gdLst/>
            <a:ahLst/>
            <a:cxnLst/>
            <a:rect l="l" t="t" r="r" b="b"/>
            <a:pathLst>
              <a:path w="176530" h="509270">
                <a:moveTo>
                  <a:pt x="143740" y="331497"/>
                </a:moveTo>
                <a:lnTo>
                  <a:pt x="61537" y="331497"/>
                </a:lnTo>
                <a:lnTo>
                  <a:pt x="96237" y="365674"/>
                </a:lnTo>
                <a:lnTo>
                  <a:pt x="85829" y="469545"/>
                </a:lnTo>
                <a:lnTo>
                  <a:pt x="126090" y="509063"/>
                </a:lnTo>
                <a:lnTo>
                  <a:pt x="136498" y="405338"/>
                </a:lnTo>
                <a:lnTo>
                  <a:pt x="162747" y="405338"/>
                </a:lnTo>
                <a:lnTo>
                  <a:pt x="162822" y="374334"/>
                </a:lnTo>
                <a:lnTo>
                  <a:pt x="141545" y="353340"/>
                </a:lnTo>
                <a:lnTo>
                  <a:pt x="143740" y="331497"/>
                </a:lnTo>
                <a:close/>
              </a:path>
              <a:path w="176530" h="509270">
                <a:moveTo>
                  <a:pt x="125" y="213794"/>
                </a:moveTo>
                <a:lnTo>
                  <a:pt x="0" y="270871"/>
                </a:lnTo>
                <a:lnTo>
                  <a:pt x="21276" y="291834"/>
                </a:lnTo>
                <a:lnTo>
                  <a:pt x="10868" y="395956"/>
                </a:lnTo>
                <a:lnTo>
                  <a:pt x="51129" y="435484"/>
                </a:lnTo>
                <a:lnTo>
                  <a:pt x="61537" y="331497"/>
                </a:lnTo>
                <a:lnTo>
                  <a:pt x="143740" y="331497"/>
                </a:lnTo>
                <a:lnTo>
                  <a:pt x="145537" y="313613"/>
                </a:lnTo>
                <a:lnTo>
                  <a:pt x="101274" y="313613"/>
                </a:lnTo>
                <a:lnTo>
                  <a:pt x="66584" y="279373"/>
                </a:lnTo>
                <a:lnTo>
                  <a:pt x="70562" y="239636"/>
                </a:lnTo>
                <a:lnTo>
                  <a:pt x="26323" y="239636"/>
                </a:lnTo>
                <a:lnTo>
                  <a:pt x="125" y="213794"/>
                </a:lnTo>
                <a:close/>
              </a:path>
              <a:path w="176530" h="509270">
                <a:moveTo>
                  <a:pt x="162747" y="405338"/>
                </a:moveTo>
                <a:lnTo>
                  <a:pt x="136498" y="405338"/>
                </a:lnTo>
                <a:lnTo>
                  <a:pt x="162686" y="431128"/>
                </a:lnTo>
                <a:lnTo>
                  <a:pt x="162747" y="405338"/>
                </a:lnTo>
                <a:close/>
              </a:path>
              <a:path w="176530" h="509270">
                <a:moveTo>
                  <a:pt x="157572" y="195596"/>
                </a:moveTo>
                <a:lnTo>
                  <a:pt x="74971" y="195596"/>
                </a:lnTo>
                <a:lnTo>
                  <a:pt x="109672" y="229930"/>
                </a:lnTo>
                <a:lnTo>
                  <a:pt x="101274" y="313613"/>
                </a:lnTo>
                <a:lnTo>
                  <a:pt x="145537" y="313613"/>
                </a:lnTo>
                <a:lnTo>
                  <a:pt x="149943" y="269771"/>
                </a:lnTo>
                <a:lnTo>
                  <a:pt x="176177" y="269771"/>
                </a:lnTo>
                <a:lnTo>
                  <a:pt x="176245" y="238903"/>
                </a:lnTo>
                <a:lnTo>
                  <a:pt x="155304" y="218139"/>
                </a:lnTo>
                <a:lnTo>
                  <a:pt x="157572" y="195596"/>
                </a:lnTo>
                <a:close/>
              </a:path>
              <a:path w="176530" h="509270">
                <a:moveTo>
                  <a:pt x="176177" y="269771"/>
                </a:moveTo>
                <a:lnTo>
                  <a:pt x="149943" y="269771"/>
                </a:lnTo>
                <a:lnTo>
                  <a:pt x="176120" y="295676"/>
                </a:lnTo>
                <a:lnTo>
                  <a:pt x="176177" y="269771"/>
                </a:lnTo>
                <a:close/>
              </a:path>
              <a:path w="176530" h="509270">
                <a:moveTo>
                  <a:pt x="50490" y="0"/>
                </a:moveTo>
                <a:lnTo>
                  <a:pt x="40082" y="103923"/>
                </a:lnTo>
                <a:lnTo>
                  <a:pt x="13837" y="103923"/>
                </a:lnTo>
                <a:lnTo>
                  <a:pt x="13769" y="135022"/>
                </a:lnTo>
                <a:lnTo>
                  <a:pt x="34710" y="155754"/>
                </a:lnTo>
                <a:lnTo>
                  <a:pt x="26323" y="239636"/>
                </a:lnTo>
                <a:lnTo>
                  <a:pt x="70562" y="239636"/>
                </a:lnTo>
                <a:lnTo>
                  <a:pt x="74971" y="195596"/>
                </a:lnTo>
                <a:lnTo>
                  <a:pt x="157572" y="195596"/>
                </a:lnTo>
                <a:lnTo>
                  <a:pt x="159321" y="178224"/>
                </a:lnTo>
                <a:lnTo>
                  <a:pt x="115043" y="178224"/>
                </a:lnTo>
                <a:lnTo>
                  <a:pt x="80343" y="143838"/>
                </a:lnTo>
                <a:lnTo>
                  <a:pt x="84345" y="103923"/>
                </a:lnTo>
                <a:lnTo>
                  <a:pt x="40082" y="103923"/>
                </a:lnTo>
                <a:lnTo>
                  <a:pt x="13894" y="77966"/>
                </a:lnTo>
                <a:lnTo>
                  <a:pt x="86948" y="77966"/>
                </a:lnTo>
                <a:lnTo>
                  <a:pt x="90751" y="40051"/>
                </a:lnTo>
                <a:lnTo>
                  <a:pt x="50490" y="0"/>
                </a:lnTo>
                <a:close/>
              </a:path>
              <a:path w="176530" h="509270">
                <a:moveTo>
                  <a:pt x="125451" y="74563"/>
                </a:moveTo>
                <a:lnTo>
                  <a:pt x="115043" y="178224"/>
                </a:lnTo>
                <a:lnTo>
                  <a:pt x="159321" y="178224"/>
                </a:lnTo>
                <a:lnTo>
                  <a:pt x="165722" y="114614"/>
                </a:lnTo>
                <a:lnTo>
                  <a:pt x="125451" y="74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67921" y="10498673"/>
            <a:ext cx="169545" cy="478155"/>
          </a:xfrm>
          <a:custGeom>
            <a:avLst/>
            <a:gdLst/>
            <a:ahLst/>
            <a:cxnLst/>
            <a:rect l="l" t="t" r="r" b="b"/>
            <a:pathLst>
              <a:path w="169544" h="478154">
                <a:moveTo>
                  <a:pt x="994" y="0"/>
                </a:moveTo>
                <a:lnTo>
                  <a:pt x="0" y="431766"/>
                </a:lnTo>
                <a:lnTo>
                  <a:pt x="47139" y="478037"/>
                </a:lnTo>
                <a:lnTo>
                  <a:pt x="47412" y="359287"/>
                </a:lnTo>
                <a:lnTo>
                  <a:pt x="168319" y="359287"/>
                </a:lnTo>
                <a:lnTo>
                  <a:pt x="169133" y="345715"/>
                </a:lnTo>
                <a:lnTo>
                  <a:pt x="169224" y="341015"/>
                </a:lnTo>
                <a:lnTo>
                  <a:pt x="113582" y="341015"/>
                </a:lnTo>
                <a:lnTo>
                  <a:pt x="109516" y="340876"/>
                </a:lnTo>
                <a:lnTo>
                  <a:pt x="103882" y="337304"/>
                </a:lnTo>
                <a:lnTo>
                  <a:pt x="96422" y="330671"/>
                </a:lnTo>
                <a:lnTo>
                  <a:pt x="86876" y="321351"/>
                </a:lnTo>
                <a:lnTo>
                  <a:pt x="47590" y="282556"/>
                </a:lnTo>
                <a:lnTo>
                  <a:pt x="47956" y="123619"/>
                </a:lnTo>
                <a:lnTo>
                  <a:pt x="118835" y="123619"/>
                </a:lnTo>
                <a:lnTo>
                  <a:pt x="112783" y="115407"/>
                </a:lnTo>
                <a:lnTo>
                  <a:pt x="83285" y="82007"/>
                </a:lnTo>
                <a:lnTo>
                  <a:pt x="75564" y="74191"/>
                </a:lnTo>
                <a:lnTo>
                  <a:pt x="994" y="0"/>
                </a:lnTo>
                <a:close/>
              </a:path>
              <a:path w="169544" h="478154">
                <a:moveTo>
                  <a:pt x="168319" y="359287"/>
                </a:moveTo>
                <a:lnTo>
                  <a:pt x="47412" y="359287"/>
                </a:lnTo>
                <a:lnTo>
                  <a:pt x="74851" y="386289"/>
                </a:lnTo>
                <a:lnTo>
                  <a:pt x="104982" y="413562"/>
                </a:lnTo>
                <a:lnTo>
                  <a:pt x="137688" y="428753"/>
                </a:lnTo>
                <a:lnTo>
                  <a:pt x="143209" y="427752"/>
                </a:lnTo>
                <a:lnTo>
                  <a:pt x="163751" y="394180"/>
                </a:lnTo>
                <a:lnTo>
                  <a:pt x="168319" y="359287"/>
                </a:lnTo>
                <a:close/>
              </a:path>
              <a:path w="169544" h="478154">
                <a:moveTo>
                  <a:pt x="118835" y="123619"/>
                </a:moveTo>
                <a:lnTo>
                  <a:pt x="47956" y="123619"/>
                </a:lnTo>
                <a:lnTo>
                  <a:pt x="90998" y="166334"/>
                </a:lnTo>
                <a:lnTo>
                  <a:pt x="99527" y="175052"/>
                </a:lnTo>
                <a:lnTo>
                  <a:pt x="118528" y="219618"/>
                </a:lnTo>
                <a:lnTo>
                  <a:pt x="119472" y="253458"/>
                </a:lnTo>
                <a:lnTo>
                  <a:pt x="119441" y="280226"/>
                </a:lnTo>
                <a:lnTo>
                  <a:pt x="118047" y="329498"/>
                </a:lnTo>
                <a:lnTo>
                  <a:pt x="113582" y="341015"/>
                </a:lnTo>
                <a:lnTo>
                  <a:pt x="169224" y="341015"/>
                </a:lnTo>
                <a:lnTo>
                  <a:pt x="169447" y="329498"/>
                </a:lnTo>
                <a:lnTo>
                  <a:pt x="169458" y="317097"/>
                </a:lnTo>
                <a:lnTo>
                  <a:pt x="169236" y="301321"/>
                </a:lnTo>
                <a:lnTo>
                  <a:pt x="166474" y="260560"/>
                </a:lnTo>
                <a:lnTo>
                  <a:pt x="157565" y="209329"/>
                </a:lnTo>
                <a:lnTo>
                  <a:pt x="143811" y="168047"/>
                </a:lnTo>
                <a:lnTo>
                  <a:pt x="119629" y="124697"/>
                </a:lnTo>
                <a:lnTo>
                  <a:pt x="118835" y="123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51882" y="10681647"/>
            <a:ext cx="295910" cy="627380"/>
          </a:xfrm>
          <a:custGeom>
            <a:avLst/>
            <a:gdLst/>
            <a:ahLst/>
            <a:cxnLst/>
            <a:rect l="l" t="t" r="r" b="b"/>
            <a:pathLst>
              <a:path w="295910" h="627379">
                <a:moveTo>
                  <a:pt x="227624" y="421505"/>
                </a:moveTo>
                <a:lnTo>
                  <a:pt x="171282" y="421505"/>
                </a:lnTo>
                <a:lnTo>
                  <a:pt x="191910" y="444195"/>
                </a:lnTo>
                <a:lnTo>
                  <a:pt x="192171" y="452296"/>
                </a:lnTo>
                <a:lnTo>
                  <a:pt x="198487" y="499085"/>
                </a:lnTo>
                <a:lnTo>
                  <a:pt x="209143" y="545455"/>
                </a:lnTo>
                <a:lnTo>
                  <a:pt x="220119" y="586427"/>
                </a:lnTo>
                <a:lnTo>
                  <a:pt x="231585" y="626908"/>
                </a:lnTo>
                <a:lnTo>
                  <a:pt x="276615" y="626908"/>
                </a:lnTo>
                <a:lnTo>
                  <a:pt x="220474" y="431997"/>
                </a:lnTo>
                <a:lnTo>
                  <a:pt x="227624" y="421505"/>
                </a:lnTo>
              </a:path>
              <a:path w="295910" h="627379">
                <a:moveTo>
                  <a:pt x="180705" y="354638"/>
                </a:moveTo>
                <a:lnTo>
                  <a:pt x="103525" y="354638"/>
                </a:lnTo>
                <a:lnTo>
                  <a:pt x="124142" y="374983"/>
                </a:lnTo>
                <a:lnTo>
                  <a:pt x="123734" y="550789"/>
                </a:lnTo>
                <a:lnTo>
                  <a:pt x="170874" y="597049"/>
                </a:lnTo>
                <a:lnTo>
                  <a:pt x="171282" y="421505"/>
                </a:lnTo>
                <a:lnTo>
                  <a:pt x="227624" y="421505"/>
                </a:lnTo>
                <a:lnTo>
                  <a:pt x="265524" y="365884"/>
                </a:lnTo>
                <a:lnTo>
                  <a:pt x="192077" y="365884"/>
                </a:lnTo>
                <a:lnTo>
                  <a:pt x="180705" y="354638"/>
                </a:lnTo>
              </a:path>
              <a:path w="295910" h="627379">
                <a:moveTo>
                  <a:pt x="994" y="0"/>
                </a:moveTo>
                <a:lnTo>
                  <a:pt x="931" y="29109"/>
                </a:lnTo>
                <a:lnTo>
                  <a:pt x="74814" y="288095"/>
                </a:lnTo>
                <a:lnTo>
                  <a:pt x="73" y="400239"/>
                </a:lnTo>
                <a:lnTo>
                  <a:pt x="0" y="429348"/>
                </a:lnTo>
                <a:lnTo>
                  <a:pt x="56982" y="470734"/>
                </a:lnTo>
                <a:lnTo>
                  <a:pt x="65343" y="458249"/>
                </a:lnTo>
                <a:lnTo>
                  <a:pt x="85889" y="424200"/>
                </a:lnTo>
                <a:lnTo>
                  <a:pt x="101436" y="379784"/>
                </a:lnTo>
                <a:lnTo>
                  <a:pt x="103525" y="354638"/>
                </a:lnTo>
                <a:lnTo>
                  <a:pt x="180705" y="354638"/>
                </a:lnTo>
                <a:lnTo>
                  <a:pt x="171460" y="345497"/>
                </a:lnTo>
                <a:lnTo>
                  <a:pt x="171569" y="298870"/>
                </a:lnTo>
                <a:lnTo>
                  <a:pt x="124320" y="298870"/>
                </a:lnTo>
                <a:lnTo>
                  <a:pt x="103684" y="275240"/>
                </a:lnTo>
                <a:lnTo>
                  <a:pt x="103396" y="266702"/>
                </a:lnTo>
                <a:lnTo>
                  <a:pt x="102769" y="257853"/>
                </a:lnTo>
                <a:lnTo>
                  <a:pt x="97000" y="218785"/>
                </a:lnTo>
                <a:lnTo>
                  <a:pt x="86339" y="172468"/>
                </a:lnTo>
                <a:lnTo>
                  <a:pt x="75391" y="131875"/>
                </a:lnTo>
                <a:lnTo>
                  <a:pt x="62115" y="85406"/>
                </a:lnTo>
                <a:lnTo>
                  <a:pt x="52061" y="50783"/>
                </a:lnTo>
                <a:lnTo>
                  <a:pt x="994" y="0"/>
                </a:lnTo>
              </a:path>
              <a:path w="295910" h="627379">
                <a:moveTo>
                  <a:pt x="239313" y="249807"/>
                </a:moveTo>
                <a:lnTo>
                  <a:pt x="216136" y="285290"/>
                </a:lnTo>
                <a:lnTo>
                  <a:pt x="196759" y="329064"/>
                </a:lnTo>
                <a:lnTo>
                  <a:pt x="192077" y="365884"/>
                </a:lnTo>
                <a:lnTo>
                  <a:pt x="265524" y="365884"/>
                </a:lnTo>
                <a:lnTo>
                  <a:pt x="295540" y="321833"/>
                </a:lnTo>
                <a:lnTo>
                  <a:pt x="295603" y="292985"/>
                </a:lnTo>
                <a:lnTo>
                  <a:pt x="239313" y="249807"/>
                </a:lnTo>
              </a:path>
              <a:path w="295910" h="627379">
                <a:moveTo>
                  <a:pt x="124729" y="123053"/>
                </a:moveTo>
                <a:lnTo>
                  <a:pt x="124320" y="298870"/>
                </a:lnTo>
                <a:lnTo>
                  <a:pt x="171569" y="298870"/>
                </a:lnTo>
                <a:lnTo>
                  <a:pt x="171869" y="169942"/>
                </a:lnTo>
                <a:lnTo>
                  <a:pt x="124729" y="123053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5645" y="11040360"/>
            <a:ext cx="163830" cy="268605"/>
          </a:xfrm>
          <a:custGeom>
            <a:avLst/>
            <a:gdLst/>
            <a:ahLst/>
            <a:cxnLst/>
            <a:rect l="l" t="t" r="r" b="b"/>
            <a:pathLst>
              <a:path w="163829" h="268604">
                <a:moveTo>
                  <a:pt x="17950" y="0"/>
                </a:moveTo>
                <a:lnTo>
                  <a:pt x="17835" y="48574"/>
                </a:lnTo>
                <a:lnTo>
                  <a:pt x="17448" y="89782"/>
                </a:lnTo>
                <a:lnTo>
                  <a:pt x="16190" y="131174"/>
                </a:lnTo>
                <a:lnTo>
                  <a:pt x="13594" y="172989"/>
                </a:lnTo>
                <a:lnTo>
                  <a:pt x="9370" y="213424"/>
                </a:lnTo>
                <a:lnTo>
                  <a:pt x="2959" y="253742"/>
                </a:lnTo>
                <a:lnTo>
                  <a:pt x="0" y="268194"/>
                </a:lnTo>
                <a:lnTo>
                  <a:pt x="115745" y="268194"/>
                </a:lnTo>
                <a:lnTo>
                  <a:pt x="52408" y="268172"/>
                </a:lnTo>
                <a:lnTo>
                  <a:pt x="53969" y="254796"/>
                </a:lnTo>
                <a:lnTo>
                  <a:pt x="55314" y="241419"/>
                </a:lnTo>
                <a:lnTo>
                  <a:pt x="58206" y="201748"/>
                </a:lnTo>
                <a:lnTo>
                  <a:pt x="59990" y="151649"/>
                </a:lnTo>
                <a:lnTo>
                  <a:pt x="60326" y="117786"/>
                </a:lnTo>
                <a:lnTo>
                  <a:pt x="136412" y="117786"/>
                </a:lnTo>
                <a:lnTo>
                  <a:pt x="17950" y="0"/>
                </a:lnTo>
                <a:close/>
              </a:path>
              <a:path w="163829" h="268604">
                <a:moveTo>
                  <a:pt x="136412" y="117786"/>
                </a:moveTo>
                <a:lnTo>
                  <a:pt x="60326" y="117786"/>
                </a:lnTo>
                <a:lnTo>
                  <a:pt x="115968" y="172989"/>
                </a:lnTo>
                <a:lnTo>
                  <a:pt x="115745" y="268194"/>
                </a:lnTo>
                <a:lnTo>
                  <a:pt x="163006" y="268194"/>
                </a:lnTo>
                <a:lnTo>
                  <a:pt x="163297" y="144519"/>
                </a:lnTo>
                <a:lnTo>
                  <a:pt x="136412" y="117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23919" y="11249636"/>
            <a:ext cx="59690" cy="59055"/>
          </a:xfrm>
          <a:custGeom>
            <a:avLst/>
            <a:gdLst/>
            <a:ahLst/>
            <a:cxnLst/>
            <a:rect l="l" t="t" r="r" b="b"/>
            <a:pathLst>
              <a:path w="59689" h="59054">
                <a:moveTo>
                  <a:pt x="138" y="0"/>
                </a:moveTo>
                <a:lnTo>
                  <a:pt x="0" y="58919"/>
                </a:lnTo>
                <a:lnTo>
                  <a:pt x="59406" y="58919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12938" y="5608467"/>
            <a:ext cx="1673860" cy="980440"/>
          </a:xfrm>
          <a:custGeom>
            <a:avLst/>
            <a:gdLst/>
            <a:ahLst/>
            <a:cxnLst/>
            <a:rect l="l" t="t" r="r" b="b"/>
            <a:pathLst>
              <a:path w="1673859" h="980440">
                <a:moveTo>
                  <a:pt x="700919" y="0"/>
                </a:moveTo>
                <a:lnTo>
                  <a:pt x="0" y="0"/>
                </a:lnTo>
                <a:lnTo>
                  <a:pt x="955153" y="937746"/>
                </a:lnTo>
                <a:lnTo>
                  <a:pt x="1673759" y="980122"/>
                </a:lnTo>
                <a:lnTo>
                  <a:pt x="700919" y="0"/>
                </a:lnTo>
                <a:close/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95874" y="5608467"/>
            <a:ext cx="172720" cy="29845"/>
          </a:xfrm>
          <a:custGeom>
            <a:avLst/>
            <a:gdLst/>
            <a:ahLst/>
            <a:cxnLst/>
            <a:rect l="l" t="t" r="r" b="b"/>
            <a:pathLst>
              <a:path w="172720" h="29845">
                <a:moveTo>
                  <a:pt x="132923" y="0"/>
                </a:moveTo>
                <a:lnTo>
                  <a:pt x="0" y="0"/>
                </a:lnTo>
                <a:lnTo>
                  <a:pt x="147655" y="28586"/>
                </a:lnTo>
                <a:lnTo>
                  <a:pt x="172481" y="29665"/>
                </a:lnTo>
                <a:lnTo>
                  <a:pt x="132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429472" y="5649261"/>
            <a:ext cx="511175" cy="161290"/>
          </a:xfrm>
          <a:custGeom>
            <a:avLst/>
            <a:gdLst/>
            <a:ahLst/>
            <a:cxnLst/>
            <a:rect l="l" t="t" r="r" b="b"/>
            <a:pathLst>
              <a:path w="511175" h="161289">
                <a:moveTo>
                  <a:pt x="106143" y="104834"/>
                </a:moveTo>
                <a:lnTo>
                  <a:pt x="145943" y="144142"/>
                </a:lnTo>
                <a:lnTo>
                  <a:pt x="511052" y="161146"/>
                </a:lnTo>
                <a:lnTo>
                  <a:pt x="468533" y="118603"/>
                </a:lnTo>
                <a:lnTo>
                  <a:pt x="406479" y="118603"/>
                </a:lnTo>
                <a:lnTo>
                  <a:pt x="106143" y="104834"/>
                </a:lnTo>
                <a:close/>
              </a:path>
              <a:path w="511175" h="161289">
                <a:moveTo>
                  <a:pt x="0" y="0"/>
                </a:moveTo>
                <a:lnTo>
                  <a:pt x="39799" y="39307"/>
                </a:lnTo>
                <a:lnTo>
                  <a:pt x="340492" y="52720"/>
                </a:lnTo>
                <a:lnTo>
                  <a:pt x="406479" y="118603"/>
                </a:lnTo>
                <a:lnTo>
                  <a:pt x="468533" y="118603"/>
                </a:lnTo>
                <a:lnTo>
                  <a:pt x="366051" y="160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24603" y="5841986"/>
            <a:ext cx="509905" cy="173355"/>
          </a:xfrm>
          <a:custGeom>
            <a:avLst/>
            <a:gdLst/>
            <a:ahLst/>
            <a:cxnLst/>
            <a:rect l="l" t="t" r="r" b="b"/>
            <a:pathLst>
              <a:path w="509904" h="173354">
                <a:moveTo>
                  <a:pt x="57663" y="131168"/>
                </a:moveTo>
                <a:lnTo>
                  <a:pt x="92541" y="165513"/>
                </a:lnTo>
                <a:lnTo>
                  <a:pt x="236380" y="172801"/>
                </a:lnTo>
                <a:lnTo>
                  <a:pt x="210705" y="147377"/>
                </a:lnTo>
                <a:lnTo>
                  <a:pt x="494799" y="147377"/>
                </a:lnTo>
                <a:lnTo>
                  <a:pt x="482554" y="135126"/>
                </a:lnTo>
                <a:lnTo>
                  <a:pt x="136823" y="135126"/>
                </a:lnTo>
                <a:lnTo>
                  <a:pt x="57663" y="131168"/>
                </a:lnTo>
                <a:close/>
              </a:path>
              <a:path w="509904" h="173354">
                <a:moveTo>
                  <a:pt x="494799" y="147377"/>
                </a:moveTo>
                <a:lnTo>
                  <a:pt x="210705" y="147377"/>
                </a:lnTo>
                <a:lnTo>
                  <a:pt x="509806" y="162392"/>
                </a:lnTo>
                <a:lnTo>
                  <a:pt x="494799" y="147377"/>
                </a:lnTo>
                <a:close/>
              </a:path>
              <a:path w="509904" h="173354">
                <a:moveTo>
                  <a:pt x="0" y="0"/>
                </a:moveTo>
                <a:lnTo>
                  <a:pt x="136823" y="135126"/>
                </a:lnTo>
                <a:lnTo>
                  <a:pt x="482554" y="135126"/>
                </a:lnTo>
                <a:lnTo>
                  <a:pt x="470257" y="122823"/>
                </a:lnTo>
                <a:lnTo>
                  <a:pt x="170947" y="108028"/>
                </a:lnTo>
                <a:lnTo>
                  <a:pt x="104677" y="42438"/>
                </a:lnTo>
                <a:lnTo>
                  <a:pt x="389901" y="42438"/>
                </a:lnTo>
                <a:lnTo>
                  <a:pt x="364795" y="17318"/>
                </a:lnTo>
                <a:lnTo>
                  <a:pt x="0" y="0"/>
                </a:lnTo>
                <a:close/>
              </a:path>
              <a:path w="509904" h="173354">
                <a:moveTo>
                  <a:pt x="389901" y="42438"/>
                </a:moveTo>
                <a:lnTo>
                  <a:pt x="104677" y="42438"/>
                </a:lnTo>
                <a:lnTo>
                  <a:pt x="404343" y="56888"/>
                </a:lnTo>
                <a:lnTo>
                  <a:pt x="389901" y="424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826931" y="6041800"/>
            <a:ext cx="518795" cy="173990"/>
          </a:xfrm>
          <a:custGeom>
            <a:avLst/>
            <a:gdLst/>
            <a:ahLst/>
            <a:cxnLst/>
            <a:rect l="l" t="t" r="r" b="b"/>
            <a:pathLst>
              <a:path w="518795" h="173989">
                <a:moveTo>
                  <a:pt x="117755" y="116289"/>
                </a:moveTo>
                <a:lnTo>
                  <a:pt x="155901" y="153953"/>
                </a:lnTo>
                <a:lnTo>
                  <a:pt x="518403" y="173575"/>
                </a:lnTo>
                <a:lnTo>
                  <a:pt x="475240" y="130404"/>
                </a:lnTo>
                <a:lnTo>
                  <a:pt x="382134" y="130404"/>
                </a:lnTo>
                <a:lnTo>
                  <a:pt x="117755" y="116289"/>
                </a:lnTo>
                <a:close/>
              </a:path>
              <a:path w="518795" h="173989">
                <a:moveTo>
                  <a:pt x="0" y="0"/>
                </a:moveTo>
                <a:lnTo>
                  <a:pt x="50584" y="49956"/>
                </a:lnTo>
                <a:lnTo>
                  <a:pt x="267940" y="103341"/>
                </a:lnTo>
                <a:lnTo>
                  <a:pt x="306911" y="111604"/>
                </a:lnTo>
                <a:lnTo>
                  <a:pt x="347334" y="118266"/>
                </a:lnTo>
                <a:lnTo>
                  <a:pt x="372219" y="120530"/>
                </a:lnTo>
                <a:lnTo>
                  <a:pt x="382134" y="130404"/>
                </a:lnTo>
                <a:lnTo>
                  <a:pt x="475240" y="130404"/>
                </a:lnTo>
                <a:lnTo>
                  <a:pt x="468132" y="123294"/>
                </a:lnTo>
                <a:lnTo>
                  <a:pt x="282383" y="77070"/>
                </a:lnTo>
                <a:lnTo>
                  <a:pt x="223949" y="63922"/>
                </a:lnTo>
                <a:lnTo>
                  <a:pt x="180641" y="56103"/>
                </a:lnTo>
                <a:lnTo>
                  <a:pt x="146581" y="52626"/>
                </a:lnTo>
                <a:lnTo>
                  <a:pt x="136655" y="42784"/>
                </a:lnTo>
                <a:lnTo>
                  <a:pt x="387646" y="42784"/>
                </a:lnTo>
                <a:lnTo>
                  <a:pt x="363486" y="18617"/>
                </a:lnTo>
                <a:lnTo>
                  <a:pt x="0" y="0"/>
                </a:lnTo>
                <a:close/>
              </a:path>
              <a:path w="518795" h="173989">
                <a:moveTo>
                  <a:pt x="387646" y="42784"/>
                </a:moveTo>
                <a:lnTo>
                  <a:pt x="136655" y="42784"/>
                </a:lnTo>
                <a:lnTo>
                  <a:pt x="401390" y="56532"/>
                </a:lnTo>
                <a:lnTo>
                  <a:pt x="387646" y="427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32020" y="6244330"/>
            <a:ext cx="517525" cy="175260"/>
          </a:xfrm>
          <a:custGeom>
            <a:avLst/>
            <a:gdLst/>
            <a:ahLst/>
            <a:cxnLst/>
            <a:rect l="l" t="t" r="r" b="b"/>
            <a:pathLst>
              <a:path w="517525" h="175260">
                <a:moveTo>
                  <a:pt x="117776" y="116279"/>
                </a:moveTo>
                <a:lnTo>
                  <a:pt x="155921" y="153953"/>
                </a:lnTo>
                <a:lnTo>
                  <a:pt x="517104" y="174884"/>
                </a:lnTo>
                <a:lnTo>
                  <a:pt x="473587" y="131367"/>
                </a:lnTo>
                <a:lnTo>
                  <a:pt x="381182" y="131367"/>
                </a:lnTo>
                <a:lnTo>
                  <a:pt x="117776" y="116279"/>
                </a:lnTo>
                <a:close/>
              </a:path>
              <a:path w="517525" h="175260">
                <a:moveTo>
                  <a:pt x="0" y="0"/>
                </a:moveTo>
                <a:lnTo>
                  <a:pt x="50595" y="49946"/>
                </a:lnTo>
                <a:lnTo>
                  <a:pt x="267329" y="103961"/>
                </a:lnTo>
                <a:lnTo>
                  <a:pt x="306183" y="112341"/>
                </a:lnTo>
                <a:lnTo>
                  <a:pt x="346478" y="119132"/>
                </a:lnTo>
                <a:lnTo>
                  <a:pt x="371276" y="121483"/>
                </a:lnTo>
                <a:lnTo>
                  <a:pt x="381182" y="131367"/>
                </a:lnTo>
                <a:lnTo>
                  <a:pt x="473587" y="131367"/>
                </a:lnTo>
                <a:lnTo>
                  <a:pt x="466823" y="124603"/>
                </a:lnTo>
                <a:lnTo>
                  <a:pt x="281612" y="77852"/>
                </a:lnTo>
                <a:lnTo>
                  <a:pt x="223352" y="64533"/>
                </a:lnTo>
                <a:lnTo>
                  <a:pt x="180179" y="56579"/>
                </a:lnTo>
                <a:lnTo>
                  <a:pt x="146236" y="52982"/>
                </a:lnTo>
                <a:lnTo>
                  <a:pt x="136309" y="43140"/>
                </a:lnTo>
                <a:lnTo>
                  <a:pt x="385384" y="43140"/>
                </a:lnTo>
                <a:lnTo>
                  <a:pt x="362187" y="19936"/>
                </a:lnTo>
                <a:lnTo>
                  <a:pt x="0" y="0"/>
                </a:lnTo>
                <a:close/>
              </a:path>
              <a:path w="517525" h="175260">
                <a:moveTo>
                  <a:pt x="385384" y="43140"/>
                </a:moveTo>
                <a:lnTo>
                  <a:pt x="136309" y="43140"/>
                </a:lnTo>
                <a:lnTo>
                  <a:pt x="400092" y="57851"/>
                </a:lnTo>
                <a:lnTo>
                  <a:pt x="385384" y="43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42501" y="5608467"/>
            <a:ext cx="268605" cy="201930"/>
          </a:xfrm>
          <a:custGeom>
            <a:avLst/>
            <a:gdLst/>
            <a:ahLst/>
            <a:cxnLst/>
            <a:rect l="l" t="t" r="r" b="b"/>
            <a:pathLst>
              <a:path w="268604" h="201929">
                <a:moveTo>
                  <a:pt x="134559" y="0"/>
                </a:moveTo>
                <a:lnTo>
                  <a:pt x="0" y="0"/>
                </a:lnTo>
                <a:lnTo>
                  <a:pt x="201359" y="201379"/>
                </a:lnTo>
                <a:lnTo>
                  <a:pt x="268467" y="133936"/>
                </a:lnTo>
                <a:lnTo>
                  <a:pt x="134559" y="0"/>
                </a:lnTo>
                <a:close/>
              </a:path>
            </a:pathLst>
          </a:custGeom>
          <a:solidFill>
            <a:srgbClr val="EB7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60118" y="10407233"/>
            <a:ext cx="968375" cy="901700"/>
          </a:xfrm>
          <a:custGeom>
            <a:avLst/>
            <a:gdLst/>
            <a:ahLst/>
            <a:cxnLst/>
            <a:rect l="l" t="t" r="r" b="b"/>
            <a:pathLst>
              <a:path w="968375" h="901700">
                <a:moveTo>
                  <a:pt x="66678" y="0"/>
                </a:moveTo>
                <a:lnTo>
                  <a:pt x="0" y="68280"/>
                </a:lnTo>
                <a:lnTo>
                  <a:pt x="832957" y="901322"/>
                </a:lnTo>
                <a:lnTo>
                  <a:pt x="967805" y="901322"/>
                </a:lnTo>
                <a:lnTo>
                  <a:pt x="66678" y="0"/>
                </a:lnTo>
              </a:path>
            </a:pathLst>
          </a:custGeom>
          <a:solidFill>
            <a:srgbClr val="EB7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459" y="5608468"/>
            <a:ext cx="5988685" cy="5700395"/>
          </a:xfrm>
          <a:custGeom>
            <a:avLst/>
            <a:gdLst/>
            <a:ahLst/>
            <a:cxnLst/>
            <a:rect l="l" t="t" r="r" b="b"/>
            <a:pathLst>
              <a:path w="5988685" h="5700395">
                <a:moveTo>
                  <a:pt x="328268" y="0"/>
                </a:moveTo>
                <a:lnTo>
                  <a:pt x="0" y="0"/>
                </a:lnTo>
                <a:lnTo>
                  <a:pt x="0" y="502179"/>
                </a:lnTo>
                <a:lnTo>
                  <a:pt x="5162279" y="5700088"/>
                </a:lnTo>
                <a:lnTo>
                  <a:pt x="5988343" y="5700088"/>
                </a:lnTo>
                <a:lnTo>
                  <a:pt x="328268" y="0"/>
                </a:lnTo>
                <a:close/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459" y="8164462"/>
            <a:ext cx="1318895" cy="1363980"/>
          </a:xfrm>
          <a:custGeom>
            <a:avLst/>
            <a:gdLst/>
            <a:ahLst/>
            <a:cxnLst/>
            <a:rect l="l" t="t" r="r" b="b"/>
            <a:pathLst>
              <a:path w="1318895" h="1363979">
                <a:moveTo>
                  <a:pt x="0" y="0"/>
                </a:moveTo>
                <a:lnTo>
                  <a:pt x="0" y="89436"/>
                </a:lnTo>
                <a:lnTo>
                  <a:pt x="1274133" y="1363467"/>
                </a:lnTo>
                <a:lnTo>
                  <a:pt x="1318854" y="1318745"/>
                </a:lnTo>
                <a:lnTo>
                  <a:pt x="0" y="0"/>
                </a:lnTo>
                <a:close/>
              </a:path>
            </a:pathLst>
          </a:custGeom>
          <a:solidFill>
            <a:srgbClr val="A6B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459" y="8850622"/>
            <a:ext cx="132715" cy="177800"/>
          </a:xfrm>
          <a:custGeom>
            <a:avLst/>
            <a:gdLst/>
            <a:ahLst/>
            <a:cxnLst/>
            <a:rect l="l" t="t" r="r" b="b"/>
            <a:pathLst>
              <a:path w="132715" h="177800">
                <a:moveTo>
                  <a:pt x="0" y="0"/>
                </a:moveTo>
                <a:lnTo>
                  <a:pt x="0" y="89435"/>
                </a:lnTo>
                <a:lnTo>
                  <a:pt x="87767" y="177210"/>
                </a:lnTo>
                <a:lnTo>
                  <a:pt x="132489" y="1324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9410" y="5608467"/>
            <a:ext cx="4438015" cy="4394835"/>
          </a:xfrm>
          <a:custGeom>
            <a:avLst/>
            <a:gdLst/>
            <a:ahLst/>
            <a:cxnLst/>
            <a:rect l="l" t="t" r="r" b="b"/>
            <a:pathLst>
              <a:path w="4438015" h="4394834">
                <a:moveTo>
                  <a:pt x="88246" y="0"/>
                </a:moveTo>
                <a:lnTo>
                  <a:pt x="0" y="0"/>
                </a:lnTo>
                <a:lnTo>
                  <a:pt x="4393974" y="4394319"/>
                </a:lnTo>
                <a:lnTo>
                  <a:pt x="4437847" y="4349609"/>
                </a:lnTo>
                <a:lnTo>
                  <a:pt x="88246" y="0"/>
                </a:lnTo>
                <a:close/>
              </a:path>
            </a:pathLst>
          </a:custGeom>
          <a:solidFill>
            <a:srgbClr val="A6B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5139" y="6508686"/>
            <a:ext cx="4843780" cy="4799965"/>
          </a:xfrm>
          <a:custGeom>
            <a:avLst/>
            <a:gdLst/>
            <a:ahLst/>
            <a:cxnLst/>
            <a:rect l="l" t="t" r="r" b="b"/>
            <a:pathLst>
              <a:path w="4843780" h="4799965">
                <a:moveTo>
                  <a:pt x="44312" y="0"/>
                </a:moveTo>
                <a:lnTo>
                  <a:pt x="0" y="45548"/>
                </a:lnTo>
                <a:lnTo>
                  <a:pt x="4754330" y="4799869"/>
                </a:lnTo>
                <a:lnTo>
                  <a:pt x="4843785" y="4799869"/>
                </a:lnTo>
                <a:lnTo>
                  <a:pt x="44312" y="0"/>
                </a:lnTo>
                <a:close/>
              </a:path>
            </a:pathLst>
          </a:custGeom>
          <a:solidFill>
            <a:srgbClr val="C0C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379827" y="5909158"/>
            <a:ext cx="3750310" cy="4688840"/>
          </a:xfrm>
          <a:custGeom>
            <a:avLst/>
            <a:gdLst/>
            <a:ahLst/>
            <a:cxnLst/>
            <a:rect l="l" t="t" r="r" b="b"/>
            <a:pathLst>
              <a:path w="3750309" h="4688840">
                <a:moveTo>
                  <a:pt x="102248" y="0"/>
                </a:moveTo>
                <a:lnTo>
                  <a:pt x="0" y="913155"/>
                </a:lnTo>
                <a:lnTo>
                  <a:pt x="3749791" y="4688663"/>
                </a:lnTo>
                <a:lnTo>
                  <a:pt x="3749791" y="3673134"/>
                </a:lnTo>
                <a:lnTo>
                  <a:pt x="102248" y="0"/>
                </a:lnTo>
                <a:close/>
              </a:path>
            </a:pathLst>
          </a:custGeom>
          <a:solidFill>
            <a:srgbClr val="EB7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87289" y="5608468"/>
            <a:ext cx="814069" cy="701040"/>
          </a:xfrm>
          <a:custGeom>
            <a:avLst/>
            <a:gdLst/>
            <a:ahLst/>
            <a:cxnLst/>
            <a:rect l="l" t="t" r="r" b="b"/>
            <a:pathLst>
              <a:path w="814069" h="701039">
                <a:moveTo>
                  <a:pt x="224022" y="0"/>
                </a:moveTo>
                <a:lnTo>
                  <a:pt x="0" y="0"/>
                </a:lnTo>
                <a:lnTo>
                  <a:pt x="700615" y="700627"/>
                </a:lnTo>
                <a:lnTo>
                  <a:pt x="813617" y="589584"/>
                </a:lnTo>
                <a:lnTo>
                  <a:pt x="224022" y="0"/>
                </a:lnTo>
                <a:close/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298251" y="10399305"/>
            <a:ext cx="976630" cy="909319"/>
          </a:xfrm>
          <a:custGeom>
            <a:avLst/>
            <a:gdLst/>
            <a:ahLst/>
            <a:cxnLst/>
            <a:rect l="l" t="t" r="r" b="b"/>
            <a:pathLst>
              <a:path w="976630" h="909320">
                <a:moveTo>
                  <a:pt x="67034" y="0"/>
                </a:moveTo>
                <a:lnTo>
                  <a:pt x="0" y="66940"/>
                </a:lnTo>
                <a:lnTo>
                  <a:pt x="842520" y="909250"/>
                </a:lnTo>
                <a:lnTo>
                  <a:pt x="976536" y="909250"/>
                </a:lnTo>
                <a:lnTo>
                  <a:pt x="67034" y="0"/>
                </a:lnTo>
              </a:path>
            </a:pathLst>
          </a:custGeom>
          <a:solidFill>
            <a:srgbClr val="EB7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79021" y="5608468"/>
            <a:ext cx="2099945" cy="1343025"/>
          </a:xfrm>
          <a:custGeom>
            <a:avLst/>
            <a:gdLst/>
            <a:ahLst/>
            <a:cxnLst/>
            <a:rect l="l" t="t" r="r" b="b"/>
            <a:pathLst>
              <a:path w="2099945" h="1343025">
                <a:moveTo>
                  <a:pt x="831319" y="0"/>
                </a:moveTo>
                <a:lnTo>
                  <a:pt x="0" y="0"/>
                </a:lnTo>
                <a:lnTo>
                  <a:pt x="1352166" y="1342793"/>
                </a:lnTo>
                <a:lnTo>
                  <a:pt x="2099693" y="1259581"/>
                </a:lnTo>
                <a:lnTo>
                  <a:pt x="831319" y="0"/>
                </a:lnTo>
                <a:close/>
              </a:path>
            </a:pathLst>
          </a:custGeom>
          <a:solidFill>
            <a:srgbClr val="EB7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89039" y="5608468"/>
            <a:ext cx="6572250" cy="5700395"/>
          </a:xfrm>
          <a:custGeom>
            <a:avLst/>
            <a:gdLst/>
            <a:ahLst/>
            <a:cxnLst/>
            <a:rect l="l" t="t" r="r" b="b"/>
            <a:pathLst>
              <a:path w="6572250" h="5700395">
                <a:moveTo>
                  <a:pt x="830409" y="0"/>
                </a:moveTo>
                <a:lnTo>
                  <a:pt x="0" y="0"/>
                </a:lnTo>
                <a:lnTo>
                  <a:pt x="5739114" y="5700088"/>
                </a:lnTo>
                <a:lnTo>
                  <a:pt x="6571795" y="5700088"/>
                </a:lnTo>
                <a:lnTo>
                  <a:pt x="830409" y="0"/>
                </a:lnTo>
                <a:close/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15061" y="5630673"/>
            <a:ext cx="5237480" cy="5237480"/>
          </a:xfrm>
          <a:custGeom>
            <a:avLst/>
            <a:gdLst/>
            <a:ahLst/>
            <a:cxnLst/>
            <a:rect l="l" t="t" r="r" b="b"/>
            <a:pathLst>
              <a:path w="5237480" h="5237480">
                <a:moveTo>
                  <a:pt x="43516" y="0"/>
                </a:moveTo>
                <a:lnTo>
                  <a:pt x="0" y="43998"/>
                </a:lnTo>
                <a:lnTo>
                  <a:pt x="5192019" y="5237390"/>
                </a:lnTo>
                <a:lnTo>
                  <a:pt x="5237002" y="5192407"/>
                </a:lnTo>
                <a:lnTo>
                  <a:pt x="43516" y="0"/>
                </a:lnTo>
                <a:close/>
              </a:path>
            </a:pathLst>
          </a:custGeom>
          <a:solidFill>
            <a:srgbClr val="A6B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689499" y="5608468"/>
            <a:ext cx="4208145" cy="4162425"/>
          </a:xfrm>
          <a:custGeom>
            <a:avLst/>
            <a:gdLst/>
            <a:ahLst/>
            <a:cxnLst/>
            <a:rect l="l" t="t" r="r" b="b"/>
            <a:pathLst>
              <a:path w="4208144" h="4162425">
                <a:moveTo>
                  <a:pt x="89714" y="0"/>
                </a:moveTo>
                <a:lnTo>
                  <a:pt x="0" y="0"/>
                </a:lnTo>
                <a:lnTo>
                  <a:pt x="4163517" y="4161947"/>
                </a:lnTo>
                <a:lnTo>
                  <a:pt x="4207526" y="4116964"/>
                </a:lnTo>
                <a:lnTo>
                  <a:pt x="89714" y="0"/>
                </a:lnTo>
                <a:close/>
              </a:path>
            </a:pathLst>
          </a:custGeom>
          <a:solidFill>
            <a:srgbClr val="C0C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18327" y="6753311"/>
            <a:ext cx="4029075" cy="4029075"/>
          </a:xfrm>
          <a:custGeom>
            <a:avLst/>
            <a:gdLst/>
            <a:ahLst/>
            <a:cxnLst/>
            <a:rect l="l" t="t" r="r" b="b"/>
            <a:pathLst>
              <a:path w="4029075" h="4029075">
                <a:moveTo>
                  <a:pt x="112907" y="0"/>
                </a:moveTo>
                <a:lnTo>
                  <a:pt x="0" y="745663"/>
                </a:lnTo>
                <a:lnTo>
                  <a:pt x="3281983" y="4028631"/>
                </a:lnTo>
                <a:lnTo>
                  <a:pt x="4028526" y="3915723"/>
                </a:lnTo>
                <a:lnTo>
                  <a:pt x="112907" y="0"/>
                </a:lnTo>
                <a:close/>
              </a:path>
            </a:pathLst>
          </a:custGeom>
          <a:solidFill>
            <a:srgbClr val="92A2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34394" y="5608467"/>
            <a:ext cx="1785620" cy="1671955"/>
          </a:xfrm>
          <a:custGeom>
            <a:avLst/>
            <a:gdLst/>
            <a:ahLst/>
            <a:cxnLst/>
            <a:rect l="l" t="t" r="r" b="b"/>
            <a:pathLst>
              <a:path w="1785620" h="1671954">
                <a:moveTo>
                  <a:pt x="859490" y="0"/>
                </a:moveTo>
                <a:lnTo>
                  <a:pt x="0" y="0"/>
                </a:lnTo>
                <a:lnTo>
                  <a:pt x="1671447" y="1671406"/>
                </a:lnTo>
                <a:lnTo>
                  <a:pt x="1785328" y="925837"/>
                </a:lnTo>
                <a:lnTo>
                  <a:pt x="859490" y="0"/>
                </a:lnTo>
                <a:close/>
              </a:path>
            </a:pathLst>
          </a:custGeom>
          <a:solidFill>
            <a:srgbClr val="C0C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459" y="7107587"/>
            <a:ext cx="2018030" cy="2792730"/>
          </a:xfrm>
          <a:custGeom>
            <a:avLst/>
            <a:gdLst/>
            <a:ahLst/>
            <a:cxnLst/>
            <a:rect l="l" t="t" r="r" b="b"/>
            <a:pathLst>
              <a:path w="2018030" h="2792729">
                <a:moveTo>
                  <a:pt x="0" y="0"/>
                </a:moveTo>
                <a:lnTo>
                  <a:pt x="0" y="826626"/>
                </a:lnTo>
                <a:lnTo>
                  <a:pt x="2017844" y="2792512"/>
                </a:lnTo>
                <a:lnTo>
                  <a:pt x="2017970" y="2018724"/>
                </a:lnTo>
                <a:lnTo>
                  <a:pt x="0" y="0"/>
                </a:lnTo>
                <a:close/>
              </a:path>
            </a:pathLst>
          </a:custGeom>
          <a:solidFill>
            <a:srgbClr val="E77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459" y="7316365"/>
            <a:ext cx="48260" cy="457834"/>
          </a:xfrm>
          <a:custGeom>
            <a:avLst/>
            <a:gdLst/>
            <a:ahLst/>
            <a:cxnLst/>
            <a:rect l="l" t="t" r="r" b="b"/>
            <a:pathLst>
              <a:path w="48260" h="457834">
                <a:moveTo>
                  <a:pt x="0" y="271094"/>
                </a:moveTo>
                <a:lnTo>
                  <a:pt x="0" y="411169"/>
                </a:lnTo>
                <a:lnTo>
                  <a:pt x="47041" y="457314"/>
                </a:lnTo>
                <a:lnTo>
                  <a:pt x="47114" y="429399"/>
                </a:lnTo>
                <a:lnTo>
                  <a:pt x="0" y="271094"/>
                </a:lnTo>
                <a:close/>
              </a:path>
              <a:path w="48260" h="457834">
                <a:moveTo>
                  <a:pt x="0" y="0"/>
                </a:moveTo>
                <a:lnTo>
                  <a:pt x="0" y="138618"/>
                </a:lnTo>
                <a:lnTo>
                  <a:pt x="47973" y="73451"/>
                </a:lnTo>
                <a:lnTo>
                  <a:pt x="48036" y="455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0993" y="7434243"/>
            <a:ext cx="192405" cy="502284"/>
          </a:xfrm>
          <a:custGeom>
            <a:avLst/>
            <a:gdLst/>
            <a:ahLst/>
            <a:cxnLst/>
            <a:rect l="l" t="t" r="r" b="b"/>
            <a:pathLst>
              <a:path w="192404" h="502284">
                <a:moveTo>
                  <a:pt x="38911" y="0"/>
                </a:moveTo>
                <a:lnTo>
                  <a:pt x="8545" y="35410"/>
                </a:lnTo>
                <a:lnTo>
                  <a:pt x="1522" y="81129"/>
                </a:lnTo>
                <a:lnTo>
                  <a:pt x="0" y="201358"/>
                </a:lnTo>
                <a:lnTo>
                  <a:pt x="94" y="207515"/>
                </a:lnTo>
                <a:lnTo>
                  <a:pt x="2158" y="248165"/>
                </a:lnTo>
                <a:lnTo>
                  <a:pt x="7919" y="293336"/>
                </a:lnTo>
                <a:lnTo>
                  <a:pt x="19236" y="340817"/>
                </a:lnTo>
                <a:lnTo>
                  <a:pt x="37969" y="388396"/>
                </a:lnTo>
                <a:lnTo>
                  <a:pt x="65975" y="433861"/>
                </a:lnTo>
                <a:lnTo>
                  <a:pt x="100537" y="471527"/>
                </a:lnTo>
                <a:lnTo>
                  <a:pt x="135798" y="497858"/>
                </a:lnTo>
                <a:lnTo>
                  <a:pt x="153389" y="501689"/>
                </a:lnTo>
                <a:lnTo>
                  <a:pt x="160613" y="500134"/>
                </a:lnTo>
                <a:lnTo>
                  <a:pt x="183755" y="466262"/>
                </a:lnTo>
                <a:lnTo>
                  <a:pt x="190777" y="420770"/>
                </a:lnTo>
                <a:lnTo>
                  <a:pt x="191258" y="412757"/>
                </a:lnTo>
                <a:lnTo>
                  <a:pt x="127816" y="412757"/>
                </a:lnTo>
                <a:lnTo>
                  <a:pt x="123142" y="410821"/>
                </a:lnTo>
                <a:lnTo>
                  <a:pt x="93635" y="384602"/>
                </a:lnTo>
                <a:lnTo>
                  <a:pt x="66319" y="354312"/>
                </a:lnTo>
                <a:lnTo>
                  <a:pt x="52690" y="308634"/>
                </a:lnTo>
                <a:lnTo>
                  <a:pt x="51017" y="262829"/>
                </a:lnTo>
                <a:lnTo>
                  <a:pt x="51095" y="172156"/>
                </a:lnTo>
                <a:lnTo>
                  <a:pt x="51775" y="130391"/>
                </a:lnTo>
                <a:lnTo>
                  <a:pt x="57794" y="92031"/>
                </a:lnTo>
                <a:lnTo>
                  <a:pt x="64581" y="89356"/>
                </a:lnTo>
                <a:lnTo>
                  <a:pt x="140209" y="89356"/>
                </a:lnTo>
                <a:lnTo>
                  <a:pt x="136805" y="83772"/>
                </a:lnTo>
                <a:lnTo>
                  <a:pt x="101584" y="40514"/>
                </a:lnTo>
                <a:lnTo>
                  <a:pt x="67003" y="9924"/>
                </a:lnTo>
                <a:lnTo>
                  <a:pt x="47160" y="754"/>
                </a:lnTo>
                <a:lnTo>
                  <a:pt x="38911" y="0"/>
                </a:lnTo>
                <a:close/>
              </a:path>
              <a:path w="192404" h="502284">
                <a:moveTo>
                  <a:pt x="140209" y="89356"/>
                </a:moveTo>
                <a:lnTo>
                  <a:pt x="64581" y="89356"/>
                </a:lnTo>
                <a:lnTo>
                  <a:pt x="69254" y="91359"/>
                </a:lnTo>
                <a:lnTo>
                  <a:pt x="74907" y="95369"/>
                </a:lnTo>
                <a:lnTo>
                  <a:pt x="107252" y="126361"/>
                </a:lnTo>
                <a:lnTo>
                  <a:pt x="133611" y="163379"/>
                </a:lnTo>
                <a:lnTo>
                  <a:pt x="140515" y="207515"/>
                </a:lnTo>
                <a:lnTo>
                  <a:pt x="141233" y="320405"/>
                </a:lnTo>
                <a:lnTo>
                  <a:pt x="141141" y="339266"/>
                </a:lnTo>
                <a:lnTo>
                  <a:pt x="139742" y="386353"/>
                </a:lnTo>
                <a:lnTo>
                  <a:pt x="127816" y="412757"/>
                </a:lnTo>
                <a:lnTo>
                  <a:pt x="191258" y="412757"/>
                </a:lnTo>
                <a:lnTo>
                  <a:pt x="192310" y="373856"/>
                </a:lnTo>
                <a:lnTo>
                  <a:pt x="192390" y="307237"/>
                </a:lnTo>
                <a:lnTo>
                  <a:pt x="192202" y="295144"/>
                </a:lnTo>
                <a:lnTo>
                  <a:pt x="190137" y="254698"/>
                </a:lnTo>
                <a:lnTo>
                  <a:pt x="184376" y="209686"/>
                </a:lnTo>
                <a:lnTo>
                  <a:pt x="173060" y="162270"/>
                </a:lnTo>
                <a:lnTo>
                  <a:pt x="154329" y="114612"/>
                </a:lnTo>
                <a:lnTo>
                  <a:pt x="146117" y="99045"/>
                </a:lnTo>
                <a:lnTo>
                  <a:pt x="140209" y="893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1313" y="7624078"/>
            <a:ext cx="169545" cy="454659"/>
          </a:xfrm>
          <a:custGeom>
            <a:avLst/>
            <a:gdLst/>
            <a:ahLst/>
            <a:cxnLst/>
            <a:rect l="l" t="t" r="r" b="b"/>
            <a:pathLst>
              <a:path w="169545" h="454659">
                <a:moveTo>
                  <a:pt x="994" y="0"/>
                </a:moveTo>
                <a:lnTo>
                  <a:pt x="0" y="408343"/>
                </a:lnTo>
                <a:lnTo>
                  <a:pt x="47139" y="454562"/>
                </a:lnTo>
                <a:lnTo>
                  <a:pt x="47412" y="342261"/>
                </a:lnTo>
                <a:lnTo>
                  <a:pt x="168725" y="342261"/>
                </a:lnTo>
                <a:lnTo>
                  <a:pt x="169133" y="335858"/>
                </a:lnTo>
                <a:lnTo>
                  <a:pt x="169287" y="328339"/>
                </a:lnTo>
                <a:lnTo>
                  <a:pt x="110043" y="328339"/>
                </a:lnTo>
                <a:lnTo>
                  <a:pt x="104361" y="324835"/>
                </a:lnTo>
                <a:lnTo>
                  <a:pt x="96735" y="318086"/>
                </a:lnTo>
                <a:lnTo>
                  <a:pt x="86876" y="308472"/>
                </a:lnTo>
                <a:lnTo>
                  <a:pt x="47590" y="269709"/>
                </a:lnTo>
                <a:lnTo>
                  <a:pt x="47956" y="119409"/>
                </a:lnTo>
                <a:lnTo>
                  <a:pt x="116024" y="119409"/>
                </a:lnTo>
                <a:lnTo>
                  <a:pt x="112783" y="115078"/>
                </a:lnTo>
                <a:lnTo>
                  <a:pt x="83285" y="81923"/>
                </a:lnTo>
                <a:lnTo>
                  <a:pt x="75564" y="74121"/>
                </a:lnTo>
                <a:lnTo>
                  <a:pt x="994" y="0"/>
                </a:lnTo>
                <a:close/>
              </a:path>
              <a:path w="169545" h="454659">
                <a:moveTo>
                  <a:pt x="168725" y="342261"/>
                </a:moveTo>
                <a:lnTo>
                  <a:pt x="47412" y="342261"/>
                </a:lnTo>
                <a:lnTo>
                  <a:pt x="74851" y="369247"/>
                </a:lnTo>
                <a:lnTo>
                  <a:pt x="104982" y="396627"/>
                </a:lnTo>
                <a:lnTo>
                  <a:pt x="137688" y="412719"/>
                </a:lnTo>
                <a:lnTo>
                  <a:pt x="143209" y="412063"/>
                </a:lnTo>
                <a:lnTo>
                  <a:pt x="166195" y="368774"/>
                </a:lnTo>
                <a:lnTo>
                  <a:pt x="168725" y="342261"/>
                </a:lnTo>
                <a:close/>
              </a:path>
              <a:path w="169545" h="454659">
                <a:moveTo>
                  <a:pt x="116024" y="119409"/>
                </a:moveTo>
                <a:lnTo>
                  <a:pt x="47956" y="119409"/>
                </a:lnTo>
                <a:lnTo>
                  <a:pt x="89275" y="160366"/>
                </a:lnTo>
                <a:lnTo>
                  <a:pt x="97506" y="168686"/>
                </a:lnTo>
                <a:lnTo>
                  <a:pt x="117649" y="209619"/>
                </a:lnTo>
                <a:lnTo>
                  <a:pt x="119403" y="255194"/>
                </a:lnTo>
                <a:lnTo>
                  <a:pt x="119396" y="283944"/>
                </a:lnTo>
                <a:lnTo>
                  <a:pt x="116729" y="324099"/>
                </a:lnTo>
                <a:lnTo>
                  <a:pt x="110043" y="328339"/>
                </a:lnTo>
                <a:lnTo>
                  <a:pt x="169287" y="328339"/>
                </a:lnTo>
                <a:lnTo>
                  <a:pt x="169497" y="318086"/>
                </a:lnTo>
                <a:lnTo>
                  <a:pt x="169453" y="308472"/>
                </a:lnTo>
                <a:lnTo>
                  <a:pt x="169236" y="293885"/>
                </a:lnTo>
                <a:lnTo>
                  <a:pt x="166474" y="255194"/>
                </a:lnTo>
                <a:lnTo>
                  <a:pt x="157565" y="206277"/>
                </a:lnTo>
                <a:lnTo>
                  <a:pt x="143811" y="166508"/>
                </a:lnTo>
                <a:lnTo>
                  <a:pt x="119629" y="124228"/>
                </a:lnTo>
                <a:lnTo>
                  <a:pt x="116024" y="1194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2764" y="7834201"/>
            <a:ext cx="169545" cy="452120"/>
          </a:xfrm>
          <a:custGeom>
            <a:avLst/>
            <a:gdLst/>
            <a:ahLst/>
            <a:cxnLst/>
            <a:rect l="l" t="t" r="r" b="b"/>
            <a:pathLst>
              <a:path w="169545" h="452120">
                <a:moveTo>
                  <a:pt x="994" y="0"/>
                </a:moveTo>
                <a:lnTo>
                  <a:pt x="0" y="405579"/>
                </a:lnTo>
                <a:lnTo>
                  <a:pt x="47139" y="451797"/>
                </a:lnTo>
                <a:lnTo>
                  <a:pt x="47412" y="340251"/>
                </a:lnTo>
                <a:lnTo>
                  <a:pt x="168776" y="340251"/>
                </a:lnTo>
                <a:lnTo>
                  <a:pt x="169133" y="334690"/>
                </a:lnTo>
                <a:lnTo>
                  <a:pt x="169294" y="326854"/>
                </a:lnTo>
                <a:lnTo>
                  <a:pt x="110106" y="326854"/>
                </a:lnTo>
                <a:lnTo>
                  <a:pt x="104419" y="323358"/>
                </a:lnTo>
                <a:lnTo>
                  <a:pt x="96774" y="316595"/>
                </a:lnTo>
                <a:lnTo>
                  <a:pt x="86876" y="306943"/>
                </a:lnTo>
                <a:lnTo>
                  <a:pt x="47590" y="268190"/>
                </a:lnTo>
                <a:lnTo>
                  <a:pt x="47956" y="118907"/>
                </a:lnTo>
                <a:lnTo>
                  <a:pt x="115686" y="118907"/>
                </a:lnTo>
                <a:lnTo>
                  <a:pt x="112783" y="115034"/>
                </a:lnTo>
                <a:lnTo>
                  <a:pt x="83285" y="81908"/>
                </a:lnTo>
                <a:lnTo>
                  <a:pt x="75564" y="74109"/>
                </a:lnTo>
                <a:lnTo>
                  <a:pt x="994" y="0"/>
                </a:lnTo>
                <a:close/>
              </a:path>
              <a:path w="169545" h="452120">
                <a:moveTo>
                  <a:pt x="168776" y="340251"/>
                </a:moveTo>
                <a:lnTo>
                  <a:pt x="47412" y="340251"/>
                </a:lnTo>
                <a:lnTo>
                  <a:pt x="74851" y="367236"/>
                </a:lnTo>
                <a:lnTo>
                  <a:pt x="104982" y="394626"/>
                </a:lnTo>
                <a:lnTo>
                  <a:pt x="137688" y="410823"/>
                </a:lnTo>
                <a:lnTo>
                  <a:pt x="143209" y="410208"/>
                </a:lnTo>
                <a:lnTo>
                  <a:pt x="166210" y="367236"/>
                </a:lnTo>
                <a:lnTo>
                  <a:pt x="168776" y="340251"/>
                </a:lnTo>
                <a:close/>
              </a:path>
              <a:path w="169545" h="452120">
                <a:moveTo>
                  <a:pt x="115686" y="118907"/>
                </a:moveTo>
                <a:lnTo>
                  <a:pt x="47956" y="118907"/>
                </a:lnTo>
                <a:lnTo>
                  <a:pt x="88315" y="158911"/>
                </a:lnTo>
                <a:lnTo>
                  <a:pt x="96807" y="167451"/>
                </a:lnTo>
                <a:lnTo>
                  <a:pt x="117590" y="208322"/>
                </a:lnTo>
                <a:lnTo>
                  <a:pt x="119413" y="254556"/>
                </a:lnTo>
                <a:lnTo>
                  <a:pt x="119400" y="282059"/>
                </a:lnTo>
                <a:lnTo>
                  <a:pt x="116775" y="322528"/>
                </a:lnTo>
                <a:lnTo>
                  <a:pt x="110106" y="326854"/>
                </a:lnTo>
                <a:lnTo>
                  <a:pt x="169294" y="326854"/>
                </a:lnTo>
                <a:lnTo>
                  <a:pt x="168197" y="273128"/>
                </a:lnTo>
                <a:lnTo>
                  <a:pt x="161122" y="221022"/>
                </a:lnTo>
                <a:lnTo>
                  <a:pt x="148873" y="178635"/>
                </a:lnTo>
                <a:lnTo>
                  <a:pt x="132433" y="143971"/>
                </a:lnTo>
                <a:lnTo>
                  <a:pt x="119629" y="124166"/>
                </a:lnTo>
                <a:lnTo>
                  <a:pt x="115686" y="118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7329" y="8016670"/>
            <a:ext cx="191770" cy="490220"/>
          </a:xfrm>
          <a:custGeom>
            <a:avLst/>
            <a:gdLst/>
            <a:ahLst/>
            <a:cxnLst/>
            <a:rect l="l" t="t" r="r" b="b"/>
            <a:pathLst>
              <a:path w="191769" h="490220">
                <a:moveTo>
                  <a:pt x="34271" y="365842"/>
                </a:moveTo>
                <a:lnTo>
                  <a:pt x="34093" y="437505"/>
                </a:lnTo>
                <a:lnTo>
                  <a:pt x="62673" y="465521"/>
                </a:lnTo>
                <a:lnTo>
                  <a:pt x="96314" y="489584"/>
                </a:lnTo>
                <a:lnTo>
                  <a:pt x="102393" y="489680"/>
                </a:lnTo>
                <a:lnTo>
                  <a:pt x="108297" y="487474"/>
                </a:lnTo>
                <a:lnTo>
                  <a:pt x="130527" y="449390"/>
                </a:lnTo>
                <a:lnTo>
                  <a:pt x="142299" y="405978"/>
                </a:lnTo>
                <a:lnTo>
                  <a:pt x="78720" y="405978"/>
                </a:lnTo>
                <a:lnTo>
                  <a:pt x="71454" y="401886"/>
                </a:lnTo>
                <a:lnTo>
                  <a:pt x="59809" y="390930"/>
                </a:lnTo>
                <a:lnTo>
                  <a:pt x="34271" y="365842"/>
                </a:lnTo>
                <a:close/>
              </a:path>
              <a:path w="191769" h="490220">
                <a:moveTo>
                  <a:pt x="62" y="0"/>
                </a:moveTo>
                <a:lnTo>
                  <a:pt x="0" y="27329"/>
                </a:lnTo>
                <a:lnTo>
                  <a:pt x="50783" y="321089"/>
                </a:lnTo>
                <a:lnTo>
                  <a:pt x="93672" y="363318"/>
                </a:lnTo>
                <a:lnTo>
                  <a:pt x="87033" y="390977"/>
                </a:lnTo>
                <a:lnTo>
                  <a:pt x="83337" y="402557"/>
                </a:lnTo>
                <a:lnTo>
                  <a:pt x="78720" y="405978"/>
                </a:lnTo>
                <a:lnTo>
                  <a:pt x="142299" y="405978"/>
                </a:lnTo>
                <a:lnTo>
                  <a:pt x="166092" y="314011"/>
                </a:lnTo>
                <a:lnTo>
                  <a:pt x="113483" y="314011"/>
                </a:lnTo>
                <a:lnTo>
                  <a:pt x="77804" y="275343"/>
                </a:lnTo>
                <a:lnTo>
                  <a:pt x="76217" y="236293"/>
                </a:lnTo>
                <a:lnTo>
                  <a:pt x="69815" y="188035"/>
                </a:lnTo>
                <a:lnTo>
                  <a:pt x="62301" y="141045"/>
                </a:lnTo>
                <a:lnTo>
                  <a:pt x="55329" y="98878"/>
                </a:lnTo>
                <a:lnTo>
                  <a:pt x="46543" y="46176"/>
                </a:lnTo>
                <a:lnTo>
                  <a:pt x="62" y="0"/>
                </a:lnTo>
                <a:close/>
              </a:path>
              <a:path w="191769" h="490220">
                <a:moveTo>
                  <a:pt x="139994" y="160141"/>
                </a:moveTo>
                <a:lnTo>
                  <a:pt x="129983" y="201982"/>
                </a:lnTo>
                <a:lnTo>
                  <a:pt x="120263" y="245027"/>
                </a:lnTo>
                <a:lnTo>
                  <a:pt x="114014" y="288621"/>
                </a:lnTo>
                <a:lnTo>
                  <a:pt x="113483" y="314011"/>
                </a:lnTo>
                <a:lnTo>
                  <a:pt x="166092" y="314011"/>
                </a:lnTo>
                <a:lnTo>
                  <a:pt x="191166" y="217092"/>
                </a:lnTo>
                <a:lnTo>
                  <a:pt x="191229" y="189931"/>
                </a:lnTo>
                <a:lnTo>
                  <a:pt x="139994" y="1601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59956" y="8238769"/>
            <a:ext cx="173990" cy="570230"/>
          </a:xfrm>
          <a:custGeom>
            <a:avLst/>
            <a:gdLst/>
            <a:ahLst/>
            <a:cxnLst/>
            <a:rect l="l" t="t" r="r" b="b"/>
            <a:pathLst>
              <a:path w="173990" h="570229">
                <a:moveTo>
                  <a:pt x="119733" y="117954"/>
                </a:moveTo>
                <a:lnTo>
                  <a:pt x="47956" y="117954"/>
                </a:lnTo>
                <a:lnTo>
                  <a:pt x="126519" y="195816"/>
                </a:lnTo>
                <a:lnTo>
                  <a:pt x="125702" y="523491"/>
                </a:lnTo>
                <a:lnTo>
                  <a:pt x="172842" y="569699"/>
                </a:lnTo>
                <a:lnTo>
                  <a:pt x="173837" y="171701"/>
                </a:lnTo>
                <a:lnTo>
                  <a:pt x="119733" y="117954"/>
                </a:lnTo>
                <a:close/>
              </a:path>
              <a:path w="173990" h="570229">
                <a:moveTo>
                  <a:pt x="994" y="0"/>
                </a:moveTo>
                <a:lnTo>
                  <a:pt x="0" y="400260"/>
                </a:lnTo>
                <a:lnTo>
                  <a:pt x="47139" y="446468"/>
                </a:lnTo>
                <a:lnTo>
                  <a:pt x="47956" y="117954"/>
                </a:lnTo>
                <a:lnTo>
                  <a:pt x="119733" y="117954"/>
                </a:lnTo>
                <a:lnTo>
                  <a:pt x="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91048" y="8468336"/>
            <a:ext cx="203835" cy="682625"/>
          </a:xfrm>
          <a:custGeom>
            <a:avLst/>
            <a:gdLst/>
            <a:ahLst/>
            <a:cxnLst/>
            <a:rect l="l" t="t" r="r" b="b"/>
            <a:pathLst>
              <a:path w="203834" h="682625">
                <a:moveTo>
                  <a:pt x="994" y="0"/>
                </a:moveTo>
                <a:lnTo>
                  <a:pt x="0" y="397233"/>
                </a:lnTo>
                <a:lnTo>
                  <a:pt x="162036" y="556077"/>
                </a:lnTo>
                <a:lnTo>
                  <a:pt x="161817" y="642022"/>
                </a:lnTo>
                <a:lnTo>
                  <a:pt x="203061" y="682335"/>
                </a:lnTo>
                <a:lnTo>
                  <a:pt x="203459" y="526277"/>
                </a:lnTo>
                <a:lnTo>
                  <a:pt x="173010" y="496361"/>
                </a:lnTo>
                <a:lnTo>
                  <a:pt x="173126" y="450049"/>
                </a:lnTo>
                <a:lnTo>
                  <a:pt x="125880" y="450049"/>
                </a:lnTo>
                <a:lnTo>
                  <a:pt x="47317" y="372857"/>
                </a:lnTo>
                <a:lnTo>
                  <a:pt x="48134" y="46825"/>
                </a:lnTo>
                <a:lnTo>
                  <a:pt x="994" y="0"/>
                </a:lnTo>
                <a:close/>
              </a:path>
              <a:path w="203834" h="682625">
                <a:moveTo>
                  <a:pt x="126697" y="124854"/>
                </a:moveTo>
                <a:lnTo>
                  <a:pt x="125880" y="450049"/>
                </a:lnTo>
                <a:lnTo>
                  <a:pt x="173126" y="450049"/>
                </a:lnTo>
                <a:lnTo>
                  <a:pt x="173827" y="171680"/>
                </a:lnTo>
                <a:lnTo>
                  <a:pt x="126697" y="1248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30651" y="8706329"/>
            <a:ext cx="186055" cy="575310"/>
          </a:xfrm>
          <a:custGeom>
            <a:avLst/>
            <a:gdLst/>
            <a:ahLst/>
            <a:cxnLst/>
            <a:rect l="l" t="t" r="r" b="b"/>
            <a:pathLst>
              <a:path w="186055" h="575309">
                <a:moveTo>
                  <a:pt x="185490" y="233207"/>
                </a:moveTo>
                <a:lnTo>
                  <a:pt x="128383" y="233207"/>
                </a:lnTo>
                <a:lnTo>
                  <a:pt x="140173" y="244882"/>
                </a:lnTo>
                <a:lnTo>
                  <a:pt x="139451" y="530790"/>
                </a:lnTo>
                <a:lnTo>
                  <a:pt x="184622" y="575061"/>
                </a:lnTo>
                <a:lnTo>
                  <a:pt x="185490" y="233207"/>
                </a:lnTo>
                <a:close/>
              </a:path>
              <a:path w="186055" h="575309">
                <a:moveTo>
                  <a:pt x="994" y="0"/>
                </a:moveTo>
                <a:lnTo>
                  <a:pt x="0" y="394103"/>
                </a:lnTo>
                <a:lnTo>
                  <a:pt x="60870" y="450515"/>
                </a:lnTo>
                <a:lnTo>
                  <a:pt x="76547" y="412995"/>
                </a:lnTo>
                <a:lnTo>
                  <a:pt x="95639" y="366245"/>
                </a:lnTo>
                <a:lnTo>
                  <a:pt x="104500" y="343256"/>
                </a:lnTo>
                <a:lnTo>
                  <a:pt x="57223" y="343256"/>
                </a:lnTo>
                <a:lnTo>
                  <a:pt x="45443" y="331665"/>
                </a:lnTo>
                <a:lnTo>
                  <a:pt x="46166" y="44867"/>
                </a:lnTo>
                <a:lnTo>
                  <a:pt x="994" y="0"/>
                </a:lnTo>
                <a:close/>
              </a:path>
              <a:path w="186055" h="575309">
                <a:moveTo>
                  <a:pt x="124890" y="125828"/>
                </a:moveTo>
                <a:lnTo>
                  <a:pt x="109178" y="163298"/>
                </a:lnTo>
                <a:lnTo>
                  <a:pt x="90043" y="210011"/>
                </a:lnTo>
                <a:lnTo>
                  <a:pt x="75789" y="247736"/>
                </a:lnTo>
                <a:lnTo>
                  <a:pt x="63528" y="288724"/>
                </a:lnTo>
                <a:lnTo>
                  <a:pt x="57403" y="333996"/>
                </a:lnTo>
                <a:lnTo>
                  <a:pt x="57223" y="343256"/>
                </a:lnTo>
                <a:lnTo>
                  <a:pt x="104500" y="343256"/>
                </a:lnTo>
                <a:lnTo>
                  <a:pt x="116884" y="307027"/>
                </a:lnTo>
                <a:lnTo>
                  <a:pt x="125665" y="269227"/>
                </a:lnTo>
                <a:lnTo>
                  <a:pt x="128383" y="233207"/>
                </a:lnTo>
                <a:lnTo>
                  <a:pt x="185490" y="233207"/>
                </a:lnTo>
                <a:lnTo>
                  <a:pt x="185617" y="183366"/>
                </a:lnTo>
                <a:lnTo>
                  <a:pt x="124890" y="125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73525" y="8947541"/>
            <a:ext cx="186055" cy="572135"/>
          </a:xfrm>
          <a:custGeom>
            <a:avLst/>
            <a:gdLst/>
            <a:ahLst/>
            <a:cxnLst/>
            <a:rect l="l" t="t" r="r" b="b"/>
            <a:pathLst>
              <a:path w="186055" h="572134">
                <a:moveTo>
                  <a:pt x="185491" y="232338"/>
                </a:moveTo>
                <a:lnTo>
                  <a:pt x="128383" y="232338"/>
                </a:lnTo>
                <a:lnTo>
                  <a:pt x="140173" y="244003"/>
                </a:lnTo>
                <a:lnTo>
                  <a:pt x="139451" y="527606"/>
                </a:lnTo>
                <a:lnTo>
                  <a:pt x="184622" y="571877"/>
                </a:lnTo>
                <a:lnTo>
                  <a:pt x="185491" y="232338"/>
                </a:lnTo>
                <a:close/>
              </a:path>
              <a:path w="186055" h="572134">
                <a:moveTo>
                  <a:pt x="994" y="0"/>
                </a:moveTo>
                <a:lnTo>
                  <a:pt x="0" y="390940"/>
                </a:lnTo>
                <a:lnTo>
                  <a:pt x="67716" y="431190"/>
                </a:lnTo>
                <a:lnTo>
                  <a:pt x="75419" y="412947"/>
                </a:lnTo>
                <a:lnTo>
                  <a:pt x="94939" y="365787"/>
                </a:lnTo>
                <a:lnTo>
                  <a:pt x="104648" y="340942"/>
                </a:lnTo>
                <a:lnTo>
                  <a:pt x="57223" y="340942"/>
                </a:lnTo>
                <a:lnTo>
                  <a:pt x="45443" y="329351"/>
                </a:lnTo>
                <a:lnTo>
                  <a:pt x="46166" y="44867"/>
                </a:lnTo>
                <a:lnTo>
                  <a:pt x="994" y="0"/>
                </a:lnTo>
                <a:close/>
              </a:path>
              <a:path w="186055" h="572134">
                <a:moveTo>
                  <a:pt x="118017" y="141948"/>
                </a:moveTo>
                <a:lnTo>
                  <a:pt x="103193" y="177062"/>
                </a:lnTo>
                <a:lnTo>
                  <a:pt x="85354" y="220823"/>
                </a:lnTo>
                <a:lnTo>
                  <a:pt x="68992" y="266819"/>
                </a:lnTo>
                <a:lnTo>
                  <a:pt x="60015" y="304683"/>
                </a:lnTo>
                <a:lnTo>
                  <a:pt x="57223" y="340942"/>
                </a:lnTo>
                <a:lnTo>
                  <a:pt x="104648" y="340942"/>
                </a:lnTo>
                <a:lnTo>
                  <a:pt x="119524" y="296319"/>
                </a:lnTo>
                <a:lnTo>
                  <a:pt x="127687" y="250618"/>
                </a:lnTo>
                <a:lnTo>
                  <a:pt x="128383" y="232338"/>
                </a:lnTo>
                <a:lnTo>
                  <a:pt x="185491" y="232338"/>
                </a:lnTo>
                <a:lnTo>
                  <a:pt x="185617" y="183355"/>
                </a:lnTo>
                <a:lnTo>
                  <a:pt x="118017" y="1419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58658" y="5608468"/>
            <a:ext cx="3896995" cy="4244340"/>
          </a:xfrm>
          <a:custGeom>
            <a:avLst/>
            <a:gdLst/>
            <a:ahLst/>
            <a:cxnLst/>
            <a:rect l="l" t="t" r="r" b="b"/>
            <a:pathLst>
              <a:path w="3896995" h="4244340">
                <a:moveTo>
                  <a:pt x="428011" y="0"/>
                </a:moveTo>
                <a:lnTo>
                  <a:pt x="2653" y="0"/>
                </a:lnTo>
                <a:lnTo>
                  <a:pt x="0" y="447542"/>
                </a:lnTo>
                <a:lnTo>
                  <a:pt x="3896876" y="4244076"/>
                </a:lnTo>
                <a:lnTo>
                  <a:pt x="3897001" y="3470288"/>
                </a:lnTo>
                <a:lnTo>
                  <a:pt x="428011" y="0"/>
                </a:lnTo>
                <a:close/>
              </a:path>
            </a:pathLst>
          </a:custGeom>
          <a:solidFill>
            <a:srgbClr val="E77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43619" y="5632375"/>
            <a:ext cx="3522756" cy="383948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45846" y="5608468"/>
            <a:ext cx="1541145" cy="1501140"/>
          </a:xfrm>
          <a:custGeom>
            <a:avLst/>
            <a:gdLst/>
            <a:ahLst/>
            <a:cxnLst/>
            <a:rect l="l" t="t" r="r" b="b"/>
            <a:pathLst>
              <a:path w="1541145" h="1501140">
                <a:moveTo>
                  <a:pt x="813866" y="0"/>
                </a:moveTo>
                <a:lnTo>
                  <a:pt x="0" y="0"/>
                </a:lnTo>
                <a:lnTo>
                  <a:pt x="1540782" y="1501112"/>
                </a:lnTo>
                <a:lnTo>
                  <a:pt x="1540907" y="727313"/>
                </a:lnTo>
                <a:lnTo>
                  <a:pt x="813866" y="0"/>
                </a:lnTo>
                <a:close/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09746" y="5608468"/>
            <a:ext cx="114935" cy="107950"/>
          </a:xfrm>
          <a:custGeom>
            <a:avLst/>
            <a:gdLst/>
            <a:ahLst/>
            <a:cxnLst/>
            <a:rect l="l" t="t" r="r" b="b"/>
            <a:pathLst>
              <a:path w="114935" h="107950">
                <a:moveTo>
                  <a:pt x="16959" y="0"/>
                </a:moveTo>
                <a:lnTo>
                  <a:pt x="137" y="0"/>
                </a:lnTo>
                <a:lnTo>
                  <a:pt x="0" y="55177"/>
                </a:lnTo>
                <a:lnTo>
                  <a:pt x="28580" y="83194"/>
                </a:lnTo>
                <a:lnTo>
                  <a:pt x="62221" y="107256"/>
                </a:lnTo>
                <a:lnTo>
                  <a:pt x="68299" y="107352"/>
                </a:lnTo>
                <a:lnTo>
                  <a:pt x="74204" y="105146"/>
                </a:lnTo>
                <a:lnTo>
                  <a:pt x="96434" y="67062"/>
                </a:lnTo>
                <a:lnTo>
                  <a:pt x="108206" y="23650"/>
                </a:lnTo>
                <a:lnTo>
                  <a:pt x="44631" y="23650"/>
                </a:lnTo>
                <a:lnTo>
                  <a:pt x="37364" y="19557"/>
                </a:lnTo>
                <a:lnTo>
                  <a:pt x="25716" y="8602"/>
                </a:lnTo>
                <a:lnTo>
                  <a:pt x="16959" y="0"/>
                </a:lnTo>
                <a:close/>
              </a:path>
              <a:path w="114935" h="107950">
                <a:moveTo>
                  <a:pt x="114325" y="0"/>
                </a:moveTo>
                <a:lnTo>
                  <a:pt x="55023" y="0"/>
                </a:lnTo>
                <a:lnTo>
                  <a:pt x="52948" y="8657"/>
                </a:lnTo>
                <a:lnTo>
                  <a:pt x="49248" y="20232"/>
                </a:lnTo>
                <a:lnTo>
                  <a:pt x="44631" y="23650"/>
                </a:lnTo>
                <a:lnTo>
                  <a:pt x="108206" y="23650"/>
                </a:lnTo>
                <a:lnTo>
                  <a:pt x="114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98280" y="5608468"/>
            <a:ext cx="173990" cy="409575"/>
          </a:xfrm>
          <a:custGeom>
            <a:avLst/>
            <a:gdLst/>
            <a:ahLst/>
            <a:cxnLst/>
            <a:rect l="l" t="t" r="r" b="b"/>
            <a:pathLst>
              <a:path w="173989" h="409575">
                <a:moveTo>
                  <a:pt x="162289" y="0"/>
                </a:moveTo>
                <a:lnTo>
                  <a:pt x="90612" y="0"/>
                </a:lnTo>
                <a:lnTo>
                  <a:pt x="126519" y="35586"/>
                </a:lnTo>
                <a:lnTo>
                  <a:pt x="125702" y="363262"/>
                </a:lnTo>
                <a:lnTo>
                  <a:pt x="172842" y="409470"/>
                </a:lnTo>
                <a:lnTo>
                  <a:pt x="173837" y="11471"/>
                </a:lnTo>
                <a:lnTo>
                  <a:pt x="162289" y="0"/>
                </a:lnTo>
                <a:close/>
              </a:path>
              <a:path w="173989" h="409575">
                <a:moveTo>
                  <a:pt x="47851" y="0"/>
                </a:moveTo>
                <a:lnTo>
                  <a:pt x="596" y="0"/>
                </a:lnTo>
                <a:lnTo>
                  <a:pt x="0" y="240030"/>
                </a:lnTo>
                <a:lnTo>
                  <a:pt x="47139" y="286238"/>
                </a:lnTo>
                <a:lnTo>
                  <a:pt x="47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29372" y="5677807"/>
            <a:ext cx="203835" cy="682625"/>
          </a:xfrm>
          <a:custGeom>
            <a:avLst/>
            <a:gdLst/>
            <a:ahLst/>
            <a:cxnLst/>
            <a:rect l="l" t="t" r="r" b="b"/>
            <a:pathLst>
              <a:path w="203835" h="682625">
                <a:moveTo>
                  <a:pt x="994" y="0"/>
                </a:moveTo>
                <a:lnTo>
                  <a:pt x="0" y="397233"/>
                </a:lnTo>
                <a:lnTo>
                  <a:pt x="162036" y="556077"/>
                </a:lnTo>
                <a:lnTo>
                  <a:pt x="161817" y="642022"/>
                </a:lnTo>
                <a:lnTo>
                  <a:pt x="203061" y="682335"/>
                </a:lnTo>
                <a:lnTo>
                  <a:pt x="203459" y="526277"/>
                </a:lnTo>
                <a:lnTo>
                  <a:pt x="173010" y="496361"/>
                </a:lnTo>
                <a:lnTo>
                  <a:pt x="173126" y="450049"/>
                </a:lnTo>
                <a:lnTo>
                  <a:pt x="125880" y="450049"/>
                </a:lnTo>
                <a:lnTo>
                  <a:pt x="47317" y="372857"/>
                </a:lnTo>
                <a:lnTo>
                  <a:pt x="48134" y="46825"/>
                </a:lnTo>
                <a:lnTo>
                  <a:pt x="994" y="0"/>
                </a:lnTo>
                <a:close/>
              </a:path>
              <a:path w="203835" h="682625">
                <a:moveTo>
                  <a:pt x="126697" y="124854"/>
                </a:moveTo>
                <a:lnTo>
                  <a:pt x="125880" y="450049"/>
                </a:lnTo>
                <a:lnTo>
                  <a:pt x="173126" y="450049"/>
                </a:lnTo>
                <a:lnTo>
                  <a:pt x="173827" y="171680"/>
                </a:lnTo>
                <a:lnTo>
                  <a:pt x="126697" y="1248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68976" y="5915800"/>
            <a:ext cx="186055" cy="575310"/>
          </a:xfrm>
          <a:custGeom>
            <a:avLst/>
            <a:gdLst/>
            <a:ahLst/>
            <a:cxnLst/>
            <a:rect l="l" t="t" r="r" b="b"/>
            <a:pathLst>
              <a:path w="186054" h="575310">
                <a:moveTo>
                  <a:pt x="185490" y="233207"/>
                </a:moveTo>
                <a:lnTo>
                  <a:pt x="128383" y="233207"/>
                </a:lnTo>
                <a:lnTo>
                  <a:pt x="140173" y="244882"/>
                </a:lnTo>
                <a:lnTo>
                  <a:pt x="139451" y="530790"/>
                </a:lnTo>
                <a:lnTo>
                  <a:pt x="184622" y="575061"/>
                </a:lnTo>
                <a:lnTo>
                  <a:pt x="185490" y="233207"/>
                </a:lnTo>
                <a:close/>
              </a:path>
              <a:path w="186054" h="575310">
                <a:moveTo>
                  <a:pt x="994" y="0"/>
                </a:moveTo>
                <a:lnTo>
                  <a:pt x="0" y="394103"/>
                </a:lnTo>
                <a:lnTo>
                  <a:pt x="60870" y="450515"/>
                </a:lnTo>
                <a:lnTo>
                  <a:pt x="76547" y="412995"/>
                </a:lnTo>
                <a:lnTo>
                  <a:pt x="95639" y="366245"/>
                </a:lnTo>
                <a:lnTo>
                  <a:pt x="104500" y="343256"/>
                </a:lnTo>
                <a:lnTo>
                  <a:pt x="57223" y="343256"/>
                </a:lnTo>
                <a:lnTo>
                  <a:pt x="45443" y="331665"/>
                </a:lnTo>
                <a:lnTo>
                  <a:pt x="46166" y="44867"/>
                </a:lnTo>
                <a:lnTo>
                  <a:pt x="994" y="0"/>
                </a:lnTo>
                <a:close/>
              </a:path>
              <a:path w="186054" h="575310">
                <a:moveTo>
                  <a:pt x="124890" y="125828"/>
                </a:moveTo>
                <a:lnTo>
                  <a:pt x="109178" y="163298"/>
                </a:lnTo>
                <a:lnTo>
                  <a:pt x="90043" y="210011"/>
                </a:lnTo>
                <a:lnTo>
                  <a:pt x="75789" y="247736"/>
                </a:lnTo>
                <a:lnTo>
                  <a:pt x="63528" y="288724"/>
                </a:lnTo>
                <a:lnTo>
                  <a:pt x="57403" y="333996"/>
                </a:lnTo>
                <a:lnTo>
                  <a:pt x="57223" y="343256"/>
                </a:lnTo>
                <a:lnTo>
                  <a:pt x="104500" y="343256"/>
                </a:lnTo>
                <a:lnTo>
                  <a:pt x="116884" y="307027"/>
                </a:lnTo>
                <a:lnTo>
                  <a:pt x="125665" y="269227"/>
                </a:lnTo>
                <a:lnTo>
                  <a:pt x="128383" y="233207"/>
                </a:lnTo>
                <a:lnTo>
                  <a:pt x="185490" y="233207"/>
                </a:lnTo>
                <a:lnTo>
                  <a:pt x="185617" y="183366"/>
                </a:lnTo>
                <a:lnTo>
                  <a:pt x="124890" y="125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11851" y="6157011"/>
            <a:ext cx="186055" cy="572135"/>
          </a:xfrm>
          <a:custGeom>
            <a:avLst/>
            <a:gdLst/>
            <a:ahLst/>
            <a:cxnLst/>
            <a:rect l="l" t="t" r="r" b="b"/>
            <a:pathLst>
              <a:path w="186054" h="572134">
                <a:moveTo>
                  <a:pt x="185491" y="232338"/>
                </a:moveTo>
                <a:lnTo>
                  <a:pt x="128383" y="232338"/>
                </a:lnTo>
                <a:lnTo>
                  <a:pt x="140173" y="244003"/>
                </a:lnTo>
                <a:lnTo>
                  <a:pt x="139451" y="527606"/>
                </a:lnTo>
                <a:lnTo>
                  <a:pt x="184622" y="571877"/>
                </a:lnTo>
                <a:lnTo>
                  <a:pt x="185491" y="232338"/>
                </a:lnTo>
                <a:close/>
              </a:path>
              <a:path w="186054" h="572134">
                <a:moveTo>
                  <a:pt x="994" y="0"/>
                </a:moveTo>
                <a:lnTo>
                  <a:pt x="0" y="390940"/>
                </a:lnTo>
                <a:lnTo>
                  <a:pt x="67716" y="431190"/>
                </a:lnTo>
                <a:lnTo>
                  <a:pt x="75419" y="412947"/>
                </a:lnTo>
                <a:lnTo>
                  <a:pt x="94939" y="365787"/>
                </a:lnTo>
                <a:lnTo>
                  <a:pt x="104648" y="340942"/>
                </a:lnTo>
                <a:lnTo>
                  <a:pt x="57223" y="340942"/>
                </a:lnTo>
                <a:lnTo>
                  <a:pt x="45443" y="329351"/>
                </a:lnTo>
                <a:lnTo>
                  <a:pt x="46166" y="44867"/>
                </a:lnTo>
                <a:lnTo>
                  <a:pt x="994" y="0"/>
                </a:lnTo>
                <a:close/>
              </a:path>
              <a:path w="186054" h="572134">
                <a:moveTo>
                  <a:pt x="118017" y="141948"/>
                </a:moveTo>
                <a:lnTo>
                  <a:pt x="103193" y="177062"/>
                </a:lnTo>
                <a:lnTo>
                  <a:pt x="85354" y="220823"/>
                </a:lnTo>
                <a:lnTo>
                  <a:pt x="68992" y="266819"/>
                </a:lnTo>
                <a:lnTo>
                  <a:pt x="60015" y="304683"/>
                </a:lnTo>
                <a:lnTo>
                  <a:pt x="57223" y="340942"/>
                </a:lnTo>
                <a:lnTo>
                  <a:pt x="104648" y="340942"/>
                </a:lnTo>
                <a:lnTo>
                  <a:pt x="119524" y="296319"/>
                </a:lnTo>
                <a:lnTo>
                  <a:pt x="127687" y="250618"/>
                </a:lnTo>
                <a:lnTo>
                  <a:pt x="128383" y="232338"/>
                </a:lnTo>
                <a:lnTo>
                  <a:pt x="185491" y="232338"/>
                </a:lnTo>
                <a:lnTo>
                  <a:pt x="185617" y="183345"/>
                </a:lnTo>
                <a:lnTo>
                  <a:pt x="118017" y="1419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3559" y="5608468"/>
            <a:ext cx="913130" cy="233679"/>
          </a:xfrm>
          <a:custGeom>
            <a:avLst/>
            <a:gdLst/>
            <a:ahLst/>
            <a:cxnLst/>
            <a:rect l="l" t="t" r="r" b="b"/>
            <a:pathLst>
              <a:path w="913130" h="233679">
                <a:moveTo>
                  <a:pt x="681503" y="0"/>
                </a:moveTo>
                <a:lnTo>
                  <a:pt x="0" y="0"/>
                </a:lnTo>
                <a:lnTo>
                  <a:pt x="194273" y="190733"/>
                </a:lnTo>
                <a:lnTo>
                  <a:pt x="912879" y="233108"/>
                </a:lnTo>
                <a:lnTo>
                  <a:pt x="681503" y="0"/>
                </a:lnTo>
                <a:close/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39537" y="5608467"/>
            <a:ext cx="399415" cy="64135"/>
          </a:xfrm>
          <a:custGeom>
            <a:avLst/>
            <a:gdLst/>
            <a:ahLst/>
            <a:cxnLst/>
            <a:rect l="l" t="t" r="r" b="b"/>
            <a:pathLst>
              <a:path w="399415" h="64135">
                <a:moveTo>
                  <a:pt x="0" y="5127"/>
                </a:moveTo>
                <a:lnTo>
                  <a:pt x="38145" y="42801"/>
                </a:lnTo>
                <a:lnTo>
                  <a:pt x="399328" y="63733"/>
                </a:lnTo>
                <a:lnTo>
                  <a:pt x="355811" y="20216"/>
                </a:lnTo>
                <a:lnTo>
                  <a:pt x="263405" y="20216"/>
                </a:lnTo>
                <a:lnTo>
                  <a:pt x="0" y="5127"/>
                </a:lnTo>
                <a:close/>
              </a:path>
              <a:path w="399415" h="64135">
                <a:moveTo>
                  <a:pt x="296488" y="0"/>
                </a:moveTo>
                <a:lnTo>
                  <a:pt x="182598" y="0"/>
                </a:lnTo>
                <a:lnTo>
                  <a:pt x="188407" y="1190"/>
                </a:lnTo>
                <a:lnTo>
                  <a:pt x="199530" y="3326"/>
                </a:lnTo>
                <a:lnTo>
                  <a:pt x="237331" y="9000"/>
                </a:lnTo>
                <a:lnTo>
                  <a:pt x="253500" y="10331"/>
                </a:lnTo>
                <a:lnTo>
                  <a:pt x="263405" y="20216"/>
                </a:lnTo>
                <a:lnTo>
                  <a:pt x="355811" y="20216"/>
                </a:lnTo>
                <a:lnTo>
                  <a:pt x="349046" y="13452"/>
                </a:lnTo>
                <a:lnTo>
                  <a:pt x="296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93713" y="7850347"/>
            <a:ext cx="3524885" cy="3458210"/>
          </a:xfrm>
          <a:custGeom>
            <a:avLst/>
            <a:gdLst/>
            <a:ahLst/>
            <a:cxnLst/>
            <a:rect l="l" t="t" r="r" b="b"/>
            <a:pathLst>
              <a:path w="3524884" h="3458209">
                <a:moveTo>
                  <a:pt x="4293" y="0"/>
                </a:moveTo>
                <a:lnTo>
                  <a:pt x="0" y="871491"/>
                </a:lnTo>
                <a:lnTo>
                  <a:pt x="2705084" y="3458208"/>
                </a:lnTo>
                <a:lnTo>
                  <a:pt x="3524575" y="3458208"/>
                </a:lnTo>
                <a:lnTo>
                  <a:pt x="4293" y="0"/>
                </a:lnTo>
                <a:close/>
              </a:path>
            </a:pathLst>
          </a:custGeom>
          <a:solidFill>
            <a:srgbClr val="E77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78333" y="8293242"/>
            <a:ext cx="3028191" cy="301531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973234" y="11264703"/>
            <a:ext cx="45085" cy="44450"/>
          </a:xfrm>
          <a:custGeom>
            <a:avLst/>
            <a:gdLst/>
            <a:ahLst/>
            <a:cxnLst/>
            <a:rect l="l" t="t" r="r" b="b"/>
            <a:pathLst>
              <a:path w="45084" h="44450">
                <a:moveTo>
                  <a:pt x="62" y="0"/>
                </a:moveTo>
                <a:lnTo>
                  <a:pt x="0" y="43852"/>
                </a:lnTo>
                <a:lnTo>
                  <a:pt x="45019" y="43852"/>
                </a:lnTo>
                <a:lnTo>
                  <a:pt x="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061577" y="10381088"/>
            <a:ext cx="1040130" cy="927735"/>
          </a:xfrm>
          <a:custGeom>
            <a:avLst/>
            <a:gdLst/>
            <a:ahLst/>
            <a:cxnLst/>
            <a:rect l="l" t="t" r="r" b="b"/>
            <a:pathLst>
              <a:path w="1040130" h="927734">
                <a:moveTo>
                  <a:pt x="112206" y="0"/>
                </a:moveTo>
                <a:lnTo>
                  <a:pt x="0" y="112153"/>
                </a:lnTo>
                <a:lnTo>
                  <a:pt x="815376" y="927468"/>
                </a:lnTo>
                <a:lnTo>
                  <a:pt x="1039537" y="927468"/>
                </a:lnTo>
                <a:lnTo>
                  <a:pt x="112206" y="0"/>
                </a:lnTo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078317" y="8952416"/>
            <a:ext cx="2423160" cy="2356485"/>
          </a:xfrm>
          <a:custGeom>
            <a:avLst/>
            <a:gdLst/>
            <a:ahLst/>
            <a:cxnLst/>
            <a:rect l="l" t="t" r="r" b="b"/>
            <a:pathLst>
              <a:path w="2423159" h="2356484">
                <a:moveTo>
                  <a:pt x="83348" y="0"/>
                </a:moveTo>
                <a:lnTo>
                  <a:pt x="0" y="748888"/>
                </a:lnTo>
                <a:lnTo>
                  <a:pt x="1596234" y="2356139"/>
                </a:lnTo>
                <a:lnTo>
                  <a:pt x="2422948" y="2356139"/>
                </a:lnTo>
                <a:lnTo>
                  <a:pt x="83348" y="0"/>
                </a:lnTo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703713" y="10942129"/>
            <a:ext cx="411480" cy="367030"/>
          </a:xfrm>
          <a:custGeom>
            <a:avLst/>
            <a:gdLst/>
            <a:ahLst/>
            <a:cxnLst/>
            <a:rect l="l" t="t" r="r" b="b"/>
            <a:pathLst>
              <a:path w="411480" h="367029">
                <a:moveTo>
                  <a:pt x="44721" y="0"/>
                </a:moveTo>
                <a:lnTo>
                  <a:pt x="0" y="44710"/>
                </a:lnTo>
                <a:lnTo>
                  <a:pt x="321691" y="366427"/>
                </a:lnTo>
                <a:lnTo>
                  <a:pt x="411119" y="366427"/>
                </a:lnTo>
                <a:lnTo>
                  <a:pt x="44721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285674" y="9491473"/>
            <a:ext cx="1861820" cy="1817370"/>
          </a:xfrm>
          <a:custGeom>
            <a:avLst/>
            <a:gdLst/>
            <a:ahLst/>
            <a:cxnLst/>
            <a:rect l="l" t="t" r="r" b="b"/>
            <a:pathLst>
              <a:path w="1861819" h="1817370">
                <a:moveTo>
                  <a:pt x="44312" y="0"/>
                </a:moveTo>
                <a:lnTo>
                  <a:pt x="0" y="45548"/>
                </a:lnTo>
                <a:lnTo>
                  <a:pt x="1771538" y="1817082"/>
                </a:lnTo>
                <a:lnTo>
                  <a:pt x="1861249" y="1817082"/>
                </a:lnTo>
                <a:lnTo>
                  <a:pt x="44312" y="0"/>
                </a:lnTo>
                <a:close/>
              </a:path>
            </a:pathLst>
          </a:custGeom>
          <a:solidFill>
            <a:srgbClr val="C0C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586369" y="9899720"/>
            <a:ext cx="1522095" cy="1409065"/>
          </a:xfrm>
          <a:custGeom>
            <a:avLst/>
            <a:gdLst/>
            <a:ahLst/>
            <a:cxnLst/>
            <a:rect l="l" t="t" r="r" b="b"/>
            <a:pathLst>
              <a:path w="1522094" h="1409065">
                <a:moveTo>
                  <a:pt x="113033" y="0"/>
                </a:moveTo>
                <a:lnTo>
                  <a:pt x="0" y="746396"/>
                </a:lnTo>
                <a:lnTo>
                  <a:pt x="662515" y="1408835"/>
                </a:lnTo>
                <a:lnTo>
                  <a:pt x="1521571" y="1408835"/>
                </a:lnTo>
                <a:lnTo>
                  <a:pt x="113033" y="0"/>
                </a:lnTo>
                <a:close/>
              </a:path>
            </a:pathLst>
          </a:custGeom>
          <a:solidFill>
            <a:srgbClr val="92A2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270060" y="6920327"/>
            <a:ext cx="4028440" cy="4028440"/>
          </a:xfrm>
          <a:custGeom>
            <a:avLst/>
            <a:gdLst/>
            <a:ahLst/>
            <a:cxnLst/>
            <a:rect l="l" t="t" r="r" b="b"/>
            <a:pathLst>
              <a:path w="4028440" h="4028440">
                <a:moveTo>
                  <a:pt x="112614" y="0"/>
                </a:moveTo>
                <a:lnTo>
                  <a:pt x="0" y="746469"/>
                </a:lnTo>
                <a:lnTo>
                  <a:pt x="3282245" y="4028296"/>
                </a:lnTo>
                <a:lnTo>
                  <a:pt x="4028327" y="3916132"/>
                </a:lnTo>
                <a:lnTo>
                  <a:pt x="112614" y="0"/>
                </a:lnTo>
                <a:close/>
              </a:path>
            </a:pathLst>
          </a:custGeom>
          <a:solidFill>
            <a:srgbClr val="C0C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998348" y="5608467"/>
            <a:ext cx="3105785" cy="3127375"/>
          </a:xfrm>
          <a:custGeom>
            <a:avLst/>
            <a:gdLst/>
            <a:ahLst/>
            <a:cxnLst/>
            <a:rect l="l" t="t" r="r" b="b"/>
            <a:pathLst>
              <a:path w="3105784" h="3127375">
                <a:moveTo>
                  <a:pt x="1009017" y="0"/>
                </a:moveTo>
                <a:lnTo>
                  <a:pt x="0" y="0"/>
                </a:lnTo>
                <a:lnTo>
                  <a:pt x="3105751" y="3127050"/>
                </a:lnTo>
                <a:lnTo>
                  <a:pt x="3105751" y="2111443"/>
                </a:lnTo>
                <a:lnTo>
                  <a:pt x="1009017" y="0"/>
                </a:lnTo>
              </a:path>
            </a:pathLst>
          </a:custGeom>
          <a:solidFill>
            <a:srgbClr val="EB7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422283" y="8104401"/>
            <a:ext cx="2682240" cy="2795270"/>
          </a:xfrm>
          <a:custGeom>
            <a:avLst/>
            <a:gdLst/>
            <a:ahLst/>
            <a:cxnLst/>
            <a:rect l="l" t="t" r="r" b="b"/>
            <a:pathLst>
              <a:path w="2682240" h="2795270">
                <a:moveTo>
                  <a:pt x="110949" y="0"/>
                </a:moveTo>
                <a:lnTo>
                  <a:pt x="0" y="112907"/>
                </a:lnTo>
                <a:lnTo>
                  <a:pt x="2681816" y="2794772"/>
                </a:lnTo>
                <a:lnTo>
                  <a:pt x="2681816" y="2570820"/>
                </a:lnTo>
                <a:lnTo>
                  <a:pt x="110949" y="0"/>
                </a:lnTo>
                <a:close/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807562" y="7989531"/>
            <a:ext cx="3387090" cy="3319145"/>
          </a:xfrm>
          <a:custGeom>
            <a:avLst/>
            <a:gdLst/>
            <a:ahLst/>
            <a:cxnLst/>
            <a:rect l="l" t="t" r="r" b="b"/>
            <a:pathLst>
              <a:path w="3387090" h="3319145">
                <a:moveTo>
                  <a:pt x="67034" y="0"/>
                </a:moveTo>
                <a:lnTo>
                  <a:pt x="0" y="66940"/>
                </a:lnTo>
                <a:lnTo>
                  <a:pt x="3252894" y="3319024"/>
                </a:lnTo>
                <a:lnTo>
                  <a:pt x="3386974" y="3319024"/>
                </a:lnTo>
                <a:lnTo>
                  <a:pt x="67034" y="0"/>
                </a:lnTo>
                <a:close/>
              </a:path>
            </a:pathLst>
          </a:custGeom>
          <a:solidFill>
            <a:srgbClr val="A6B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043960" y="6606506"/>
            <a:ext cx="4060190" cy="4115435"/>
          </a:xfrm>
          <a:custGeom>
            <a:avLst/>
            <a:gdLst/>
            <a:ahLst/>
            <a:cxnLst/>
            <a:rect l="l" t="t" r="r" b="b"/>
            <a:pathLst>
              <a:path w="4060190" h="4115434">
                <a:moveTo>
                  <a:pt x="747526" y="0"/>
                </a:moveTo>
                <a:lnTo>
                  <a:pt x="0" y="83212"/>
                </a:lnTo>
                <a:lnTo>
                  <a:pt x="4060140" y="4115208"/>
                </a:lnTo>
                <a:lnTo>
                  <a:pt x="4060140" y="3289650"/>
                </a:lnTo>
                <a:lnTo>
                  <a:pt x="747526" y="0"/>
                </a:lnTo>
              </a:path>
            </a:pathLst>
          </a:custGeom>
          <a:solidFill>
            <a:srgbClr val="EB7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036889" y="5608468"/>
            <a:ext cx="2067560" cy="2053589"/>
          </a:xfrm>
          <a:custGeom>
            <a:avLst/>
            <a:gdLst/>
            <a:ahLst/>
            <a:cxnLst/>
            <a:rect l="l" t="t" r="r" b="b"/>
            <a:pathLst>
              <a:path w="2067559" h="2053590">
                <a:moveTo>
                  <a:pt x="831236" y="0"/>
                </a:moveTo>
                <a:lnTo>
                  <a:pt x="0" y="0"/>
                </a:lnTo>
                <a:lnTo>
                  <a:pt x="2067210" y="2053153"/>
                </a:lnTo>
                <a:lnTo>
                  <a:pt x="2067210" y="1227080"/>
                </a:lnTo>
                <a:lnTo>
                  <a:pt x="831236" y="0"/>
                </a:lnTo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292808" y="5759393"/>
            <a:ext cx="3811904" cy="3855720"/>
          </a:xfrm>
          <a:custGeom>
            <a:avLst/>
            <a:gdLst/>
            <a:ahLst/>
            <a:cxnLst/>
            <a:rect l="l" t="t" r="r" b="b"/>
            <a:pathLst>
              <a:path w="3811905" h="3855720">
                <a:moveTo>
                  <a:pt x="44993" y="0"/>
                </a:moveTo>
                <a:lnTo>
                  <a:pt x="0" y="44009"/>
                </a:lnTo>
                <a:lnTo>
                  <a:pt x="3811291" y="3855300"/>
                </a:lnTo>
                <a:lnTo>
                  <a:pt x="3811291" y="3766305"/>
                </a:lnTo>
                <a:lnTo>
                  <a:pt x="44993" y="0"/>
                </a:lnTo>
              </a:path>
            </a:pathLst>
          </a:custGeom>
          <a:solidFill>
            <a:srgbClr val="A6B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794333" y="6946207"/>
            <a:ext cx="3310254" cy="3354070"/>
          </a:xfrm>
          <a:custGeom>
            <a:avLst/>
            <a:gdLst/>
            <a:ahLst/>
            <a:cxnLst/>
            <a:rect l="l" t="t" r="r" b="b"/>
            <a:pathLst>
              <a:path w="3310255" h="3354070">
                <a:moveTo>
                  <a:pt x="44103" y="0"/>
                </a:moveTo>
                <a:lnTo>
                  <a:pt x="0" y="44103"/>
                </a:lnTo>
                <a:lnTo>
                  <a:pt x="3309766" y="3353809"/>
                </a:lnTo>
                <a:lnTo>
                  <a:pt x="3309766" y="3265110"/>
                </a:lnTo>
                <a:lnTo>
                  <a:pt x="44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261729" y="5608468"/>
            <a:ext cx="842644" cy="842644"/>
          </a:xfrm>
          <a:custGeom>
            <a:avLst/>
            <a:gdLst/>
            <a:ahLst/>
            <a:cxnLst/>
            <a:rect l="l" t="t" r="r" b="b"/>
            <a:pathLst>
              <a:path w="842644" h="842645">
                <a:moveTo>
                  <a:pt x="89152" y="0"/>
                </a:moveTo>
                <a:lnTo>
                  <a:pt x="0" y="0"/>
                </a:lnTo>
                <a:lnTo>
                  <a:pt x="842370" y="842593"/>
                </a:lnTo>
                <a:lnTo>
                  <a:pt x="842370" y="753062"/>
                </a:lnTo>
                <a:lnTo>
                  <a:pt x="89152" y="0"/>
                </a:lnTo>
              </a:path>
            </a:pathLst>
          </a:custGeom>
          <a:solidFill>
            <a:srgbClr val="A6B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442954" y="5608468"/>
            <a:ext cx="1661160" cy="1660525"/>
          </a:xfrm>
          <a:custGeom>
            <a:avLst/>
            <a:gdLst/>
            <a:ahLst/>
            <a:cxnLst/>
            <a:rect l="l" t="t" r="r" b="b"/>
            <a:pathLst>
              <a:path w="1661159" h="1660525">
                <a:moveTo>
                  <a:pt x="89857" y="0"/>
                </a:moveTo>
                <a:lnTo>
                  <a:pt x="0" y="0"/>
                </a:lnTo>
                <a:lnTo>
                  <a:pt x="1661145" y="1660518"/>
                </a:lnTo>
                <a:lnTo>
                  <a:pt x="1661145" y="1570964"/>
                </a:lnTo>
                <a:lnTo>
                  <a:pt x="89857" y="0"/>
                </a:lnTo>
                <a:close/>
              </a:path>
            </a:pathLst>
          </a:custGeom>
          <a:solidFill>
            <a:srgbClr val="C0C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580049" y="10337903"/>
            <a:ext cx="1717675" cy="970915"/>
          </a:xfrm>
          <a:custGeom>
            <a:avLst/>
            <a:gdLst/>
            <a:ahLst/>
            <a:cxnLst/>
            <a:rect l="l" t="t" r="r" b="b"/>
            <a:pathLst>
              <a:path w="1717675" h="970915">
                <a:moveTo>
                  <a:pt x="746542" y="0"/>
                </a:moveTo>
                <a:lnTo>
                  <a:pt x="0" y="113001"/>
                </a:lnTo>
                <a:lnTo>
                  <a:pt x="857672" y="970653"/>
                </a:lnTo>
                <a:lnTo>
                  <a:pt x="1717195" y="970653"/>
                </a:lnTo>
                <a:lnTo>
                  <a:pt x="746542" y="0"/>
                </a:lnTo>
                <a:close/>
              </a:path>
            </a:pathLst>
          </a:custGeom>
          <a:solidFill>
            <a:srgbClr val="C0C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501040" y="10817798"/>
            <a:ext cx="494030" cy="490855"/>
          </a:xfrm>
          <a:custGeom>
            <a:avLst/>
            <a:gdLst/>
            <a:ahLst/>
            <a:cxnLst/>
            <a:rect l="l" t="t" r="r" b="b"/>
            <a:pathLst>
              <a:path w="494030" h="490854">
                <a:moveTo>
                  <a:pt x="2910" y="0"/>
                </a:moveTo>
                <a:lnTo>
                  <a:pt x="0" y="490757"/>
                </a:lnTo>
                <a:lnTo>
                  <a:pt x="493484" y="490757"/>
                </a:lnTo>
                <a:lnTo>
                  <a:pt x="2910" y="0"/>
                </a:lnTo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729848" y="11264712"/>
            <a:ext cx="45085" cy="44450"/>
          </a:xfrm>
          <a:custGeom>
            <a:avLst/>
            <a:gdLst/>
            <a:ahLst/>
            <a:cxnLst/>
            <a:rect l="l" t="t" r="r" b="b"/>
            <a:pathLst>
              <a:path w="45084" h="44450">
                <a:moveTo>
                  <a:pt x="4390" y="0"/>
                </a:moveTo>
                <a:lnTo>
                  <a:pt x="0" y="43843"/>
                </a:lnTo>
                <a:lnTo>
                  <a:pt x="44271" y="43843"/>
                </a:lnTo>
                <a:lnTo>
                  <a:pt x="44651" y="40051"/>
                </a:lnTo>
                <a:lnTo>
                  <a:pt x="4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229497" y="5608468"/>
            <a:ext cx="3487420" cy="2760345"/>
          </a:xfrm>
          <a:custGeom>
            <a:avLst/>
            <a:gdLst/>
            <a:ahLst/>
            <a:cxnLst/>
            <a:rect l="l" t="t" r="r" b="b"/>
            <a:pathLst>
              <a:path w="3487419" h="2760345">
                <a:moveTo>
                  <a:pt x="747189" y="0"/>
                </a:moveTo>
                <a:lnTo>
                  <a:pt x="0" y="0"/>
                </a:lnTo>
                <a:lnTo>
                  <a:pt x="2768326" y="2717875"/>
                </a:lnTo>
                <a:lnTo>
                  <a:pt x="3486932" y="2760251"/>
                </a:lnTo>
                <a:lnTo>
                  <a:pt x="747189" y="0"/>
                </a:lnTo>
                <a:close/>
              </a:path>
            </a:pathLst>
          </a:custGeom>
          <a:solidFill>
            <a:srgbClr val="204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417588" y="5608468"/>
            <a:ext cx="2961271" cy="259087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044851" y="7478386"/>
            <a:ext cx="3896360" cy="3830320"/>
          </a:xfrm>
          <a:custGeom>
            <a:avLst/>
            <a:gdLst/>
            <a:ahLst/>
            <a:cxnLst/>
            <a:rect l="l" t="t" r="r" b="b"/>
            <a:pathLst>
              <a:path w="3896359" h="3830320">
                <a:moveTo>
                  <a:pt x="4303" y="0"/>
                </a:moveTo>
                <a:lnTo>
                  <a:pt x="0" y="871491"/>
                </a:lnTo>
                <a:lnTo>
                  <a:pt x="3094075" y="3830170"/>
                </a:lnTo>
                <a:lnTo>
                  <a:pt x="3896170" y="3830170"/>
                </a:lnTo>
                <a:lnTo>
                  <a:pt x="3896164" y="3823234"/>
                </a:lnTo>
                <a:lnTo>
                  <a:pt x="4303" y="0"/>
                </a:lnTo>
              </a:path>
            </a:pathLst>
          </a:custGeom>
          <a:solidFill>
            <a:srgbClr val="E77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229480" y="7921280"/>
            <a:ext cx="3521223" cy="3387275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0" y="5671293"/>
            <a:ext cx="20104100" cy="5637530"/>
          </a:xfrm>
          <a:custGeom>
            <a:avLst/>
            <a:gdLst/>
            <a:ahLst/>
            <a:cxnLst/>
            <a:rect l="l" t="t" r="r" b="b"/>
            <a:pathLst>
              <a:path w="20104100" h="5637530">
                <a:moveTo>
                  <a:pt x="0" y="5637262"/>
                </a:moveTo>
                <a:lnTo>
                  <a:pt x="20104099" y="5637262"/>
                </a:lnTo>
                <a:lnTo>
                  <a:pt x="20104099" y="0"/>
                </a:lnTo>
                <a:lnTo>
                  <a:pt x="0" y="0"/>
                </a:lnTo>
                <a:lnTo>
                  <a:pt x="0" y="5637262"/>
                </a:lnTo>
              </a:path>
            </a:pathLst>
          </a:custGeom>
          <a:solidFill>
            <a:srgbClr val="28475C">
              <a:alpha val="9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70689" y="3184855"/>
            <a:ext cx="1561465" cy="961390"/>
          </a:xfrm>
          <a:custGeom>
            <a:avLst/>
            <a:gdLst/>
            <a:ahLst/>
            <a:cxnLst/>
            <a:rect l="l" t="t" r="r" b="b"/>
            <a:pathLst>
              <a:path w="1561464" h="961389">
                <a:moveTo>
                  <a:pt x="1561282" y="960787"/>
                </a:moveTo>
                <a:lnTo>
                  <a:pt x="0" y="960787"/>
                </a:lnTo>
                <a:lnTo>
                  <a:pt x="0" y="0"/>
                </a:lnTo>
                <a:lnTo>
                  <a:pt x="1561282" y="0"/>
                </a:lnTo>
                <a:lnTo>
                  <a:pt x="1561282" y="960787"/>
                </a:lnTo>
                <a:close/>
              </a:path>
            </a:pathLst>
          </a:custGeom>
          <a:solidFill>
            <a:srgbClr val="E42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98326" y="3425053"/>
            <a:ext cx="393700" cy="360680"/>
          </a:xfrm>
          <a:custGeom>
            <a:avLst/>
            <a:gdLst/>
            <a:ahLst/>
            <a:cxnLst/>
            <a:rect l="l" t="t" r="r" b="b"/>
            <a:pathLst>
              <a:path w="393700" h="360679">
                <a:moveTo>
                  <a:pt x="228523" y="120142"/>
                </a:moveTo>
                <a:lnTo>
                  <a:pt x="78244" y="120142"/>
                </a:lnTo>
                <a:lnTo>
                  <a:pt x="18267" y="200182"/>
                </a:lnTo>
                <a:lnTo>
                  <a:pt x="10122" y="211424"/>
                </a:lnTo>
                <a:lnTo>
                  <a:pt x="3680" y="222507"/>
                </a:lnTo>
                <a:lnTo>
                  <a:pt x="0" y="234176"/>
                </a:lnTo>
                <a:lnTo>
                  <a:pt x="1191" y="248469"/>
                </a:lnTo>
                <a:lnTo>
                  <a:pt x="33335" y="300221"/>
                </a:lnTo>
                <a:lnTo>
                  <a:pt x="58311" y="331007"/>
                </a:lnTo>
                <a:lnTo>
                  <a:pt x="100799" y="355757"/>
                </a:lnTo>
                <a:lnTo>
                  <a:pt x="151413" y="360242"/>
                </a:lnTo>
                <a:lnTo>
                  <a:pt x="235690" y="360220"/>
                </a:lnTo>
                <a:lnTo>
                  <a:pt x="285507" y="356487"/>
                </a:lnTo>
                <a:lnTo>
                  <a:pt x="324232" y="344837"/>
                </a:lnTo>
                <a:lnTo>
                  <a:pt x="360228" y="316564"/>
                </a:lnTo>
                <a:lnTo>
                  <a:pt x="371413" y="300221"/>
                </a:lnTo>
                <a:lnTo>
                  <a:pt x="155928" y="300221"/>
                </a:lnTo>
                <a:lnTo>
                  <a:pt x="142510" y="299693"/>
                </a:lnTo>
                <a:lnTo>
                  <a:pt x="129695" y="295997"/>
                </a:lnTo>
                <a:lnTo>
                  <a:pt x="122786" y="281608"/>
                </a:lnTo>
                <a:lnTo>
                  <a:pt x="121558" y="270004"/>
                </a:lnTo>
                <a:lnTo>
                  <a:pt x="124211" y="260594"/>
                </a:lnTo>
                <a:lnTo>
                  <a:pt x="128946" y="252783"/>
                </a:lnTo>
                <a:lnTo>
                  <a:pt x="228523" y="120142"/>
                </a:lnTo>
                <a:close/>
              </a:path>
              <a:path w="393700" h="360679">
                <a:moveTo>
                  <a:pt x="120861" y="0"/>
                </a:moveTo>
                <a:lnTo>
                  <a:pt x="84461" y="17504"/>
                </a:lnTo>
                <a:lnTo>
                  <a:pt x="78244" y="59956"/>
                </a:lnTo>
                <a:lnTo>
                  <a:pt x="228523" y="59956"/>
                </a:lnTo>
                <a:lnTo>
                  <a:pt x="240363" y="60382"/>
                </a:lnTo>
                <a:lnTo>
                  <a:pt x="271655" y="88721"/>
                </a:lnTo>
                <a:lnTo>
                  <a:pt x="273516" y="255206"/>
                </a:lnTo>
                <a:lnTo>
                  <a:pt x="273092" y="267060"/>
                </a:lnTo>
                <a:lnTo>
                  <a:pt x="244764" y="298376"/>
                </a:lnTo>
                <a:lnTo>
                  <a:pt x="155928" y="300221"/>
                </a:lnTo>
                <a:lnTo>
                  <a:pt x="371413" y="300221"/>
                </a:lnTo>
                <a:lnTo>
                  <a:pt x="387770" y="261543"/>
                </a:lnTo>
                <a:lnTo>
                  <a:pt x="393619" y="217953"/>
                </a:lnTo>
                <a:lnTo>
                  <a:pt x="393634" y="142500"/>
                </a:lnTo>
                <a:lnTo>
                  <a:pt x="393312" y="132912"/>
                </a:lnTo>
                <a:lnTo>
                  <a:pt x="383740" y="82085"/>
                </a:lnTo>
                <a:lnTo>
                  <a:pt x="360133" y="41701"/>
                </a:lnTo>
                <a:lnTo>
                  <a:pt x="324083" y="16289"/>
                </a:lnTo>
                <a:lnTo>
                  <a:pt x="285507" y="4112"/>
                </a:lnTo>
                <a:lnTo>
                  <a:pt x="236967" y="46"/>
                </a:lnTo>
                <a:lnTo>
                  <a:pt x="1208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16278" y="3545194"/>
            <a:ext cx="330835" cy="240665"/>
          </a:xfrm>
          <a:custGeom>
            <a:avLst/>
            <a:gdLst/>
            <a:ahLst/>
            <a:cxnLst/>
            <a:rect l="l" t="t" r="r" b="b"/>
            <a:pathLst>
              <a:path w="330835" h="240664">
                <a:moveTo>
                  <a:pt x="330293" y="0"/>
                </a:moveTo>
                <a:lnTo>
                  <a:pt x="180182" y="0"/>
                </a:lnTo>
                <a:lnTo>
                  <a:pt x="0" y="240202"/>
                </a:lnTo>
                <a:lnTo>
                  <a:pt x="150142" y="240202"/>
                </a:lnTo>
                <a:lnTo>
                  <a:pt x="3302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10886" y="3545207"/>
            <a:ext cx="454025" cy="360680"/>
          </a:xfrm>
          <a:custGeom>
            <a:avLst/>
            <a:gdLst/>
            <a:ahLst/>
            <a:cxnLst/>
            <a:rect l="l" t="t" r="r" b="b"/>
            <a:pathLst>
              <a:path w="454025" h="360679">
                <a:moveTo>
                  <a:pt x="180203" y="59938"/>
                </a:moveTo>
                <a:lnTo>
                  <a:pt x="60071" y="59938"/>
                </a:lnTo>
                <a:lnTo>
                  <a:pt x="60071" y="360243"/>
                </a:lnTo>
                <a:lnTo>
                  <a:pt x="180203" y="360243"/>
                </a:lnTo>
                <a:lnTo>
                  <a:pt x="180203" y="59938"/>
                </a:lnTo>
                <a:close/>
              </a:path>
              <a:path w="454025" h="360679">
                <a:moveTo>
                  <a:pt x="39434" y="0"/>
                </a:moveTo>
                <a:lnTo>
                  <a:pt x="4167" y="17914"/>
                </a:lnTo>
                <a:lnTo>
                  <a:pt x="0" y="42409"/>
                </a:lnTo>
                <a:lnTo>
                  <a:pt x="0" y="59938"/>
                </a:lnTo>
                <a:lnTo>
                  <a:pt x="300388" y="59944"/>
                </a:lnTo>
                <a:lnTo>
                  <a:pt x="312968" y="60932"/>
                </a:lnTo>
                <a:lnTo>
                  <a:pt x="325019" y="65915"/>
                </a:lnTo>
                <a:lnTo>
                  <a:pt x="334379" y="78161"/>
                </a:lnTo>
                <a:lnTo>
                  <a:pt x="334130" y="89805"/>
                </a:lnTo>
                <a:lnTo>
                  <a:pt x="329423" y="100493"/>
                </a:lnTo>
                <a:lnTo>
                  <a:pt x="322796" y="110030"/>
                </a:lnTo>
                <a:lnTo>
                  <a:pt x="225197" y="240183"/>
                </a:lnTo>
                <a:lnTo>
                  <a:pt x="375381" y="240183"/>
                </a:lnTo>
                <a:lnTo>
                  <a:pt x="442244" y="150724"/>
                </a:lnTo>
                <a:lnTo>
                  <a:pt x="448361" y="140306"/>
                </a:lnTo>
                <a:lnTo>
                  <a:pt x="452452" y="128451"/>
                </a:lnTo>
                <a:lnTo>
                  <a:pt x="453757" y="114049"/>
                </a:lnTo>
                <a:lnTo>
                  <a:pt x="450222" y="102593"/>
                </a:lnTo>
                <a:lnTo>
                  <a:pt x="415440" y="53287"/>
                </a:lnTo>
                <a:lnTo>
                  <a:pt x="389883" y="23862"/>
                </a:lnTo>
                <a:lnTo>
                  <a:pt x="348455" y="2837"/>
                </a:lnTo>
                <a:lnTo>
                  <a:pt x="309447" y="26"/>
                </a:lnTo>
                <a:lnTo>
                  <a:pt x="39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0" y="5608468"/>
            <a:ext cx="20104100" cy="62865"/>
          </a:xfrm>
          <a:custGeom>
            <a:avLst/>
            <a:gdLst/>
            <a:ahLst/>
            <a:cxnLst/>
            <a:rect l="l" t="t" r="r" b="b"/>
            <a:pathLst>
              <a:path w="20104100" h="62864">
                <a:moveTo>
                  <a:pt x="0" y="62825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62825"/>
                </a:lnTo>
                <a:lnTo>
                  <a:pt x="0" y="62825"/>
                </a:lnTo>
              </a:path>
            </a:pathLst>
          </a:custGeom>
          <a:solidFill>
            <a:srgbClr val="2144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372188" y="9119554"/>
            <a:ext cx="231140" cy="246379"/>
          </a:xfrm>
          <a:custGeom>
            <a:avLst/>
            <a:gdLst/>
            <a:ahLst/>
            <a:cxnLst/>
            <a:rect l="l" t="t" r="r" b="b"/>
            <a:pathLst>
              <a:path w="231140" h="246379">
                <a:moveTo>
                  <a:pt x="123610" y="0"/>
                </a:moveTo>
                <a:lnTo>
                  <a:pt x="79699" y="7240"/>
                </a:lnTo>
                <a:lnTo>
                  <a:pt x="43503" y="27616"/>
                </a:lnTo>
                <a:lnTo>
                  <a:pt x="16971" y="58480"/>
                </a:lnTo>
                <a:lnTo>
                  <a:pt x="2054" y="97187"/>
                </a:lnTo>
                <a:lnTo>
                  <a:pt x="0" y="111374"/>
                </a:lnTo>
                <a:lnTo>
                  <a:pt x="675" y="128017"/>
                </a:lnTo>
                <a:lnTo>
                  <a:pt x="11418" y="172832"/>
                </a:lnTo>
                <a:lnTo>
                  <a:pt x="33382" y="208556"/>
                </a:lnTo>
                <a:lnTo>
                  <a:pt x="64192" y="233360"/>
                </a:lnTo>
                <a:lnTo>
                  <a:pt x="101468" y="245418"/>
                </a:lnTo>
                <a:lnTo>
                  <a:pt x="114919" y="246289"/>
                </a:lnTo>
                <a:lnTo>
                  <a:pt x="115242" y="246289"/>
                </a:lnTo>
                <a:lnTo>
                  <a:pt x="156086" y="238352"/>
                </a:lnTo>
                <a:lnTo>
                  <a:pt x="190582" y="216493"/>
                </a:lnTo>
                <a:lnTo>
                  <a:pt x="201725" y="204638"/>
                </a:lnTo>
                <a:lnTo>
                  <a:pt x="124509" y="204638"/>
                </a:lnTo>
                <a:lnTo>
                  <a:pt x="108622" y="203598"/>
                </a:lnTo>
                <a:lnTo>
                  <a:pt x="69158" y="187386"/>
                </a:lnTo>
                <a:lnTo>
                  <a:pt x="44622" y="155882"/>
                </a:lnTo>
                <a:lnTo>
                  <a:pt x="38227" y="129146"/>
                </a:lnTo>
                <a:lnTo>
                  <a:pt x="39345" y="112980"/>
                </a:lnTo>
                <a:lnTo>
                  <a:pt x="55320" y="72328"/>
                </a:lnTo>
                <a:lnTo>
                  <a:pt x="85931" y="46978"/>
                </a:lnTo>
                <a:lnTo>
                  <a:pt x="115235" y="40736"/>
                </a:lnTo>
                <a:lnTo>
                  <a:pt x="200528" y="40736"/>
                </a:lnTo>
                <a:lnTo>
                  <a:pt x="195150" y="34431"/>
                </a:lnTo>
                <a:lnTo>
                  <a:pt x="162661" y="10603"/>
                </a:lnTo>
                <a:lnTo>
                  <a:pt x="137197" y="1915"/>
                </a:lnTo>
                <a:lnTo>
                  <a:pt x="123610" y="0"/>
                </a:lnTo>
                <a:close/>
              </a:path>
              <a:path w="231140" h="246379">
                <a:moveTo>
                  <a:pt x="200528" y="40736"/>
                </a:moveTo>
                <a:lnTo>
                  <a:pt x="115235" y="40736"/>
                </a:lnTo>
                <a:lnTo>
                  <a:pt x="129270" y="42098"/>
                </a:lnTo>
                <a:lnTo>
                  <a:pt x="142473" y="46021"/>
                </a:lnTo>
                <a:lnTo>
                  <a:pt x="174805" y="70733"/>
                </a:lnTo>
                <a:lnTo>
                  <a:pt x="191419" y="109756"/>
                </a:lnTo>
                <a:lnTo>
                  <a:pt x="190625" y="127144"/>
                </a:lnTo>
                <a:lnTo>
                  <a:pt x="176471" y="170030"/>
                </a:lnTo>
                <a:lnTo>
                  <a:pt x="148462" y="196919"/>
                </a:lnTo>
                <a:lnTo>
                  <a:pt x="124509" y="204638"/>
                </a:lnTo>
                <a:lnTo>
                  <a:pt x="201725" y="204638"/>
                </a:lnTo>
                <a:lnTo>
                  <a:pt x="221932" y="170756"/>
                </a:lnTo>
                <a:lnTo>
                  <a:pt x="230873" y="128017"/>
                </a:lnTo>
                <a:lnTo>
                  <a:pt x="230858" y="127144"/>
                </a:lnTo>
                <a:lnTo>
                  <a:pt x="223785" y="82573"/>
                </a:lnTo>
                <a:lnTo>
                  <a:pt x="204074" y="44892"/>
                </a:lnTo>
                <a:lnTo>
                  <a:pt x="200528" y="407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467239" y="9396679"/>
            <a:ext cx="38735" cy="73660"/>
          </a:xfrm>
          <a:custGeom>
            <a:avLst/>
            <a:gdLst/>
            <a:ahLst/>
            <a:cxnLst/>
            <a:rect l="l" t="t" r="r" b="b"/>
            <a:pathLst>
              <a:path w="38734" h="73659">
                <a:moveTo>
                  <a:pt x="22317" y="0"/>
                </a:moveTo>
                <a:lnTo>
                  <a:pt x="8113" y="4072"/>
                </a:lnTo>
                <a:lnTo>
                  <a:pt x="706" y="14806"/>
                </a:lnTo>
                <a:lnTo>
                  <a:pt x="0" y="53104"/>
                </a:lnTo>
                <a:lnTo>
                  <a:pt x="4667" y="66498"/>
                </a:lnTo>
                <a:lnTo>
                  <a:pt x="16217" y="73371"/>
                </a:lnTo>
                <a:lnTo>
                  <a:pt x="30437" y="69308"/>
                </a:lnTo>
                <a:lnTo>
                  <a:pt x="37821" y="58570"/>
                </a:lnTo>
                <a:lnTo>
                  <a:pt x="38522" y="20267"/>
                </a:lnTo>
                <a:lnTo>
                  <a:pt x="33870" y="6886"/>
                </a:lnTo>
                <a:lnTo>
                  <a:pt x="22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67251" y="9489468"/>
            <a:ext cx="38735" cy="243840"/>
          </a:xfrm>
          <a:custGeom>
            <a:avLst/>
            <a:gdLst/>
            <a:ahLst/>
            <a:cxnLst/>
            <a:rect l="l" t="t" r="r" b="b"/>
            <a:pathLst>
              <a:path w="38734" h="243840">
                <a:moveTo>
                  <a:pt x="19255" y="0"/>
                </a:moveTo>
                <a:lnTo>
                  <a:pt x="6685" y="4971"/>
                </a:lnTo>
                <a:lnTo>
                  <a:pt x="238" y="17280"/>
                </a:lnTo>
                <a:lnTo>
                  <a:pt x="0" y="223029"/>
                </a:lnTo>
                <a:lnTo>
                  <a:pt x="4649" y="236411"/>
                </a:lnTo>
                <a:lnTo>
                  <a:pt x="16197" y="243306"/>
                </a:lnTo>
                <a:lnTo>
                  <a:pt x="30401" y="239232"/>
                </a:lnTo>
                <a:lnTo>
                  <a:pt x="37804" y="228496"/>
                </a:lnTo>
                <a:lnTo>
                  <a:pt x="38511" y="20522"/>
                </a:lnTo>
                <a:lnTo>
                  <a:pt x="33846" y="7142"/>
                </a:lnTo>
                <a:lnTo>
                  <a:pt x="22297" y="255"/>
                </a:lnTo>
                <a:lnTo>
                  <a:pt x="192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255879" y="9371390"/>
            <a:ext cx="481965" cy="1073150"/>
          </a:xfrm>
          <a:custGeom>
            <a:avLst/>
            <a:gdLst/>
            <a:ahLst/>
            <a:cxnLst/>
            <a:rect l="l" t="t" r="r" b="b"/>
            <a:pathLst>
              <a:path w="481964" h="1073150">
                <a:moveTo>
                  <a:pt x="260138" y="897196"/>
                </a:moveTo>
                <a:lnTo>
                  <a:pt x="221626" y="897196"/>
                </a:lnTo>
                <a:lnTo>
                  <a:pt x="221674" y="1052731"/>
                </a:lnTo>
                <a:lnTo>
                  <a:pt x="226292" y="1065992"/>
                </a:lnTo>
                <a:lnTo>
                  <a:pt x="237841" y="1072863"/>
                </a:lnTo>
                <a:lnTo>
                  <a:pt x="252057" y="1068798"/>
                </a:lnTo>
                <a:lnTo>
                  <a:pt x="259439" y="1058056"/>
                </a:lnTo>
                <a:lnTo>
                  <a:pt x="260138" y="897196"/>
                </a:lnTo>
                <a:close/>
              </a:path>
              <a:path w="481964" h="1073150">
                <a:moveTo>
                  <a:pt x="354230" y="897196"/>
                </a:moveTo>
                <a:lnTo>
                  <a:pt x="315571" y="897196"/>
                </a:lnTo>
                <a:lnTo>
                  <a:pt x="304440" y="1049391"/>
                </a:lnTo>
                <a:lnTo>
                  <a:pt x="307768" y="1062648"/>
                </a:lnTo>
                <a:lnTo>
                  <a:pt x="317981" y="1070632"/>
                </a:lnTo>
                <a:lnTo>
                  <a:pt x="322660" y="1071516"/>
                </a:lnTo>
                <a:lnTo>
                  <a:pt x="323644" y="1071516"/>
                </a:lnTo>
                <a:lnTo>
                  <a:pt x="336084" y="1066654"/>
                </a:lnTo>
                <a:lnTo>
                  <a:pt x="342613" y="1054409"/>
                </a:lnTo>
                <a:lnTo>
                  <a:pt x="354230" y="897196"/>
                </a:lnTo>
                <a:close/>
              </a:path>
              <a:path w="481964" h="1073150">
                <a:moveTo>
                  <a:pt x="430280" y="587457"/>
                </a:moveTo>
                <a:lnTo>
                  <a:pt x="51527" y="587457"/>
                </a:lnTo>
                <a:lnTo>
                  <a:pt x="37686" y="589467"/>
                </a:lnTo>
                <a:lnTo>
                  <a:pt x="6726" y="615253"/>
                </a:lnTo>
                <a:lnTo>
                  <a:pt x="0" y="842287"/>
                </a:lnTo>
                <a:lnTo>
                  <a:pt x="1886" y="857043"/>
                </a:lnTo>
                <a:lnTo>
                  <a:pt x="26087" y="890033"/>
                </a:lnTo>
                <a:lnTo>
                  <a:pt x="122415" y="897196"/>
                </a:lnTo>
                <a:lnTo>
                  <a:pt x="135807" y="1052731"/>
                </a:lnTo>
                <a:lnTo>
                  <a:pt x="141514" y="1065542"/>
                </a:lnTo>
                <a:lnTo>
                  <a:pt x="153499" y="1071320"/>
                </a:lnTo>
                <a:lnTo>
                  <a:pt x="156749" y="1071285"/>
                </a:lnTo>
                <a:lnTo>
                  <a:pt x="168370" y="1065601"/>
                </a:lnTo>
                <a:lnTo>
                  <a:pt x="174044" y="1053625"/>
                </a:lnTo>
                <a:lnTo>
                  <a:pt x="161073" y="897196"/>
                </a:lnTo>
                <a:lnTo>
                  <a:pt x="430280" y="897196"/>
                </a:lnTo>
                <a:lnTo>
                  <a:pt x="467033" y="880747"/>
                </a:lnTo>
                <a:lnTo>
                  <a:pt x="480131" y="856150"/>
                </a:lnTo>
                <a:lnTo>
                  <a:pt x="44344" y="856150"/>
                </a:lnTo>
                <a:lnTo>
                  <a:pt x="38522" y="849941"/>
                </a:lnTo>
                <a:lnTo>
                  <a:pt x="38522" y="634712"/>
                </a:lnTo>
                <a:lnTo>
                  <a:pt x="44344" y="628513"/>
                </a:lnTo>
                <a:lnTo>
                  <a:pt x="480035" y="628513"/>
                </a:lnTo>
                <a:lnTo>
                  <a:pt x="479920" y="627614"/>
                </a:lnTo>
                <a:lnTo>
                  <a:pt x="474602" y="614376"/>
                </a:lnTo>
                <a:lnTo>
                  <a:pt x="466364" y="603197"/>
                </a:lnTo>
                <a:lnTo>
                  <a:pt x="455719" y="594623"/>
                </a:lnTo>
                <a:lnTo>
                  <a:pt x="443180" y="589198"/>
                </a:lnTo>
                <a:lnTo>
                  <a:pt x="430280" y="587457"/>
                </a:lnTo>
                <a:close/>
              </a:path>
              <a:path w="481964" h="1073150">
                <a:moveTo>
                  <a:pt x="480035" y="628513"/>
                </a:moveTo>
                <a:lnTo>
                  <a:pt x="437463" y="628513"/>
                </a:lnTo>
                <a:lnTo>
                  <a:pt x="443295" y="634712"/>
                </a:lnTo>
                <a:lnTo>
                  <a:pt x="443295" y="849941"/>
                </a:lnTo>
                <a:lnTo>
                  <a:pt x="437463" y="856150"/>
                </a:lnTo>
                <a:lnTo>
                  <a:pt x="480131" y="856150"/>
                </a:lnTo>
                <a:lnTo>
                  <a:pt x="480219" y="849941"/>
                </a:lnTo>
                <a:lnTo>
                  <a:pt x="481807" y="642366"/>
                </a:lnTo>
                <a:lnTo>
                  <a:pt x="480035" y="628513"/>
                </a:lnTo>
                <a:close/>
              </a:path>
              <a:path w="481964" h="1073150">
                <a:moveTo>
                  <a:pt x="181278" y="0"/>
                </a:moveTo>
                <a:lnTo>
                  <a:pt x="138665" y="9349"/>
                </a:lnTo>
                <a:lnTo>
                  <a:pt x="102561" y="25604"/>
                </a:lnTo>
                <a:lnTo>
                  <a:pt x="72967" y="51644"/>
                </a:lnTo>
                <a:lnTo>
                  <a:pt x="51507" y="85540"/>
                </a:lnTo>
                <a:lnTo>
                  <a:pt x="39808" y="125365"/>
                </a:lnTo>
                <a:lnTo>
                  <a:pt x="31611" y="341925"/>
                </a:lnTo>
                <a:lnTo>
                  <a:pt x="32167" y="354821"/>
                </a:lnTo>
                <a:lnTo>
                  <a:pt x="34743" y="367310"/>
                </a:lnTo>
                <a:lnTo>
                  <a:pt x="39297" y="379180"/>
                </a:lnTo>
                <a:lnTo>
                  <a:pt x="67736" y="426289"/>
                </a:lnTo>
                <a:lnTo>
                  <a:pt x="86102" y="587457"/>
                </a:lnTo>
                <a:lnTo>
                  <a:pt x="124907" y="587457"/>
                </a:lnTo>
                <a:lnTo>
                  <a:pt x="115368" y="503889"/>
                </a:lnTo>
                <a:lnTo>
                  <a:pt x="161431" y="503889"/>
                </a:lnTo>
                <a:lnTo>
                  <a:pt x="71631" y="357705"/>
                </a:lnTo>
                <a:lnTo>
                  <a:pt x="69851" y="350710"/>
                </a:lnTo>
                <a:lnTo>
                  <a:pt x="70194" y="341925"/>
                </a:lnTo>
                <a:lnTo>
                  <a:pt x="77976" y="131010"/>
                </a:lnTo>
                <a:lnTo>
                  <a:pt x="91966" y="92474"/>
                </a:lnTo>
                <a:lnTo>
                  <a:pt x="118667" y="63393"/>
                </a:lnTo>
                <a:lnTo>
                  <a:pt x="182025" y="39746"/>
                </a:lnTo>
                <a:lnTo>
                  <a:pt x="192160" y="32788"/>
                </a:lnTo>
                <a:lnTo>
                  <a:pt x="196412" y="21030"/>
                </a:lnTo>
                <a:lnTo>
                  <a:pt x="190572" y="6680"/>
                </a:lnTo>
                <a:lnTo>
                  <a:pt x="181278" y="0"/>
                </a:lnTo>
                <a:close/>
              </a:path>
              <a:path w="481964" h="1073150">
                <a:moveTo>
                  <a:pt x="161431" y="503889"/>
                </a:moveTo>
                <a:lnTo>
                  <a:pt x="115368" y="503889"/>
                </a:lnTo>
                <a:lnTo>
                  <a:pt x="134959" y="535741"/>
                </a:lnTo>
                <a:lnTo>
                  <a:pt x="142225" y="547140"/>
                </a:lnTo>
                <a:lnTo>
                  <a:pt x="151296" y="556401"/>
                </a:lnTo>
                <a:lnTo>
                  <a:pt x="161726" y="563363"/>
                </a:lnTo>
                <a:lnTo>
                  <a:pt x="161754" y="564484"/>
                </a:lnTo>
                <a:lnTo>
                  <a:pt x="160885" y="587457"/>
                </a:lnTo>
                <a:lnTo>
                  <a:pt x="201281" y="587457"/>
                </a:lnTo>
                <a:lnTo>
                  <a:pt x="207197" y="567489"/>
                </a:lnTo>
                <a:lnTo>
                  <a:pt x="209742" y="566651"/>
                </a:lnTo>
                <a:lnTo>
                  <a:pt x="212318" y="565709"/>
                </a:lnTo>
                <a:lnTo>
                  <a:pt x="222422" y="560777"/>
                </a:lnTo>
                <a:lnTo>
                  <a:pt x="228998" y="555605"/>
                </a:lnTo>
                <a:lnTo>
                  <a:pt x="234348" y="549458"/>
                </a:lnTo>
                <a:lnTo>
                  <a:pt x="324242" y="549458"/>
                </a:lnTo>
                <a:lnTo>
                  <a:pt x="326319" y="547366"/>
                </a:lnTo>
                <a:lnTo>
                  <a:pt x="333585" y="536168"/>
                </a:lnTo>
                <a:lnTo>
                  <a:pt x="333801" y="535741"/>
                </a:lnTo>
                <a:lnTo>
                  <a:pt x="337750" y="529302"/>
                </a:lnTo>
                <a:lnTo>
                  <a:pt x="280994" y="529302"/>
                </a:lnTo>
                <a:lnTo>
                  <a:pt x="276243" y="526894"/>
                </a:lnTo>
                <a:lnTo>
                  <a:pt x="181357" y="526894"/>
                </a:lnTo>
                <a:lnTo>
                  <a:pt x="172942" y="522044"/>
                </a:lnTo>
                <a:lnTo>
                  <a:pt x="168403" y="515302"/>
                </a:lnTo>
                <a:lnTo>
                  <a:pt x="168068" y="514695"/>
                </a:lnTo>
                <a:lnTo>
                  <a:pt x="161431" y="503889"/>
                </a:lnTo>
                <a:close/>
              </a:path>
              <a:path w="481964" h="1073150">
                <a:moveTo>
                  <a:pt x="324242" y="549458"/>
                </a:moveTo>
                <a:lnTo>
                  <a:pt x="234348" y="549458"/>
                </a:lnTo>
                <a:lnTo>
                  <a:pt x="239751" y="555605"/>
                </a:lnTo>
                <a:lnTo>
                  <a:pt x="246285" y="560777"/>
                </a:lnTo>
                <a:lnTo>
                  <a:pt x="258777" y="566840"/>
                </a:lnTo>
                <a:lnTo>
                  <a:pt x="263761" y="568390"/>
                </a:lnTo>
                <a:lnTo>
                  <a:pt x="268787" y="569321"/>
                </a:lnTo>
                <a:lnTo>
                  <a:pt x="271792" y="587457"/>
                </a:lnTo>
                <a:lnTo>
                  <a:pt x="310870" y="587457"/>
                </a:lnTo>
                <a:lnTo>
                  <a:pt x="306922" y="563363"/>
                </a:lnTo>
                <a:lnTo>
                  <a:pt x="317298" y="556451"/>
                </a:lnTo>
                <a:lnTo>
                  <a:pt x="324242" y="549458"/>
                </a:lnTo>
                <a:close/>
              </a:path>
              <a:path w="481964" h="1073150">
                <a:moveTo>
                  <a:pt x="392435" y="503418"/>
                </a:moveTo>
                <a:lnTo>
                  <a:pt x="353622" y="503418"/>
                </a:lnTo>
                <a:lnTo>
                  <a:pt x="344031" y="587457"/>
                </a:lnTo>
                <a:lnTo>
                  <a:pt x="382878" y="587457"/>
                </a:lnTo>
                <a:lnTo>
                  <a:pt x="392435" y="503418"/>
                </a:lnTo>
                <a:close/>
              </a:path>
              <a:path w="481964" h="1073150">
                <a:moveTo>
                  <a:pt x="296409" y="51"/>
                </a:moveTo>
                <a:lnTo>
                  <a:pt x="284249" y="915"/>
                </a:lnTo>
                <a:lnTo>
                  <a:pt x="275145" y="9156"/>
                </a:lnTo>
                <a:lnTo>
                  <a:pt x="273708" y="24078"/>
                </a:lnTo>
                <a:lnTo>
                  <a:pt x="278325" y="34573"/>
                </a:lnTo>
                <a:lnTo>
                  <a:pt x="320409" y="49096"/>
                </a:lnTo>
                <a:lnTo>
                  <a:pt x="332938" y="53565"/>
                </a:lnTo>
                <a:lnTo>
                  <a:pt x="364781" y="76497"/>
                </a:lnTo>
                <a:lnTo>
                  <a:pt x="385521" y="110782"/>
                </a:lnTo>
                <a:lnTo>
                  <a:pt x="398616" y="343569"/>
                </a:lnTo>
                <a:lnTo>
                  <a:pt x="398856" y="350710"/>
                </a:lnTo>
                <a:lnTo>
                  <a:pt x="397066" y="357705"/>
                </a:lnTo>
                <a:lnTo>
                  <a:pt x="300681" y="514695"/>
                </a:lnTo>
                <a:lnTo>
                  <a:pt x="300346" y="515302"/>
                </a:lnTo>
                <a:lnTo>
                  <a:pt x="300022" y="515962"/>
                </a:lnTo>
                <a:lnTo>
                  <a:pt x="292017" y="525401"/>
                </a:lnTo>
                <a:lnTo>
                  <a:pt x="280994" y="529302"/>
                </a:lnTo>
                <a:lnTo>
                  <a:pt x="337750" y="529302"/>
                </a:lnTo>
                <a:lnTo>
                  <a:pt x="353622" y="503418"/>
                </a:lnTo>
                <a:lnTo>
                  <a:pt x="392435" y="503418"/>
                </a:lnTo>
                <a:lnTo>
                  <a:pt x="401254" y="425870"/>
                </a:lnTo>
                <a:lnTo>
                  <a:pt x="425631" y="386175"/>
                </a:lnTo>
                <a:lnTo>
                  <a:pt x="431371" y="374802"/>
                </a:lnTo>
                <a:lnTo>
                  <a:pt x="435182" y="362678"/>
                </a:lnTo>
                <a:lnTo>
                  <a:pt x="436996" y="350015"/>
                </a:lnTo>
                <a:lnTo>
                  <a:pt x="429149" y="128193"/>
                </a:lnTo>
                <a:lnTo>
                  <a:pt x="417381" y="85958"/>
                </a:lnTo>
                <a:lnTo>
                  <a:pt x="396024" y="51978"/>
                </a:lnTo>
                <a:lnTo>
                  <a:pt x="366519" y="25836"/>
                </a:lnTo>
                <a:lnTo>
                  <a:pt x="330493" y="9463"/>
                </a:lnTo>
                <a:lnTo>
                  <a:pt x="296409" y="51"/>
                </a:lnTo>
                <a:close/>
              </a:path>
              <a:path w="481964" h="1073150">
                <a:moveTo>
                  <a:pt x="140686" y="138863"/>
                </a:moveTo>
                <a:lnTo>
                  <a:pt x="128158" y="143850"/>
                </a:lnTo>
                <a:lnTo>
                  <a:pt x="121710" y="156125"/>
                </a:lnTo>
                <a:lnTo>
                  <a:pt x="121713" y="329098"/>
                </a:lnTo>
                <a:lnTo>
                  <a:pt x="122551" y="332627"/>
                </a:lnTo>
                <a:lnTo>
                  <a:pt x="124247" y="335726"/>
                </a:lnTo>
                <a:lnTo>
                  <a:pt x="211291" y="497083"/>
                </a:lnTo>
                <a:lnTo>
                  <a:pt x="211910" y="509693"/>
                </a:lnTo>
                <a:lnTo>
                  <a:pt x="206778" y="520802"/>
                </a:lnTo>
                <a:lnTo>
                  <a:pt x="192692" y="526860"/>
                </a:lnTo>
                <a:lnTo>
                  <a:pt x="181357" y="526894"/>
                </a:lnTo>
                <a:lnTo>
                  <a:pt x="276243" y="526894"/>
                </a:lnTo>
                <a:lnTo>
                  <a:pt x="266153" y="521780"/>
                </a:lnTo>
                <a:lnTo>
                  <a:pt x="258338" y="512456"/>
                </a:lnTo>
                <a:lnTo>
                  <a:pt x="256477" y="502278"/>
                </a:lnTo>
                <a:lnTo>
                  <a:pt x="280119" y="457524"/>
                </a:lnTo>
                <a:lnTo>
                  <a:pt x="234348" y="457524"/>
                </a:lnTo>
                <a:lnTo>
                  <a:pt x="160183" y="320041"/>
                </a:lnTo>
                <a:lnTo>
                  <a:pt x="159995" y="159386"/>
                </a:lnTo>
                <a:lnTo>
                  <a:pt x="155304" y="146006"/>
                </a:lnTo>
                <a:lnTo>
                  <a:pt x="143776" y="139119"/>
                </a:lnTo>
                <a:lnTo>
                  <a:pt x="140686" y="138863"/>
                </a:lnTo>
                <a:close/>
              </a:path>
              <a:path w="481964" h="1073150">
                <a:moveTo>
                  <a:pt x="331102" y="139135"/>
                </a:moveTo>
                <a:lnTo>
                  <a:pt x="316864" y="143186"/>
                </a:lnTo>
                <a:lnTo>
                  <a:pt x="309465" y="153898"/>
                </a:lnTo>
                <a:lnTo>
                  <a:pt x="308524" y="320041"/>
                </a:lnTo>
                <a:lnTo>
                  <a:pt x="234348" y="457524"/>
                </a:lnTo>
                <a:lnTo>
                  <a:pt x="280119" y="457524"/>
                </a:lnTo>
                <a:lnTo>
                  <a:pt x="344460" y="335726"/>
                </a:lnTo>
                <a:lnTo>
                  <a:pt x="346146" y="332627"/>
                </a:lnTo>
                <a:lnTo>
                  <a:pt x="347047" y="329098"/>
                </a:lnTo>
                <a:lnTo>
                  <a:pt x="347277" y="159428"/>
                </a:lnTo>
                <a:lnTo>
                  <a:pt x="342635" y="146056"/>
                </a:lnTo>
                <a:lnTo>
                  <a:pt x="331102" y="139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155762" y="9032478"/>
            <a:ext cx="1170551" cy="1499162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507475" y="9140846"/>
            <a:ext cx="1649975" cy="139195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950091" y="717999"/>
            <a:ext cx="1436370" cy="883919"/>
          </a:xfrm>
          <a:custGeom>
            <a:avLst/>
            <a:gdLst/>
            <a:ahLst/>
            <a:cxnLst/>
            <a:rect l="l" t="t" r="r" b="b"/>
            <a:pathLst>
              <a:path w="1436369" h="883919">
                <a:moveTo>
                  <a:pt x="1436008" y="883700"/>
                </a:moveTo>
                <a:lnTo>
                  <a:pt x="0" y="883700"/>
                </a:lnTo>
                <a:lnTo>
                  <a:pt x="0" y="0"/>
                </a:lnTo>
                <a:lnTo>
                  <a:pt x="1436008" y="0"/>
                </a:lnTo>
                <a:lnTo>
                  <a:pt x="1436008" y="883700"/>
                </a:lnTo>
                <a:close/>
              </a:path>
            </a:pathLst>
          </a:custGeom>
          <a:solidFill>
            <a:srgbClr val="E42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8802943" y="938923"/>
            <a:ext cx="362585" cy="331470"/>
          </a:xfrm>
          <a:custGeom>
            <a:avLst/>
            <a:gdLst/>
            <a:ahLst/>
            <a:cxnLst/>
            <a:rect l="l" t="t" r="r" b="b"/>
            <a:pathLst>
              <a:path w="362584" h="331469">
                <a:moveTo>
                  <a:pt x="210541" y="110509"/>
                </a:moveTo>
                <a:lnTo>
                  <a:pt x="72315" y="110509"/>
                </a:lnTo>
                <a:lnTo>
                  <a:pt x="17143" y="184130"/>
                </a:lnTo>
                <a:lnTo>
                  <a:pt x="9060" y="195355"/>
                </a:lnTo>
                <a:lnTo>
                  <a:pt x="2928" y="206478"/>
                </a:lnTo>
                <a:lnTo>
                  <a:pt x="0" y="218381"/>
                </a:lnTo>
                <a:lnTo>
                  <a:pt x="1743" y="231434"/>
                </a:lnTo>
                <a:lnTo>
                  <a:pt x="39086" y="286849"/>
                </a:lnTo>
                <a:lnTo>
                  <a:pt x="65487" y="314888"/>
                </a:lnTo>
                <a:lnTo>
                  <a:pt x="109563" y="330311"/>
                </a:lnTo>
                <a:lnTo>
                  <a:pt x="136707" y="331333"/>
                </a:lnTo>
                <a:lnTo>
                  <a:pt x="218040" y="331315"/>
                </a:lnTo>
                <a:lnTo>
                  <a:pt x="268201" y="326903"/>
                </a:lnTo>
                <a:lnTo>
                  <a:pt x="306452" y="313133"/>
                </a:lnTo>
                <a:lnTo>
                  <a:pt x="340670" y="277554"/>
                </a:lnTo>
                <a:lnTo>
                  <a:pt x="341440" y="276138"/>
                </a:lnTo>
                <a:lnTo>
                  <a:pt x="143768" y="276138"/>
                </a:lnTo>
                <a:lnTo>
                  <a:pt x="130336" y="275514"/>
                </a:lnTo>
                <a:lnTo>
                  <a:pt x="117858" y="271149"/>
                </a:lnTo>
                <a:lnTo>
                  <a:pt x="112151" y="257055"/>
                </a:lnTo>
                <a:lnTo>
                  <a:pt x="112309" y="245812"/>
                </a:lnTo>
                <a:lnTo>
                  <a:pt x="116131" y="236748"/>
                </a:lnTo>
                <a:lnTo>
                  <a:pt x="210541" y="110509"/>
                </a:lnTo>
                <a:close/>
              </a:path>
              <a:path w="362584" h="331469">
                <a:moveTo>
                  <a:pt x="111507" y="0"/>
                </a:moveTo>
                <a:lnTo>
                  <a:pt x="76508" y="18015"/>
                </a:lnTo>
                <a:lnTo>
                  <a:pt x="72315" y="39098"/>
                </a:lnTo>
                <a:lnTo>
                  <a:pt x="72315" y="55150"/>
                </a:lnTo>
                <a:lnTo>
                  <a:pt x="210541" y="55150"/>
                </a:lnTo>
                <a:lnTo>
                  <a:pt x="222463" y="55654"/>
                </a:lnTo>
                <a:lnTo>
                  <a:pt x="235387" y="59184"/>
                </a:lnTo>
                <a:lnTo>
                  <a:pt x="246485" y="72302"/>
                </a:lnTo>
                <a:lnTo>
                  <a:pt x="251006" y="84363"/>
                </a:lnTo>
                <a:lnTo>
                  <a:pt x="251906" y="94658"/>
                </a:lnTo>
                <a:lnTo>
                  <a:pt x="251821" y="236879"/>
                </a:lnTo>
                <a:lnTo>
                  <a:pt x="222717" y="275243"/>
                </a:lnTo>
                <a:lnTo>
                  <a:pt x="143768" y="276138"/>
                </a:lnTo>
                <a:lnTo>
                  <a:pt x="341443" y="276133"/>
                </a:lnTo>
                <a:lnTo>
                  <a:pt x="357746" y="236879"/>
                </a:lnTo>
                <a:lnTo>
                  <a:pt x="362436" y="196393"/>
                </a:lnTo>
                <a:lnTo>
                  <a:pt x="362387" y="130375"/>
                </a:lnTo>
                <a:lnTo>
                  <a:pt x="355641" y="82697"/>
                </a:lnTo>
                <a:lnTo>
                  <a:pt x="334584" y="41864"/>
                </a:lnTo>
                <a:lnTo>
                  <a:pt x="297590" y="15372"/>
                </a:lnTo>
                <a:lnTo>
                  <a:pt x="259270" y="3379"/>
                </a:lnTo>
                <a:lnTo>
                  <a:pt x="212779" y="6"/>
                </a:lnTo>
                <a:lnTo>
                  <a:pt x="111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543868" y="1049430"/>
            <a:ext cx="304165" cy="220979"/>
          </a:xfrm>
          <a:custGeom>
            <a:avLst/>
            <a:gdLst/>
            <a:ahLst/>
            <a:cxnLst/>
            <a:rect l="l" t="t" r="r" b="b"/>
            <a:pathLst>
              <a:path w="304165" h="220980">
                <a:moveTo>
                  <a:pt x="303802" y="0"/>
                </a:moveTo>
                <a:lnTo>
                  <a:pt x="165733" y="0"/>
                </a:lnTo>
                <a:lnTo>
                  <a:pt x="0" y="220925"/>
                </a:lnTo>
                <a:lnTo>
                  <a:pt x="138110" y="220925"/>
                </a:lnTo>
                <a:lnTo>
                  <a:pt x="303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8171011" y="1049424"/>
            <a:ext cx="417830" cy="331470"/>
          </a:xfrm>
          <a:custGeom>
            <a:avLst/>
            <a:gdLst/>
            <a:ahLst/>
            <a:cxnLst/>
            <a:rect l="l" t="t" r="r" b="b"/>
            <a:pathLst>
              <a:path w="417830" h="331469">
                <a:moveTo>
                  <a:pt x="165743" y="55150"/>
                </a:moveTo>
                <a:lnTo>
                  <a:pt x="55254" y="55150"/>
                </a:lnTo>
                <a:lnTo>
                  <a:pt x="55254" y="331351"/>
                </a:lnTo>
                <a:lnTo>
                  <a:pt x="165743" y="331351"/>
                </a:lnTo>
                <a:lnTo>
                  <a:pt x="165743" y="55150"/>
                </a:lnTo>
                <a:close/>
              </a:path>
              <a:path w="417830" h="331469">
                <a:moveTo>
                  <a:pt x="270452" y="0"/>
                </a:moveTo>
                <a:lnTo>
                  <a:pt x="29689" y="461"/>
                </a:lnTo>
                <a:lnTo>
                  <a:pt x="615" y="27010"/>
                </a:lnTo>
                <a:lnTo>
                  <a:pt x="0" y="39024"/>
                </a:lnTo>
                <a:lnTo>
                  <a:pt x="0" y="55150"/>
                </a:lnTo>
                <a:lnTo>
                  <a:pt x="284332" y="55475"/>
                </a:lnTo>
                <a:lnTo>
                  <a:pt x="297150" y="58832"/>
                </a:lnTo>
                <a:lnTo>
                  <a:pt x="306641" y="68986"/>
                </a:lnTo>
                <a:lnTo>
                  <a:pt x="307721" y="80813"/>
                </a:lnTo>
                <a:lnTo>
                  <a:pt x="303471" y="91633"/>
                </a:lnTo>
                <a:lnTo>
                  <a:pt x="296901" y="101222"/>
                </a:lnTo>
                <a:lnTo>
                  <a:pt x="207124" y="220925"/>
                </a:lnTo>
                <a:lnTo>
                  <a:pt x="345256" y="220925"/>
                </a:lnTo>
                <a:lnTo>
                  <a:pt x="403626" y="143057"/>
                </a:lnTo>
                <a:lnTo>
                  <a:pt x="410790" y="132413"/>
                </a:lnTo>
                <a:lnTo>
                  <a:pt x="415822" y="121063"/>
                </a:lnTo>
                <a:lnTo>
                  <a:pt x="417681" y="107871"/>
                </a:lnTo>
                <a:lnTo>
                  <a:pt x="414880" y="96161"/>
                </a:lnTo>
                <a:lnTo>
                  <a:pt x="382295" y="49286"/>
                </a:lnTo>
                <a:lnTo>
                  <a:pt x="346893" y="13495"/>
                </a:lnTo>
                <a:lnTo>
                  <a:pt x="299756" y="421"/>
                </a:lnTo>
                <a:lnTo>
                  <a:pt x="285798" y="52"/>
                </a:lnTo>
                <a:lnTo>
                  <a:pt x="270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3"/>
          <p:cNvSpPr txBox="1"/>
          <p:nvPr/>
        </p:nvSpPr>
        <p:spPr>
          <a:xfrm>
            <a:off x="1031279" y="655108"/>
            <a:ext cx="10141585" cy="1476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z="4750" b="1" dirty="0">
                <a:solidFill>
                  <a:srgbClr val="204459"/>
                </a:solidFill>
                <a:latin typeface="Arial"/>
                <a:cs typeface="Arial"/>
              </a:rPr>
              <a:t>ОБ</a:t>
            </a:r>
            <a:r>
              <a:rPr sz="4750" b="1" spc="5" dirty="0">
                <a:solidFill>
                  <a:srgbClr val="204459"/>
                </a:solidFill>
                <a:latin typeface="Arial"/>
                <a:cs typeface="Arial"/>
              </a:rPr>
              <a:t> </a:t>
            </a:r>
            <a:r>
              <a:rPr sz="4750" b="1" dirty="0" smtClean="0">
                <a:solidFill>
                  <a:srgbClr val="204459"/>
                </a:solidFill>
                <a:latin typeface="Arial"/>
                <a:cs typeface="Arial"/>
              </a:rPr>
              <a:t>ОРГАНИЗАЦИИ</a:t>
            </a:r>
            <a:r>
              <a:rPr lang="ru-RU" sz="4750" b="1" dirty="0" smtClean="0">
                <a:solidFill>
                  <a:srgbClr val="204459"/>
                </a:solidFill>
                <a:latin typeface="Arial"/>
                <a:cs typeface="Arial"/>
              </a:rPr>
              <a:t> В ОАО «РЖД»</a:t>
            </a:r>
            <a:r>
              <a:rPr sz="4750" b="1" dirty="0" smtClean="0">
                <a:solidFill>
                  <a:srgbClr val="204459"/>
                </a:solidFill>
                <a:latin typeface="Arial"/>
                <a:cs typeface="Arial"/>
              </a:rPr>
              <a:t> </a:t>
            </a:r>
            <a:r>
              <a:rPr sz="4750" b="1" dirty="0">
                <a:solidFill>
                  <a:srgbClr val="204459"/>
                </a:solidFill>
                <a:latin typeface="Arial"/>
                <a:cs typeface="Arial"/>
              </a:rPr>
              <a:t>АНТИ</a:t>
            </a:r>
            <a:r>
              <a:rPr sz="4750" b="1" spc="-220" dirty="0">
                <a:solidFill>
                  <a:srgbClr val="204459"/>
                </a:solidFill>
                <a:latin typeface="Arial"/>
                <a:cs typeface="Arial"/>
              </a:rPr>
              <a:t>К</a:t>
            </a:r>
            <a:r>
              <a:rPr sz="4750" b="1" dirty="0">
                <a:solidFill>
                  <a:srgbClr val="204459"/>
                </a:solidFill>
                <a:latin typeface="Arial"/>
                <a:cs typeface="Arial"/>
              </a:rPr>
              <a:t>ОРРУПЦИОННОЙ</a:t>
            </a:r>
            <a:r>
              <a:rPr sz="4750" b="1" spc="5" dirty="0">
                <a:solidFill>
                  <a:srgbClr val="204459"/>
                </a:solidFill>
                <a:latin typeface="Arial"/>
                <a:cs typeface="Arial"/>
              </a:rPr>
              <a:t> </a:t>
            </a:r>
            <a:r>
              <a:rPr sz="4750" b="1" spc="-265" dirty="0">
                <a:solidFill>
                  <a:srgbClr val="204459"/>
                </a:solidFill>
                <a:latin typeface="Arial"/>
                <a:cs typeface="Arial"/>
              </a:rPr>
              <a:t>Р</a:t>
            </a:r>
            <a:r>
              <a:rPr sz="4750" b="1" dirty="0">
                <a:solidFill>
                  <a:srgbClr val="204459"/>
                </a:solidFill>
                <a:latin typeface="Arial"/>
                <a:cs typeface="Arial"/>
              </a:rPr>
              <a:t>АБОТЫ</a:t>
            </a:r>
            <a:endParaRPr sz="4750" dirty="0">
              <a:latin typeface="Arial"/>
              <a:cs typeface="Arial"/>
            </a:endParaRPr>
          </a:p>
        </p:txBody>
      </p:sp>
      <p:sp>
        <p:nvSpPr>
          <p:cNvPr id="117" name="object 4"/>
          <p:cNvSpPr txBox="1"/>
          <p:nvPr/>
        </p:nvSpPr>
        <p:spPr>
          <a:xfrm>
            <a:off x="3139120" y="3163021"/>
            <a:ext cx="9655175" cy="196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499"/>
              </a:lnSpc>
            </a:pPr>
            <a:r>
              <a:rPr sz="2600" b="1" spc="-40" dirty="0">
                <a:solidFill>
                  <a:srgbClr val="28475C"/>
                </a:solidFill>
                <a:latin typeface="Arial"/>
                <a:cs typeface="Arial"/>
              </a:rPr>
              <a:t>О</a:t>
            </a:r>
            <a:r>
              <a:rPr sz="2600" b="1" spc="15" dirty="0">
                <a:solidFill>
                  <a:srgbClr val="28475C"/>
                </a:solidFill>
                <a:latin typeface="Arial"/>
                <a:cs typeface="Arial"/>
              </a:rPr>
              <a:t>АО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 «</a:t>
            </a:r>
            <a:r>
              <a:rPr sz="2600" b="1" spc="-50" dirty="0">
                <a:solidFill>
                  <a:srgbClr val="28475C"/>
                </a:solidFill>
                <a:latin typeface="Arial"/>
                <a:cs typeface="Arial"/>
              </a:rPr>
              <a:t>Р</a:t>
            </a:r>
            <a:r>
              <a:rPr sz="2600" b="1" spc="50" dirty="0">
                <a:solidFill>
                  <a:srgbClr val="28475C"/>
                </a:solidFill>
                <a:latin typeface="Arial"/>
                <a:cs typeface="Arial"/>
              </a:rPr>
              <a:t>Ж</a:t>
            </a:r>
            <a:r>
              <a:rPr sz="2600" b="1" spc="15" dirty="0">
                <a:solidFill>
                  <a:srgbClr val="28475C"/>
                </a:solidFill>
                <a:latin typeface="Arial"/>
                <a:cs typeface="Arial"/>
              </a:rPr>
              <a:t>Д»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 – </a:t>
            </a:r>
            <a:r>
              <a:rPr sz="2600" b="1" spc="15" dirty="0">
                <a:solidFill>
                  <a:srgbClr val="28475C"/>
                </a:solidFill>
                <a:latin typeface="Arial"/>
                <a:cs typeface="Arial"/>
              </a:rPr>
              <a:t>одна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 из </a:t>
            </a:r>
            <a:r>
              <a:rPr sz="2600" b="1" spc="-15" dirty="0">
                <a:solidFill>
                  <a:srgbClr val="28475C"/>
                </a:solidFill>
                <a:latin typeface="Arial"/>
                <a:cs typeface="Arial"/>
              </a:rPr>
              <a:t>с</a:t>
            </a:r>
            <a:r>
              <a:rPr sz="2600" b="1" spc="15" dirty="0">
                <a:solidFill>
                  <a:srgbClr val="28475C"/>
                </a:solidFill>
                <a:latin typeface="Arial"/>
                <a:cs typeface="Arial"/>
              </a:rPr>
              <a:t>амых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 </a:t>
            </a:r>
            <a:r>
              <a:rPr sz="2600" b="1" spc="15" dirty="0">
                <a:solidFill>
                  <a:srgbClr val="28475C"/>
                </a:solidFill>
                <a:latin typeface="Arial"/>
                <a:cs typeface="Arial"/>
              </a:rPr>
              <a:t>крупных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 </a:t>
            </a:r>
            <a:r>
              <a:rPr sz="2600" b="1" spc="15" dirty="0">
                <a:solidFill>
                  <a:srgbClr val="28475C"/>
                </a:solidFill>
                <a:latin typeface="Arial"/>
                <a:cs typeface="Arial"/>
              </a:rPr>
              <a:t>компаний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28475C"/>
                </a:solidFill>
                <a:latin typeface="Arial"/>
                <a:cs typeface="Arial"/>
              </a:rPr>
              <a:t>Р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оссии. Холдинг </a:t>
            </a:r>
            <a:r>
              <a:rPr sz="2600" b="1" spc="5" dirty="0">
                <a:solidFill>
                  <a:srgbClr val="28475C"/>
                </a:solidFill>
                <a:latin typeface="Arial"/>
                <a:cs typeface="Arial"/>
              </a:rPr>
              <a:t>«</a:t>
            </a:r>
            <a:r>
              <a:rPr sz="2600" b="1" spc="-55" dirty="0">
                <a:solidFill>
                  <a:srgbClr val="28475C"/>
                </a:solidFill>
                <a:latin typeface="Arial"/>
                <a:cs typeface="Arial"/>
              </a:rPr>
              <a:t>Р</a:t>
            </a:r>
            <a:r>
              <a:rPr sz="2600" b="1" spc="50" dirty="0">
                <a:solidFill>
                  <a:srgbClr val="28475C"/>
                </a:solidFill>
                <a:latin typeface="Arial"/>
                <a:cs typeface="Arial"/>
              </a:rPr>
              <a:t>Ж</a:t>
            </a:r>
            <a:r>
              <a:rPr sz="2600" b="1" spc="15" dirty="0">
                <a:solidFill>
                  <a:srgbClr val="28475C"/>
                </a:solidFill>
                <a:latin typeface="Arial"/>
                <a:cs typeface="Arial"/>
              </a:rPr>
              <a:t>Д»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 </a:t>
            </a:r>
            <a:r>
              <a:rPr sz="2600" b="1" spc="15" dirty="0">
                <a:solidFill>
                  <a:srgbClr val="28475C"/>
                </a:solidFill>
                <a:latin typeface="Arial"/>
                <a:cs typeface="Arial"/>
              </a:rPr>
              <a:t>включа</a:t>
            </a:r>
            <a:r>
              <a:rPr sz="2600" b="1" spc="-30" dirty="0">
                <a:solidFill>
                  <a:srgbClr val="28475C"/>
                </a:solidFill>
                <a:latin typeface="Arial"/>
                <a:cs typeface="Arial"/>
              </a:rPr>
              <a:t>е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т </a:t>
            </a:r>
            <a:r>
              <a:rPr sz="2600" b="1" spc="15" dirty="0">
                <a:solidFill>
                  <a:srgbClr val="28475C"/>
                </a:solidFill>
                <a:latin typeface="Arial"/>
                <a:cs typeface="Arial"/>
              </a:rPr>
              <a:t>более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 с</a:t>
            </a:r>
            <a:r>
              <a:rPr sz="2600" b="1" spc="-30" dirty="0">
                <a:solidFill>
                  <a:srgbClr val="28475C"/>
                </a:solidFill>
                <a:latin typeface="Arial"/>
                <a:cs typeface="Arial"/>
              </a:rPr>
              <a:t>о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тни </a:t>
            </a:r>
            <a:r>
              <a:rPr sz="2600" b="1" spc="15" dirty="0">
                <a:solidFill>
                  <a:srgbClr val="28475C"/>
                </a:solidFill>
                <a:latin typeface="Arial"/>
                <a:cs typeface="Arial"/>
              </a:rPr>
              <a:t>юридических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 лиц,</a:t>
            </a:r>
            <a:r>
              <a:rPr sz="2600" b="1" spc="15" dirty="0">
                <a:solidFill>
                  <a:srgbClr val="28475C"/>
                </a:solidFill>
                <a:latin typeface="Arial"/>
                <a:cs typeface="Arial"/>
              </a:rPr>
              <a:t> специализирующихся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 </a:t>
            </a:r>
            <a:r>
              <a:rPr sz="2600" b="1" spc="15" dirty="0">
                <a:solidFill>
                  <a:srgbClr val="28475C"/>
                </a:solidFill>
                <a:latin typeface="Arial"/>
                <a:cs typeface="Arial"/>
              </a:rPr>
              <a:t>на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 </a:t>
            </a:r>
            <a:r>
              <a:rPr sz="2600" b="1" spc="15" dirty="0">
                <a:solidFill>
                  <a:srgbClr val="28475C"/>
                </a:solidFill>
                <a:latin typeface="Arial"/>
                <a:cs typeface="Arial"/>
              </a:rPr>
              <a:t>различных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 </a:t>
            </a:r>
            <a:r>
              <a:rPr sz="2600" b="1" spc="15" dirty="0">
                <a:solidFill>
                  <a:srgbClr val="28475C"/>
                </a:solidFill>
                <a:latin typeface="Arial"/>
                <a:cs typeface="Arial"/>
              </a:rPr>
              <a:t>видах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 </a:t>
            </a:r>
            <a:r>
              <a:rPr sz="2600" b="1" spc="15" dirty="0">
                <a:solidFill>
                  <a:srgbClr val="28475C"/>
                </a:solidFill>
                <a:latin typeface="Arial"/>
                <a:cs typeface="Arial"/>
              </a:rPr>
              <a:t>де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я</a:t>
            </a:r>
            <a:r>
              <a:rPr sz="2600" b="1" spc="-30" dirty="0">
                <a:solidFill>
                  <a:srgbClr val="28475C"/>
                </a:solidFill>
                <a:latin typeface="Arial"/>
                <a:cs typeface="Arial"/>
              </a:rPr>
              <a:t>т</a:t>
            </a:r>
            <a:r>
              <a:rPr sz="2600" b="1" spc="15" dirty="0">
                <a:solidFill>
                  <a:srgbClr val="28475C"/>
                </a:solidFill>
                <a:latin typeface="Arial"/>
                <a:cs typeface="Arial"/>
              </a:rPr>
              <a:t>ельно</a:t>
            </a:r>
            <a:r>
              <a:rPr sz="2600" b="1" spc="35" dirty="0">
                <a:solidFill>
                  <a:srgbClr val="28475C"/>
                </a:solidFill>
                <a:latin typeface="Arial"/>
                <a:cs typeface="Arial"/>
              </a:rPr>
              <a:t>с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ти (пас</a:t>
            </a:r>
            <a:r>
              <a:rPr sz="2600" b="1" spc="-20" dirty="0">
                <a:solidFill>
                  <a:srgbClr val="28475C"/>
                </a:solidFill>
                <a:latin typeface="Arial"/>
                <a:cs typeface="Arial"/>
              </a:rPr>
              <a:t>с</a:t>
            </a:r>
            <a:r>
              <a:rPr sz="2600" b="1" spc="-30" dirty="0">
                <a:solidFill>
                  <a:srgbClr val="28475C"/>
                </a:solidFill>
                <a:latin typeface="Arial"/>
                <a:cs typeface="Arial"/>
              </a:rPr>
              <a:t>а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жирские, гр</a:t>
            </a:r>
            <a:r>
              <a:rPr sz="2600" b="1" spc="-25" dirty="0">
                <a:solidFill>
                  <a:srgbClr val="28475C"/>
                </a:solidFill>
                <a:latin typeface="Arial"/>
                <a:cs typeface="Arial"/>
              </a:rPr>
              <a:t>у</a:t>
            </a:r>
            <a:r>
              <a:rPr sz="2600" b="1" spc="15" dirty="0">
                <a:solidFill>
                  <a:srgbClr val="28475C"/>
                </a:solidFill>
                <a:latin typeface="Arial"/>
                <a:cs typeface="Arial"/>
              </a:rPr>
              <a:t>зовые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 </a:t>
            </a:r>
            <a:r>
              <a:rPr sz="2600" b="1" spc="15" dirty="0">
                <a:solidFill>
                  <a:srgbClr val="28475C"/>
                </a:solidFill>
                <a:latin typeface="Arial"/>
                <a:cs typeface="Arial"/>
              </a:rPr>
              <a:t>перев</a:t>
            </a:r>
            <a:r>
              <a:rPr sz="2600" b="1" spc="-10" dirty="0">
                <a:solidFill>
                  <a:srgbClr val="28475C"/>
                </a:solidFill>
                <a:latin typeface="Arial"/>
                <a:cs typeface="Arial"/>
              </a:rPr>
              <a:t>о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зки, логи</a:t>
            </a:r>
            <a:r>
              <a:rPr sz="2600" b="1" spc="35" dirty="0">
                <a:solidFill>
                  <a:srgbClr val="28475C"/>
                </a:solidFill>
                <a:latin typeface="Arial"/>
                <a:cs typeface="Arial"/>
              </a:rPr>
              <a:t>с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ти</a:t>
            </a:r>
            <a:r>
              <a:rPr sz="2600" b="1" spc="-60" dirty="0">
                <a:solidFill>
                  <a:srgbClr val="28475C"/>
                </a:solidFill>
                <a:latin typeface="Arial"/>
                <a:cs typeface="Arial"/>
              </a:rPr>
              <a:t>к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а,</a:t>
            </a:r>
            <a:r>
              <a:rPr sz="2600" b="1" spc="5" dirty="0">
                <a:solidFill>
                  <a:srgbClr val="28475C"/>
                </a:solidFill>
                <a:latin typeface="Arial"/>
                <a:cs typeface="Arial"/>
              </a:rPr>
              <a:t> </a:t>
            </a:r>
            <a:r>
              <a:rPr sz="2600" b="1" spc="35" dirty="0">
                <a:solidFill>
                  <a:srgbClr val="28475C"/>
                </a:solidFill>
                <a:latin typeface="Arial"/>
                <a:cs typeface="Arial"/>
              </a:rPr>
              <a:t>с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трои</a:t>
            </a:r>
            <a:r>
              <a:rPr sz="2600" b="1" spc="-30" dirty="0">
                <a:solidFill>
                  <a:srgbClr val="28475C"/>
                </a:solidFill>
                <a:latin typeface="Arial"/>
                <a:cs typeface="Arial"/>
              </a:rPr>
              <a:t>т</a:t>
            </a:r>
            <a:r>
              <a:rPr sz="2600" b="1" spc="15" dirty="0">
                <a:solidFill>
                  <a:srgbClr val="28475C"/>
                </a:solidFill>
                <a:latin typeface="Arial"/>
                <a:cs typeface="Arial"/>
              </a:rPr>
              <a:t>ель</a:t>
            </a:r>
            <a:r>
              <a:rPr sz="2600" b="1" spc="25" dirty="0">
                <a:solidFill>
                  <a:srgbClr val="28475C"/>
                </a:solidFill>
                <a:latin typeface="Arial"/>
                <a:cs typeface="Arial"/>
              </a:rPr>
              <a:t>с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тво </a:t>
            </a:r>
            <a:r>
              <a:rPr sz="2600" b="1" spc="15" dirty="0">
                <a:solidFill>
                  <a:srgbClr val="28475C"/>
                </a:solidFill>
                <a:latin typeface="Arial"/>
                <a:cs typeface="Arial"/>
              </a:rPr>
              <a:t>и</a:t>
            </a:r>
            <a:r>
              <a:rPr sz="2600" b="1" spc="10" dirty="0">
                <a:solidFill>
                  <a:srgbClr val="28475C"/>
                </a:solidFill>
                <a:latin typeface="Arial"/>
                <a:cs typeface="Arial"/>
              </a:rPr>
              <a:t> др.)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18" name="object 5"/>
          <p:cNvSpPr txBox="1"/>
          <p:nvPr/>
        </p:nvSpPr>
        <p:spPr>
          <a:xfrm>
            <a:off x="15157450" y="3192553"/>
            <a:ext cx="4191000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dirty="0">
                <a:solidFill>
                  <a:srgbClr val="28475C"/>
                </a:solidFill>
                <a:latin typeface="Arial"/>
                <a:cs typeface="Arial"/>
              </a:rPr>
              <a:t>В</a:t>
            </a:r>
            <a:r>
              <a:rPr sz="2300" b="1" spc="5" dirty="0">
                <a:solidFill>
                  <a:srgbClr val="28475C"/>
                </a:solidFill>
                <a:latin typeface="Arial"/>
                <a:cs typeface="Arial"/>
              </a:rPr>
              <a:t> </a:t>
            </a:r>
            <a:r>
              <a:rPr lang="ru-RU" sz="2300" b="1" dirty="0" smtClean="0">
                <a:solidFill>
                  <a:srgbClr val="28475C"/>
                </a:solidFill>
                <a:latin typeface="Arial"/>
                <a:cs typeface="Arial"/>
              </a:rPr>
              <a:t>компании</a:t>
            </a:r>
            <a:r>
              <a:rPr sz="2300" b="1" spc="5" dirty="0" smtClean="0">
                <a:solidFill>
                  <a:srgbClr val="28475C"/>
                </a:solidFill>
                <a:latin typeface="Arial"/>
                <a:cs typeface="Arial"/>
              </a:rPr>
              <a:t> </a:t>
            </a:r>
            <a:r>
              <a:rPr sz="2300" b="1" dirty="0" err="1" smtClean="0">
                <a:solidFill>
                  <a:srgbClr val="28475C"/>
                </a:solidFill>
                <a:latin typeface="Arial"/>
                <a:cs typeface="Arial"/>
              </a:rPr>
              <a:t>тр</a:t>
            </a:r>
            <a:r>
              <a:rPr sz="2300" b="1" spc="-30" dirty="0" err="1" smtClean="0">
                <a:solidFill>
                  <a:srgbClr val="28475C"/>
                </a:solidFill>
                <a:latin typeface="Arial"/>
                <a:cs typeface="Arial"/>
              </a:rPr>
              <a:t>у</a:t>
            </a:r>
            <a:r>
              <a:rPr sz="2300" b="1" dirty="0" err="1" smtClean="0">
                <a:solidFill>
                  <a:srgbClr val="28475C"/>
                </a:solidFill>
                <a:latin typeface="Arial"/>
                <a:cs typeface="Arial"/>
              </a:rPr>
              <a:t>дя</a:t>
            </a:r>
            <a:r>
              <a:rPr sz="2300" b="1" spc="-50" dirty="0" err="1" smtClean="0">
                <a:solidFill>
                  <a:srgbClr val="28475C"/>
                </a:solidFill>
                <a:latin typeface="Arial"/>
                <a:cs typeface="Arial"/>
              </a:rPr>
              <a:t>т</a:t>
            </a:r>
            <a:r>
              <a:rPr sz="2300" b="1" dirty="0" err="1" smtClean="0">
                <a:solidFill>
                  <a:srgbClr val="28475C"/>
                </a:solidFill>
                <a:latin typeface="Arial"/>
                <a:cs typeface="Arial"/>
              </a:rPr>
              <a:t>ся</a:t>
            </a:r>
            <a:r>
              <a:rPr lang="ru-RU" sz="2300" b="1" dirty="0" smtClean="0">
                <a:solidFill>
                  <a:srgbClr val="28475C"/>
                </a:solidFill>
                <a:latin typeface="Arial"/>
                <a:cs typeface="Arial"/>
              </a:rPr>
              <a:t> более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20" name="object 7"/>
          <p:cNvSpPr txBox="1"/>
          <p:nvPr/>
        </p:nvSpPr>
        <p:spPr>
          <a:xfrm>
            <a:off x="17519650" y="4130675"/>
            <a:ext cx="215519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450" b="1" dirty="0" smtClean="0">
                <a:solidFill>
                  <a:srgbClr val="F47429"/>
                </a:solidFill>
                <a:latin typeface="Arial"/>
                <a:cs typeface="Arial"/>
              </a:rPr>
              <a:t>тысяч</a:t>
            </a:r>
          </a:p>
          <a:p>
            <a:pPr>
              <a:lnSpc>
                <a:spcPts val="3000"/>
              </a:lnSpc>
            </a:pPr>
            <a:r>
              <a:rPr lang="ru-RU" sz="2450" b="1" dirty="0" smtClean="0">
                <a:solidFill>
                  <a:srgbClr val="F47429"/>
                </a:solidFill>
                <a:latin typeface="Arial"/>
                <a:cs typeface="Arial"/>
              </a:rPr>
              <a:t>чело</a:t>
            </a:r>
            <a:r>
              <a:rPr lang="ru-RU" sz="2450" b="1" spc="-25" dirty="0" smtClean="0">
                <a:solidFill>
                  <a:srgbClr val="F47429"/>
                </a:solidFill>
                <a:latin typeface="Arial"/>
                <a:cs typeface="Arial"/>
              </a:rPr>
              <a:t>в</a:t>
            </a:r>
            <a:r>
              <a:rPr lang="ru-RU" sz="2450" b="1" dirty="0" smtClean="0">
                <a:solidFill>
                  <a:srgbClr val="F47429"/>
                </a:solidFill>
                <a:latin typeface="Arial"/>
                <a:cs typeface="Arial"/>
              </a:rPr>
              <a:t>ек</a:t>
            </a:r>
            <a:endParaRPr lang="ru-RU" sz="2450" dirty="0">
              <a:latin typeface="Arial"/>
              <a:cs typeface="Arial"/>
            </a:endParaRPr>
          </a:p>
        </p:txBody>
      </p:sp>
      <p:sp>
        <p:nvSpPr>
          <p:cNvPr id="121" name="object 8"/>
          <p:cNvSpPr txBox="1"/>
          <p:nvPr/>
        </p:nvSpPr>
        <p:spPr>
          <a:xfrm>
            <a:off x="1057988" y="6789222"/>
            <a:ext cx="4476750" cy="3670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5605" algn="ctr">
              <a:lnSpc>
                <a:spcPct val="100000"/>
              </a:lnSpc>
            </a:pPr>
            <a:r>
              <a:rPr lang="en-US" sz="8000" b="1" dirty="0" smtClean="0">
                <a:solidFill>
                  <a:srgbClr val="F47429"/>
                </a:solidFill>
                <a:latin typeface="RussianRail G Pro"/>
                <a:cs typeface="RussianRail G Pro"/>
              </a:rPr>
              <a:t>~</a:t>
            </a:r>
            <a:r>
              <a:rPr lang="ru-RU" sz="8000" b="1" dirty="0" smtClean="0">
                <a:solidFill>
                  <a:srgbClr val="F47429"/>
                </a:solidFill>
                <a:latin typeface="RussianRail G Pro"/>
                <a:cs typeface="RussianRail G Pro"/>
              </a:rPr>
              <a:t>3</a:t>
            </a:r>
            <a:r>
              <a:rPr sz="8000" b="1" dirty="0" smtClean="0">
                <a:solidFill>
                  <a:srgbClr val="F47429"/>
                </a:solidFill>
                <a:latin typeface="RussianRail G Pro"/>
                <a:cs typeface="RussianRail G Pro"/>
              </a:rPr>
              <a:t>000</a:t>
            </a:r>
            <a:endParaRPr sz="8000" dirty="0">
              <a:latin typeface="RussianRail G Pro"/>
              <a:cs typeface="RussianRail G Pro"/>
            </a:endParaRPr>
          </a:p>
          <a:p>
            <a:pPr marL="958215">
              <a:lnSpc>
                <a:spcPts val="7880"/>
              </a:lnSpc>
              <a:spcBef>
                <a:spcPts val="5510"/>
              </a:spcBef>
            </a:pPr>
            <a:r>
              <a:rPr sz="6000" b="1" dirty="0" smtClean="0">
                <a:solidFill>
                  <a:schemeClr val="bg1"/>
                </a:solidFill>
                <a:latin typeface="RussianRail G Pro"/>
                <a:cs typeface="RussianRail G Pro"/>
              </a:rPr>
              <a:t>1</a:t>
            </a:r>
            <a:r>
              <a:rPr lang="ru-RU" sz="6000" b="1" dirty="0" smtClean="0">
                <a:solidFill>
                  <a:schemeClr val="bg1"/>
                </a:solidFill>
                <a:latin typeface="RussianRail G Pro"/>
                <a:cs typeface="RussianRail G Pro"/>
              </a:rPr>
              <a:t>37</a:t>
            </a:r>
            <a:endParaRPr sz="6000" dirty="0">
              <a:solidFill>
                <a:schemeClr val="bg1"/>
              </a:solidFill>
              <a:latin typeface="RussianRail G Pro"/>
              <a:cs typeface="RussianRail G Pro"/>
            </a:endParaRPr>
          </a:p>
          <a:p>
            <a:pPr marL="958215">
              <a:lnSpc>
                <a:spcPts val="2480"/>
              </a:lnSpc>
            </a:pPr>
            <a:r>
              <a:rPr b="1" spc="-35" dirty="0">
                <a:solidFill>
                  <a:srgbClr val="F47429"/>
                </a:solidFill>
                <a:latin typeface="Arial"/>
                <a:cs typeface="Arial"/>
              </a:rPr>
              <a:t>о</a:t>
            </a:r>
            <a:r>
              <a:rPr b="1" dirty="0">
                <a:solidFill>
                  <a:srgbClr val="F47429"/>
                </a:solidFill>
                <a:latin typeface="Arial"/>
                <a:cs typeface="Arial"/>
              </a:rPr>
              <a:t>тв</a:t>
            </a:r>
            <a:r>
              <a:rPr b="1" spc="-35" dirty="0">
                <a:solidFill>
                  <a:srgbClr val="F47429"/>
                </a:solidFill>
                <a:latin typeface="Arial"/>
                <a:cs typeface="Arial"/>
              </a:rPr>
              <a:t>е</a:t>
            </a:r>
            <a:r>
              <a:rPr b="1" spc="-50" dirty="0">
                <a:solidFill>
                  <a:srgbClr val="F47429"/>
                </a:solidFill>
                <a:latin typeface="Arial"/>
                <a:cs typeface="Arial"/>
              </a:rPr>
              <a:t>т</a:t>
            </a:r>
            <a:r>
              <a:rPr b="1" spc="20" dirty="0">
                <a:solidFill>
                  <a:srgbClr val="F47429"/>
                </a:solidFill>
                <a:latin typeface="Arial"/>
                <a:cs typeface="Arial"/>
              </a:rPr>
              <a:t>с</a:t>
            </a:r>
            <a:r>
              <a:rPr b="1" dirty="0">
                <a:solidFill>
                  <a:srgbClr val="F47429"/>
                </a:solidFill>
                <a:latin typeface="Arial"/>
                <a:cs typeface="Arial"/>
              </a:rPr>
              <a:t>твенных</a:t>
            </a:r>
            <a:endParaRPr dirty="0">
              <a:latin typeface="Arial"/>
              <a:cs typeface="Arial"/>
            </a:endParaRPr>
          </a:p>
          <a:p>
            <a:pPr marL="958850">
              <a:lnSpc>
                <a:spcPct val="100000"/>
              </a:lnSpc>
              <a:spcBef>
                <a:spcPts val="20"/>
              </a:spcBef>
            </a:pPr>
            <a:r>
              <a:rPr b="1" dirty="0">
                <a:solidFill>
                  <a:srgbClr val="F47429"/>
                </a:solidFill>
                <a:latin typeface="Arial"/>
                <a:cs typeface="Arial"/>
              </a:rPr>
              <a:t>на</a:t>
            </a:r>
            <a:r>
              <a:rPr b="1" spc="5" dirty="0">
                <a:solidFill>
                  <a:srgbClr val="F4742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47429"/>
                </a:solidFill>
                <a:latin typeface="Arial"/>
                <a:cs typeface="Arial"/>
              </a:rPr>
              <a:t>центральном</a:t>
            </a:r>
            <a:r>
              <a:rPr b="1" spc="5" dirty="0">
                <a:solidFill>
                  <a:srgbClr val="F4742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47429"/>
                </a:solidFill>
                <a:latin typeface="Arial"/>
                <a:cs typeface="Arial"/>
              </a:rPr>
              <a:t>уровне</a:t>
            </a:r>
            <a:endParaRPr dirty="0">
              <a:latin typeface="Arial"/>
              <a:cs typeface="Arial"/>
            </a:endParaRPr>
          </a:p>
        </p:txBody>
      </p:sp>
      <p:sp>
        <p:nvSpPr>
          <p:cNvPr id="122" name="object 9"/>
          <p:cNvSpPr txBox="1"/>
          <p:nvPr/>
        </p:nvSpPr>
        <p:spPr>
          <a:xfrm>
            <a:off x="5444195" y="7100393"/>
            <a:ext cx="5104130" cy="1068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63345">
              <a:lnSpc>
                <a:spcPct val="100800"/>
              </a:lnSpc>
            </a:pPr>
            <a:r>
              <a:rPr sz="2300" b="1" dirty="0">
                <a:solidFill>
                  <a:schemeClr val="bg1"/>
                </a:solidFill>
                <a:latin typeface="Arial"/>
                <a:cs typeface="Arial"/>
              </a:rPr>
              <a:t>раб</a:t>
            </a:r>
            <a:r>
              <a:rPr sz="2300" b="1" spc="-35" dirty="0">
                <a:solidFill>
                  <a:schemeClr val="bg1"/>
                </a:solidFill>
                <a:latin typeface="Arial"/>
                <a:cs typeface="Arial"/>
              </a:rPr>
              <a:t>о</a:t>
            </a:r>
            <a:r>
              <a:rPr sz="2300" b="1" dirty="0">
                <a:solidFill>
                  <a:schemeClr val="bg1"/>
                </a:solidFill>
                <a:latin typeface="Arial"/>
                <a:cs typeface="Arial"/>
              </a:rPr>
              <a:t>тников,</a:t>
            </a:r>
            <a:r>
              <a:rPr sz="2300" b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300" b="1" spc="-35" dirty="0">
                <a:solidFill>
                  <a:schemeClr val="bg1"/>
                </a:solidFill>
                <a:latin typeface="Arial"/>
                <a:cs typeface="Arial"/>
              </a:rPr>
              <a:t>о</a:t>
            </a:r>
            <a:r>
              <a:rPr sz="2300" b="1" dirty="0">
                <a:solidFill>
                  <a:schemeClr val="bg1"/>
                </a:solidFill>
                <a:latin typeface="Arial"/>
                <a:cs typeface="Arial"/>
              </a:rPr>
              <a:t>твечающих за</a:t>
            </a:r>
            <a:r>
              <a:rPr sz="2300" b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chemeClr val="bg1"/>
                </a:solidFill>
                <a:latin typeface="Arial"/>
                <a:cs typeface="Arial"/>
              </a:rPr>
              <a:t>ор</a:t>
            </a:r>
            <a:r>
              <a:rPr sz="2300" b="1" spc="-90" dirty="0">
                <a:solidFill>
                  <a:schemeClr val="bg1"/>
                </a:solidFill>
                <a:latin typeface="Arial"/>
                <a:cs typeface="Arial"/>
              </a:rPr>
              <a:t>г</a:t>
            </a:r>
            <a:r>
              <a:rPr sz="2300" b="1" dirty="0">
                <a:solidFill>
                  <a:schemeClr val="bg1"/>
                </a:solidFill>
                <a:latin typeface="Arial"/>
                <a:cs typeface="Arial"/>
              </a:rPr>
              <a:t>анизацию</a:t>
            </a:r>
            <a:endParaRPr sz="23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300" b="1" dirty="0">
                <a:solidFill>
                  <a:schemeClr val="bg1"/>
                </a:solidFill>
                <a:latin typeface="Arial"/>
                <a:cs typeface="Arial"/>
              </a:rPr>
              <a:t>антикоррупционной</a:t>
            </a:r>
            <a:r>
              <a:rPr sz="2300" b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chemeClr val="bg1"/>
                </a:solidFill>
                <a:latin typeface="Arial"/>
                <a:cs typeface="Arial"/>
              </a:rPr>
              <a:t>дея</a:t>
            </a:r>
            <a:r>
              <a:rPr sz="2300" b="1" spc="-35" dirty="0">
                <a:solidFill>
                  <a:schemeClr val="bg1"/>
                </a:solidFill>
                <a:latin typeface="Arial"/>
                <a:cs typeface="Arial"/>
              </a:rPr>
              <a:t>т</a:t>
            </a:r>
            <a:r>
              <a:rPr sz="2300" b="1" dirty="0">
                <a:solidFill>
                  <a:schemeClr val="bg1"/>
                </a:solidFill>
                <a:latin typeface="Arial"/>
                <a:cs typeface="Arial"/>
              </a:rPr>
              <a:t>ельно</a:t>
            </a:r>
            <a:r>
              <a:rPr sz="2300" b="1" spc="20" dirty="0">
                <a:solidFill>
                  <a:schemeClr val="bg1"/>
                </a:solidFill>
                <a:latin typeface="Arial"/>
                <a:cs typeface="Arial"/>
              </a:rPr>
              <a:t>с</a:t>
            </a:r>
            <a:r>
              <a:rPr sz="2300" b="1" dirty="0">
                <a:solidFill>
                  <a:schemeClr val="bg1"/>
                </a:solidFill>
                <a:latin typeface="Arial"/>
                <a:cs typeface="Arial"/>
              </a:rPr>
              <a:t>ти</a:t>
            </a:r>
            <a:endParaRPr sz="2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3" name="object 10"/>
          <p:cNvSpPr txBox="1"/>
          <p:nvPr/>
        </p:nvSpPr>
        <p:spPr>
          <a:xfrm>
            <a:off x="8565266" y="9005647"/>
            <a:ext cx="3688715" cy="1687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880"/>
              </a:lnSpc>
            </a:pPr>
            <a:r>
              <a:rPr lang="ru-RU" sz="6800" b="1" dirty="0" smtClean="0">
                <a:solidFill>
                  <a:schemeClr val="bg1"/>
                </a:solidFill>
                <a:latin typeface="RussianRail G Pro"/>
                <a:cs typeface="RussianRail G Pro"/>
              </a:rPr>
              <a:t>620</a:t>
            </a:r>
            <a:endParaRPr sz="6800" dirty="0">
              <a:solidFill>
                <a:schemeClr val="bg1"/>
              </a:solidFill>
              <a:latin typeface="RussianRail G Pro"/>
              <a:cs typeface="RussianRail G Pro"/>
            </a:endParaRPr>
          </a:p>
          <a:p>
            <a:pPr marL="12700">
              <a:lnSpc>
                <a:spcPts val="2480"/>
              </a:lnSpc>
            </a:pPr>
            <a:r>
              <a:rPr sz="2300" b="1" spc="-35" dirty="0">
                <a:solidFill>
                  <a:srgbClr val="F47429"/>
                </a:solidFill>
                <a:latin typeface="Arial"/>
                <a:cs typeface="Arial"/>
              </a:rPr>
              <a:t>о</a:t>
            </a:r>
            <a:r>
              <a:rPr sz="2300" b="1" dirty="0">
                <a:solidFill>
                  <a:srgbClr val="F47429"/>
                </a:solidFill>
                <a:latin typeface="Arial"/>
                <a:cs typeface="Arial"/>
              </a:rPr>
              <a:t>тв</a:t>
            </a:r>
            <a:r>
              <a:rPr sz="2300" b="1" spc="-35" dirty="0">
                <a:solidFill>
                  <a:srgbClr val="F47429"/>
                </a:solidFill>
                <a:latin typeface="Arial"/>
                <a:cs typeface="Arial"/>
              </a:rPr>
              <a:t>е</a:t>
            </a:r>
            <a:r>
              <a:rPr sz="2300" b="1" spc="-45" dirty="0">
                <a:solidFill>
                  <a:srgbClr val="F47429"/>
                </a:solidFill>
                <a:latin typeface="Arial"/>
                <a:cs typeface="Arial"/>
              </a:rPr>
              <a:t>т</a:t>
            </a:r>
            <a:r>
              <a:rPr sz="2300" b="1" spc="20" dirty="0">
                <a:solidFill>
                  <a:srgbClr val="F47429"/>
                </a:solidFill>
                <a:latin typeface="Arial"/>
                <a:cs typeface="Arial"/>
              </a:rPr>
              <a:t>с</a:t>
            </a:r>
            <a:r>
              <a:rPr sz="2300" b="1" dirty="0">
                <a:solidFill>
                  <a:srgbClr val="F47429"/>
                </a:solidFill>
                <a:latin typeface="Arial"/>
                <a:cs typeface="Arial"/>
              </a:rPr>
              <a:t>твенных</a:t>
            </a:r>
            <a:endParaRPr sz="2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300" b="1" dirty="0">
                <a:solidFill>
                  <a:srgbClr val="F47429"/>
                </a:solidFill>
                <a:latin typeface="Arial"/>
                <a:cs typeface="Arial"/>
              </a:rPr>
              <a:t>на</a:t>
            </a:r>
            <a:r>
              <a:rPr sz="2300" b="1" spc="5" dirty="0">
                <a:solidFill>
                  <a:srgbClr val="F47429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47429"/>
                </a:solidFill>
                <a:latin typeface="Arial"/>
                <a:cs typeface="Arial"/>
              </a:rPr>
              <a:t>ре</a:t>
            </a:r>
            <a:r>
              <a:rPr sz="2300" b="1" spc="-5" dirty="0">
                <a:solidFill>
                  <a:srgbClr val="F47429"/>
                </a:solidFill>
                <a:latin typeface="Arial"/>
                <a:cs typeface="Arial"/>
              </a:rPr>
              <a:t>г</a:t>
            </a:r>
            <a:r>
              <a:rPr sz="2300" b="1" dirty="0">
                <a:solidFill>
                  <a:srgbClr val="F47429"/>
                </a:solidFill>
                <a:latin typeface="Arial"/>
                <a:cs typeface="Arial"/>
              </a:rPr>
              <a:t>иональном</a:t>
            </a:r>
            <a:r>
              <a:rPr sz="2300" b="1" spc="5" dirty="0">
                <a:solidFill>
                  <a:srgbClr val="F47429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47429"/>
                </a:solidFill>
                <a:latin typeface="Arial"/>
                <a:cs typeface="Arial"/>
              </a:rPr>
              <a:t>уровне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24" name="object 11"/>
          <p:cNvSpPr txBox="1"/>
          <p:nvPr/>
        </p:nvSpPr>
        <p:spPr>
          <a:xfrm>
            <a:off x="15372853" y="9005647"/>
            <a:ext cx="3042920" cy="1687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880"/>
              </a:lnSpc>
            </a:pPr>
            <a:r>
              <a:rPr lang="ru-RU" sz="6800" b="1" dirty="0" smtClean="0">
                <a:solidFill>
                  <a:schemeClr val="bg1"/>
                </a:solidFill>
                <a:latin typeface="RussianRail G Pro"/>
                <a:cs typeface="RussianRail G Pro"/>
              </a:rPr>
              <a:t>2</a:t>
            </a:r>
            <a:r>
              <a:rPr sz="6800" b="1" dirty="0" smtClean="0">
                <a:solidFill>
                  <a:schemeClr val="bg1"/>
                </a:solidFill>
                <a:latin typeface="RussianRail G Pro"/>
                <a:cs typeface="RussianRail G Pro"/>
              </a:rPr>
              <a:t> </a:t>
            </a:r>
            <a:r>
              <a:rPr lang="ru-RU" sz="6800" b="1" dirty="0" smtClean="0">
                <a:solidFill>
                  <a:schemeClr val="bg1"/>
                </a:solidFill>
                <a:latin typeface="RussianRail G Pro"/>
                <a:cs typeface="RussianRail G Pro"/>
              </a:rPr>
              <a:t>221</a:t>
            </a:r>
            <a:endParaRPr sz="6800" dirty="0">
              <a:solidFill>
                <a:schemeClr val="bg1"/>
              </a:solidFill>
              <a:latin typeface="RussianRail G Pro"/>
              <a:cs typeface="RussianRail G Pro"/>
            </a:endParaRPr>
          </a:p>
          <a:p>
            <a:pPr marL="12700">
              <a:lnSpc>
                <a:spcPts val="2480"/>
              </a:lnSpc>
            </a:pPr>
            <a:r>
              <a:rPr sz="2300" b="1" spc="-35" dirty="0" err="1" smtClean="0">
                <a:solidFill>
                  <a:srgbClr val="F47429"/>
                </a:solidFill>
                <a:latin typeface="Arial"/>
                <a:cs typeface="Arial"/>
              </a:rPr>
              <a:t>о</a:t>
            </a:r>
            <a:r>
              <a:rPr sz="2300" b="1" dirty="0" err="1" smtClean="0">
                <a:solidFill>
                  <a:srgbClr val="F47429"/>
                </a:solidFill>
                <a:latin typeface="Arial"/>
                <a:cs typeface="Arial"/>
              </a:rPr>
              <a:t>тв</a:t>
            </a:r>
            <a:r>
              <a:rPr sz="2300" b="1" spc="-35" dirty="0" err="1" smtClean="0">
                <a:solidFill>
                  <a:srgbClr val="F47429"/>
                </a:solidFill>
                <a:latin typeface="Arial"/>
                <a:cs typeface="Arial"/>
              </a:rPr>
              <a:t>е</a:t>
            </a:r>
            <a:r>
              <a:rPr sz="2300" b="1" spc="-50" dirty="0" err="1" smtClean="0">
                <a:solidFill>
                  <a:srgbClr val="F47429"/>
                </a:solidFill>
                <a:latin typeface="Arial"/>
                <a:cs typeface="Arial"/>
              </a:rPr>
              <a:t>т</a:t>
            </a:r>
            <a:r>
              <a:rPr sz="2300" b="1" spc="20" dirty="0" err="1" smtClean="0">
                <a:solidFill>
                  <a:srgbClr val="F47429"/>
                </a:solidFill>
                <a:latin typeface="Arial"/>
                <a:cs typeface="Arial"/>
              </a:rPr>
              <a:t>с</a:t>
            </a:r>
            <a:r>
              <a:rPr sz="2300" b="1" dirty="0" err="1" smtClean="0">
                <a:solidFill>
                  <a:srgbClr val="F47429"/>
                </a:solidFill>
                <a:latin typeface="Arial"/>
                <a:cs typeface="Arial"/>
              </a:rPr>
              <a:t>твенны</a:t>
            </a:r>
            <a:r>
              <a:rPr lang="ru-RU" sz="2300" b="1" smtClean="0">
                <a:solidFill>
                  <a:srgbClr val="F47429"/>
                </a:solidFill>
                <a:latin typeface="Arial"/>
                <a:cs typeface="Arial"/>
              </a:rPr>
              <a:t>й</a:t>
            </a:r>
            <a:endParaRPr sz="2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300" b="1" dirty="0">
                <a:solidFill>
                  <a:srgbClr val="F47429"/>
                </a:solidFill>
                <a:latin typeface="Arial"/>
                <a:cs typeface="Arial"/>
              </a:rPr>
              <a:t>на</a:t>
            </a:r>
            <a:r>
              <a:rPr sz="2300" b="1" spc="5" dirty="0">
                <a:solidFill>
                  <a:srgbClr val="F47429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47429"/>
                </a:solidFill>
                <a:latin typeface="Arial"/>
                <a:cs typeface="Arial"/>
              </a:rPr>
              <a:t>линейном</a:t>
            </a:r>
            <a:r>
              <a:rPr sz="2300" b="1" spc="5" dirty="0">
                <a:solidFill>
                  <a:srgbClr val="F47429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F47429"/>
                </a:solidFill>
                <a:latin typeface="Arial"/>
                <a:cs typeface="Arial"/>
              </a:rPr>
              <a:t>уровне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25" name="object 12"/>
          <p:cNvSpPr txBox="1"/>
          <p:nvPr/>
        </p:nvSpPr>
        <p:spPr>
          <a:xfrm>
            <a:off x="1234388" y="6377048"/>
            <a:ext cx="135826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5" dirty="0">
                <a:solidFill>
                  <a:srgbClr val="F47429"/>
                </a:solidFill>
                <a:latin typeface="Arial"/>
                <a:cs typeface="Arial"/>
              </a:rPr>
              <a:t>Калинин</a:t>
            </a:r>
            <a:r>
              <a:rPr sz="1600" b="1" dirty="0">
                <a:solidFill>
                  <a:srgbClr val="F47429"/>
                </a:solidFill>
                <a:latin typeface="Arial"/>
                <a:cs typeface="Arial"/>
              </a:rPr>
              <a:t>г</a:t>
            </a:r>
            <a:r>
              <a:rPr sz="1600" b="1" spc="5" dirty="0">
                <a:solidFill>
                  <a:srgbClr val="F47429"/>
                </a:solidFill>
                <a:latin typeface="Arial"/>
                <a:cs typeface="Arial"/>
              </a:rPr>
              <a:t>рад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6" name="object 13"/>
          <p:cNvSpPr txBox="1"/>
          <p:nvPr/>
        </p:nvSpPr>
        <p:spPr>
          <a:xfrm>
            <a:off x="8331008" y="6354142"/>
            <a:ext cx="137477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10" dirty="0">
                <a:solidFill>
                  <a:srgbClr val="F47429"/>
                </a:solidFill>
                <a:latin typeface="Arial"/>
                <a:cs typeface="Arial"/>
              </a:rPr>
              <a:t>Владиво</a:t>
            </a:r>
            <a:r>
              <a:rPr sz="1600" b="1" spc="20" dirty="0">
                <a:solidFill>
                  <a:srgbClr val="F47429"/>
                </a:solidFill>
                <a:latin typeface="Arial"/>
                <a:cs typeface="Arial"/>
              </a:rPr>
              <a:t>с</a:t>
            </a:r>
            <a:r>
              <a:rPr sz="1600" b="1" spc="-30" dirty="0">
                <a:solidFill>
                  <a:srgbClr val="F47429"/>
                </a:solidFill>
                <a:latin typeface="Arial"/>
                <a:cs typeface="Arial"/>
              </a:rPr>
              <a:t>т</a:t>
            </a:r>
            <a:r>
              <a:rPr sz="1600" b="1" spc="5" dirty="0">
                <a:solidFill>
                  <a:srgbClr val="F47429"/>
                </a:solidFill>
                <a:latin typeface="Arial"/>
                <a:cs typeface="Arial"/>
              </a:rPr>
              <a:t>ок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7" name="object 14"/>
          <p:cNvSpPr/>
          <p:nvPr/>
        </p:nvSpPr>
        <p:spPr>
          <a:xfrm>
            <a:off x="2947003" y="6420860"/>
            <a:ext cx="111125" cy="128905"/>
          </a:xfrm>
          <a:custGeom>
            <a:avLst/>
            <a:gdLst/>
            <a:ahLst/>
            <a:cxnLst/>
            <a:rect l="l" t="t" r="r" b="b"/>
            <a:pathLst>
              <a:path w="111125" h="128904">
                <a:moveTo>
                  <a:pt x="111117" y="0"/>
                </a:moveTo>
                <a:lnTo>
                  <a:pt x="0" y="64165"/>
                </a:lnTo>
                <a:lnTo>
                  <a:pt x="111117" y="128331"/>
                </a:lnTo>
                <a:lnTo>
                  <a:pt x="111117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5"/>
          <p:cNvSpPr/>
          <p:nvPr/>
        </p:nvSpPr>
        <p:spPr>
          <a:xfrm>
            <a:off x="7898448" y="6420860"/>
            <a:ext cx="111125" cy="128905"/>
          </a:xfrm>
          <a:custGeom>
            <a:avLst/>
            <a:gdLst/>
            <a:ahLst/>
            <a:cxnLst/>
            <a:rect l="l" t="t" r="r" b="b"/>
            <a:pathLst>
              <a:path w="111125" h="128904">
                <a:moveTo>
                  <a:pt x="0" y="0"/>
                </a:moveTo>
                <a:lnTo>
                  <a:pt x="0" y="128331"/>
                </a:lnTo>
                <a:lnTo>
                  <a:pt x="111117" y="6416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19104723" y="10350616"/>
            <a:ext cx="38861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3200" b="1" dirty="0">
                <a:solidFill>
                  <a:schemeClr val="bg1"/>
                </a:solidFill>
              </a:rPr>
              <a:pPr marL="25400">
                <a:lnSpc>
                  <a:spcPct val="100000"/>
                </a:lnSpc>
              </a:pPr>
              <a:t>2</a:t>
            </a:fld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34" name="object 7"/>
          <p:cNvSpPr txBox="1"/>
          <p:nvPr/>
        </p:nvSpPr>
        <p:spPr>
          <a:xfrm>
            <a:off x="15157450" y="3450257"/>
            <a:ext cx="3180748" cy="1526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10"/>
              </a:lnSpc>
            </a:pPr>
            <a:r>
              <a:rPr lang="ru-RU" sz="12000" b="1" spc="480" baseline="-15461" dirty="0" smtClean="0">
                <a:solidFill>
                  <a:srgbClr val="F47429"/>
                </a:solidFill>
                <a:latin typeface="RussianRail G Pro"/>
                <a:cs typeface="RussianRail G Pro"/>
              </a:rPr>
              <a:t>700</a:t>
            </a:r>
            <a:endParaRPr sz="12000" dirty="0">
              <a:latin typeface="Arial"/>
              <a:cs typeface="Arial"/>
            </a:endParaRPr>
          </a:p>
        </p:txBody>
      </p:sp>
      <p:cxnSp>
        <p:nvCxnSpPr>
          <p:cNvPr id="136" name="Прямая соединительная линия 135"/>
          <p:cNvCxnSpPr/>
          <p:nvPr/>
        </p:nvCxnSpPr>
        <p:spPr>
          <a:xfrm>
            <a:off x="3007158" y="6492875"/>
            <a:ext cx="49422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8111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132"/>
          <p:cNvSpPr>
            <a:spLocks/>
          </p:cNvSpPr>
          <p:nvPr/>
        </p:nvSpPr>
        <p:spPr bwMode="auto">
          <a:xfrm>
            <a:off x="-28486" y="1666491"/>
            <a:ext cx="20132586" cy="4313412"/>
          </a:xfrm>
          <a:custGeom>
            <a:avLst/>
            <a:gdLst>
              <a:gd name="T0" fmla="*/ 0 w 20104100"/>
              <a:gd name="T1" fmla="*/ 553549 h 4358005"/>
              <a:gd name="T2" fmla="*/ 2708105 w 20104100"/>
              <a:gd name="T3" fmla="*/ 553549 h 4358005"/>
              <a:gd name="T4" fmla="*/ 2708105 w 20104100"/>
              <a:gd name="T5" fmla="*/ 0 h 4358005"/>
              <a:gd name="T6" fmla="*/ 0 w 20104100"/>
              <a:gd name="T7" fmla="*/ 0 h 4358005"/>
              <a:gd name="T8" fmla="*/ 0 w 20104100"/>
              <a:gd name="T9" fmla="*/ 553549 h 43580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04100"/>
              <a:gd name="T16" fmla="*/ 0 h 4358005"/>
              <a:gd name="T17" fmla="*/ 20104100 w 20104100"/>
              <a:gd name="T18" fmla="*/ 4358005 h 43580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04100" h="4358005">
                <a:moveTo>
                  <a:pt x="0" y="4357636"/>
                </a:moveTo>
                <a:lnTo>
                  <a:pt x="20104099" y="4357636"/>
                </a:lnTo>
                <a:lnTo>
                  <a:pt x="20104099" y="0"/>
                </a:lnTo>
                <a:lnTo>
                  <a:pt x="0" y="0"/>
                </a:lnTo>
                <a:lnTo>
                  <a:pt x="0" y="4357636"/>
                </a:lnTo>
              </a:path>
            </a:pathLst>
          </a:custGeom>
          <a:solidFill>
            <a:srgbClr val="28475C">
              <a:alpha val="94901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195" name="object 15"/>
          <p:cNvSpPr txBox="1">
            <a:spLocks noChangeArrowheads="1"/>
          </p:cNvSpPr>
          <p:nvPr/>
        </p:nvSpPr>
        <p:spPr bwMode="auto">
          <a:xfrm>
            <a:off x="906809" y="7589421"/>
            <a:ext cx="343732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990"/>
            <a:r>
              <a:rPr lang="ru-RU" altLang="ru-RU" sz="1600" b="1" dirty="0">
                <a:solidFill>
                  <a:srgbClr val="214459"/>
                </a:solidFill>
                <a:latin typeface="Arial" pitchFamily="34" charset="0"/>
                <a:cs typeface="Arial" pitchFamily="34" charset="0"/>
              </a:rPr>
              <a:t>ВИДЕОПРОДУКТЫ</a:t>
            </a:r>
          </a:p>
          <a:p>
            <a:pPr marL="18990"/>
            <a:r>
              <a:rPr lang="ru-RU" altLang="ru-RU" sz="1600" b="1" dirty="0">
                <a:solidFill>
                  <a:srgbClr val="214459"/>
                </a:solidFill>
                <a:latin typeface="Arial" pitchFamily="34" charset="0"/>
                <a:cs typeface="Arial" pitchFamily="34" charset="0"/>
              </a:rPr>
              <a:t>АНТИКОРРУПЦИОННОЙ</a:t>
            </a:r>
          </a:p>
          <a:p>
            <a:pPr marL="18990"/>
            <a:r>
              <a:rPr lang="ru-RU" altLang="ru-RU" sz="1600" b="1" dirty="0">
                <a:solidFill>
                  <a:srgbClr val="214459"/>
                </a:solidFill>
                <a:latin typeface="Arial" pitchFamily="34" charset="0"/>
                <a:cs typeface="Arial" pitchFamily="34" charset="0"/>
              </a:rPr>
              <a:t>НАПРАВЛЕННОСТИ</a:t>
            </a:r>
            <a:endParaRPr lang="ru-RU" altLang="ru-RU" sz="1600" dirty="0">
              <a:solidFill>
                <a:srgbClr val="2144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object 18"/>
          <p:cNvSpPr txBox="1">
            <a:spLocks noChangeArrowheads="1"/>
          </p:cNvSpPr>
          <p:nvPr/>
        </p:nvSpPr>
        <p:spPr bwMode="auto">
          <a:xfrm>
            <a:off x="937671" y="9550278"/>
            <a:ext cx="371744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990"/>
            <a:r>
              <a:rPr lang="ru-RU" altLang="ru-RU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ролики интервью </a:t>
            </a:r>
            <a:r>
              <a:rPr lang="ru-RU" altLang="ru-RU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altLang="ru-RU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работниками </a:t>
            </a:r>
            <a:r>
              <a:rPr lang="ru-RU" altLang="ru-RU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«Что такое хорошо»</a:t>
            </a: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object 14"/>
          <p:cNvSpPr txBox="1">
            <a:spLocks noChangeArrowheads="1"/>
          </p:cNvSpPr>
          <p:nvPr/>
        </p:nvSpPr>
        <p:spPr bwMode="auto">
          <a:xfrm>
            <a:off x="930548" y="10162749"/>
            <a:ext cx="30147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990"/>
            <a:r>
              <a:rPr lang="ru-RU" altLang="ru-RU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анимированные ролики</a:t>
            </a:r>
            <a:endParaRPr lang="ru-RU" altLang="ru-RU" dirty="0">
              <a:latin typeface="Arial" pitchFamily="34" charset="0"/>
              <a:cs typeface="Arial" pitchFamily="34" charset="0"/>
            </a:endParaRPr>
          </a:p>
          <a:p>
            <a:pPr marL="18990"/>
            <a:r>
              <a:rPr lang="ru-RU" altLang="ru-RU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«Полезные советы»</a:t>
            </a: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object 21"/>
          <p:cNvSpPr txBox="1">
            <a:spLocks noChangeArrowheads="1"/>
          </p:cNvSpPr>
          <p:nvPr/>
        </p:nvSpPr>
        <p:spPr bwMode="auto">
          <a:xfrm>
            <a:off x="930548" y="8937806"/>
            <a:ext cx="31334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990"/>
            <a:r>
              <a:rPr lang="ru-RU" altLang="ru-RU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игровые ролики с актерами</a:t>
            </a:r>
            <a:endParaRPr lang="ru-RU" altLang="ru-RU" dirty="0">
              <a:latin typeface="Arial" pitchFamily="34" charset="0"/>
              <a:cs typeface="Arial" pitchFamily="34" charset="0"/>
            </a:endParaRPr>
          </a:p>
          <a:p>
            <a:pPr marL="18990"/>
            <a:r>
              <a:rPr lang="ru-RU" altLang="ru-RU" b="1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«Что делать»</a:t>
            </a: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object 22"/>
          <p:cNvSpPr txBox="1">
            <a:spLocks noChangeArrowheads="1"/>
          </p:cNvSpPr>
          <p:nvPr/>
        </p:nvSpPr>
        <p:spPr bwMode="auto">
          <a:xfrm>
            <a:off x="932923" y="8572222"/>
            <a:ext cx="37649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990"/>
            <a:r>
              <a:rPr lang="ru-RU" altLang="ru-RU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сюжеты, репортажи и интервью </a:t>
            </a: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1" name="Рисунок 14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194" y="6525905"/>
            <a:ext cx="2919830" cy="86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object 29"/>
          <p:cNvSpPr>
            <a:spLocks/>
          </p:cNvSpPr>
          <p:nvPr/>
        </p:nvSpPr>
        <p:spPr bwMode="auto">
          <a:xfrm flipH="1">
            <a:off x="652808" y="6390591"/>
            <a:ext cx="4149482" cy="4420237"/>
          </a:xfrm>
          <a:custGeom>
            <a:avLst/>
            <a:gdLst>
              <a:gd name="T0" fmla="*/ 352454 w 4648200"/>
              <a:gd name="T1" fmla="*/ 13757873 h 2012315"/>
              <a:gd name="T2" fmla="*/ 0 w 4648200"/>
              <a:gd name="T3" fmla="*/ 13757873 h 2012315"/>
              <a:gd name="T4" fmla="*/ 0 w 4648200"/>
              <a:gd name="T5" fmla="*/ 0 h 2012315"/>
              <a:gd name="T6" fmla="*/ 352454 w 4648200"/>
              <a:gd name="T7" fmla="*/ 0 h 2012315"/>
              <a:gd name="T8" fmla="*/ 352454 w 4648200"/>
              <a:gd name="T9" fmla="*/ 13757873 h 2012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48200"/>
              <a:gd name="T16" fmla="*/ 0 h 2012315"/>
              <a:gd name="T17" fmla="*/ 4648200 w 4648200"/>
              <a:gd name="T18" fmla="*/ 2012315 h 2012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48200" h="2012315">
                <a:moveTo>
                  <a:pt x="4647831" y="2011705"/>
                </a:moveTo>
                <a:lnTo>
                  <a:pt x="0" y="2011705"/>
                </a:lnTo>
                <a:lnTo>
                  <a:pt x="0" y="0"/>
                </a:lnTo>
                <a:lnTo>
                  <a:pt x="4647831" y="0"/>
                </a:lnTo>
                <a:lnTo>
                  <a:pt x="4647831" y="2011705"/>
                </a:lnTo>
                <a:close/>
              </a:path>
            </a:pathLst>
          </a:custGeom>
          <a:noFill/>
          <a:ln w="9271">
            <a:solidFill>
              <a:srgbClr val="C7C8C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9" name="object 141"/>
          <p:cNvSpPr>
            <a:spLocks/>
          </p:cNvSpPr>
          <p:nvPr/>
        </p:nvSpPr>
        <p:spPr bwMode="auto">
          <a:xfrm>
            <a:off x="5376762" y="3337731"/>
            <a:ext cx="992268" cy="1115742"/>
          </a:xfrm>
          <a:custGeom>
            <a:avLst/>
            <a:gdLst>
              <a:gd name="T0" fmla="*/ 39620 w 1183640"/>
              <a:gd name="T1" fmla="*/ 0 h 1329689"/>
              <a:gd name="T2" fmla="*/ 4878 w 1183640"/>
              <a:gd name="T3" fmla="*/ 0 h 1329689"/>
              <a:gd name="T4" fmla="*/ 31815 w 1183640"/>
              <a:gd name="T5" fmla="*/ 32961 h 1329689"/>
              <a:gd name="T6" fmla="*/ 32183 w 1183640"/>
              <a:gd name="T7" fmla="*/ 33557 h 1329689"/>
              <a:gd name="T8" fmla="*/ 32362 w 1183640"/>
              <a:gd name="T9" fmla="*/ 34213 h 1329689"/>
              <a:gd name="T10" fmla="*/ 32354 w 1183640"/>
              <a:gd name="T11" fmla="*/ 34889 h 1329689"/>
              <a:gd name="T12" fmla="*/ 32157 w 1183640"/>
              <a:gd name="T13" fmla="*/ 35541 h 1329689"/>
              <a:gd name="T14" fmla="*/ 31815 w 1183640"/>
              <a:gd name="T15" fmla="*/ 36078 h 1329689"/>
              <a:gd name="T16" fmla="*/ 0 w 1183640"/>
              <a:gd name="T17" fmla="*/ 73940 h 1329689"/>
              <a:gd name="T18" fmla="*/ 34743 w 1183640"/>
              <a:gd name="T19" fmla="*/ 73940 h 1329689"/>
              <a:gd name="T20" fmla="*/ 58695 w 1183640"/>
              <a:gd name="T21" fmla="*/ 46805 h 1329689"/>
              <a:gd name="T22" fmla="*/ 58703 w 1183640"/>
              <a:gd name="T23" fmla="*/ 46805 h 1329689"/>
              <a:gd name="T24" fmla="*/ 59721 w 1183640"/>
              <a:gd name="T25" fmla="*/ 45431 h 1329689"/>
              <a:gd name="T26" fmla="*/ 62183 w 1183640"/>
              <a:gd name="T27" fmla="*/ 42131 h 1329689"/>
              <a:gd name="T28" fmla="*/ 63415 w 1183640"/>
              <a:gd name="T29" fmla="*/ 40403 h 1329689"/>
              <a:gd name="T30" fmla="*/ 64546 w 1183640"/>
              <a:gd name="T31" fmla="*/ 38502 h 1329689"/>
              <a:gd name="T32" fmla="*/ 65453 w 1183640"/>
              <a:gd name="T33" fmla="*/ 35875 h 1329689"/>
              <a:gd name="T34" fmla="*/ 65540 w 1183640"/>
              <a:gd name="T35" fmla="*/ 35187 h 1329689"/>
              <a:gd name="T36" fmla="*/ 65522 w 1183640"/>
              <a:gd name="T37" fmla="*/ 34320 h 1329689"/>
              <a:gd name="T38" fmla="*/ 65165 w 1183640"/>
              <a:gd name="T39" fmla="*/ 32111 h 1329689"/>
              <a:gd name="T40" fmla="*/ 64092 w 1183640"/>
              <a:gd name="T41" fmla="*/ 29704 h 1329689"/>
              <a:gd name="T42" fmla="*/ 62876 w 1183640"/>
              <a:gd name="T43" fmla="*/ 27865 h 1329689"/>
              <a:gd name="T44" fmla="*/ 59721 w 1183640"/>
              <a:gd name="T45" fmla="*/ 23609 h 1329689"/>
              <a:gd name="T46" fmla="*/ 58703 w 1183640"/>
              <a:gd name="T47" fmla="*/ 22235 h 1329689"/>
              <a:gd name="T48" fmla="*/ 58695 w 1183640"/>
              <a:gd name="T49" fmla="*/ 22235 h 1329689"/>
              <a:gd name="T50" fmla="*/ 39620 w 1183640"/>
              <a:gd name="T51" fmla="*/ 0 h 1329689"/>
              <a:gd name="T52" fmla="*/ 58703 w 1183640"/>
              <a:gd name="T53" fmla="*/ 46805 h 1329689"/>
              <a:gd name="T54" fmla="*/ 58695 w 1183640"/>
              <a:gd name="T55" fmla="*/ 46805 h 1329689"/>
              <a:gd name="T56" fmla="*/ 58703 w 1183640"/>
              <a:gd name="T57" fmla="*/ 46805 h 1329689"/>
              <a:gd name="T58" fmla="*/ 58700 w 1183640"/>
              <a:gd name="T59" fmla="*/ 22231 h 13296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83640"/>
              <a:gd name="T91" fmla="*/ 0 h 1329689"/>
              <a:gd name="T92" fmla="*/ 1183640 w 1183640"/>
              <a:gd name="T93" fmla="*/ 1329689 h 13296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83640" h="1329689">
                <a:moveTo>
                  <a:pt x="715423" y="0"/>
                </a:moveTo>
                <a:lnTo>
                  <a:pt x="88081" y="0"/>
                </a:lnTo>
                <a:lnTo>
                  <a:pt x="574485" y="592515"/>
                </a:lnTo>
                <a:lnTo>
                  <a:pt x="581130" y="603211"/>
                </a:lnTo>
                <a:lnTo>
                  <a:pt x="584375" y="615013"/>
                </a:lnTo>
                <a:lnTo>
                  <a:pt x="584218" y="627161"/>
                </a:lnTo>
                <a:lnTo>
                  <a:pt x="580660" y="638893"/>
                </a:lnTo>
                <a:lnTo>
                  <a:pt x="574485" y="648545"/>
                </a:lnTo>
                <a:lnTo>
                  <a:pt x="0" y="1329132"/>
                </a:lnTo>
                <a:lnTo>
                  <a:pt x="627352" y="1329132"/>
                </a:lnTo>
                <a:lnTo>
                  <a:pt x="1059863" y="841356"/>
                </a:lnTo>
                <a:lnTo>
                  <a:pt x="1060009" y="841356"/>
                </a:lnTo>
                <a:lnTo>
                  <a:pt x="1078386" y="816655"/>
                </a:lnTo>
                <a:lnTo>
                  <a:pt x="1122837" y="757352"/>
                </a:lnTo>
                <a:lnTo>
                  <a:pt x="1145089" y="726277"/>
                </a:lnTo>
                <a:lnTo>
                  <a:pt x="1165501" y="692103"/>
                </a:lnTo>
                <a:lnTo>
                  <a:pt x="1181884" y="644881"/>
                </a:lnTo>
                <a:lnTo>
                  <a:pt x="1183455" y="632525"/>
                </a:lnTo>
                <a:lnTo>
                  <a:pt x="1183134" y="616940"/>
                </a:lnTo>
                <a:lnTo>
                  <a:pt x="1176691" y="577213"/>
                </a:lnTo>
                <a:lnTo>
                  <a:pt x="1157317" y="533958"/>
                </a:lnTo>
                <a:lnTo>
                  <a:pt x="1135354" y="500900"/>
                </a:lnTo>
                <a:lnTo>
                  <a:pt x="1078386" y="424405"/>
                </a:lnTo>
                <a:lnTo>
                  <a:pt x="1060001" y="399694"/>
                </a:lnTo>
                <a:lnTo>
                  <a:pt x="1059863" y="399694"/>
                </a:lnTo>
                <a:lnTo>
                  <a:pt x="715423" y="0"/>
                </a:lnTo>
                <a:close/>
              </a:path>
              <a:path w="1183640" h="1329689">
                <a:moveTo>
                  <a:pt x="1060009" y="841356"/>
                </a:moveTo>
                <a:lnTo>
                  <a:pt x="1059863" y="841356"/>
                </a:lnTo>
                <a:lnTo>
                  <a:pt x="1060009" y="841356"/>
                </a:lnTo>
                <a:close/>
              </a:path>
              <a:path w="1183640" h="1329689">
                <a:moveTo>
                  <a:pt x="1059946" y="399621"/>
                </a:moveTo>
                <a:close/>
              </a:path>
            </a:pathLst>
          </a:cu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4" name="object 143"/>
          <p:cNvSpPr/>
          <p:nvPr/>
        </p:nvSpPr>
        <p:spPr>
          <a:xfrm>
            <a:off x="3123981" y="3337730"/>
            <a:ext cx="1514514" cy="2129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5" name="object 145"/>
          <p:cNvSpPr/>
          <p:nvPr/>
        </p:nvSpPr>
        <p:spPr>
          <a:xfrm>
            <a:off x="2587493" y="3040992"/>
            <a:ext cx="1561990" cy="21863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4" name="object 147"/>
          <p:cNvSpPr/>
          <p:nvPr/>
        </p:nvSpPr>
        <p:spPr>
          <a:xfrm>
            <a:off x="2079490" y="2765616"/>
            <a:ext cx="1533504" cy="21650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5" name="object 149"/>
          <p:cNvSpPr/>
          <p:nvPr/>
        </p:nvSpPr>
        <p:spPr>
          <a:xfrm>
            <a:off x="1540627" y="2468877"/>
            <a:ext cx="1566738" cy="21887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6" name="object 151"/>
          <p:cNvSpPr/>
          <p:nvPr/>
        </p:nvSpPr>
        <p:spPr>
          <a:xfrm>
            <a:off x="1018381" y="2181633"/>
            <a:ext cx="1547747" cy="21768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01949" y="2093797"/>
            <a:ext cx="2573249" cy="3641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216" name="object 544"/>
          <p:cNvSpPr>
            <a:spLocks noChangeArrowheads="1"/>
          </p:cNvSpPr>
          <p:nvPr/>
        </p:nvSpPr>
        <p:spPr bwMode="auto">
          <a:xfrm>
            <a:off x="10881922" y="2093796"/>
            <a:ext cx="8549187" cy="8010479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grpSp>
        <p:nvGrpSpPr>
          <p:cNvPr id="2" name="Группа 99"/>
          <p:cNvGrpSpPr>
            <a:grpSpLocks/>
          </p:cNvGrpSpPr>
          <p:nvPr/>
        </p:nvGrpSpPr>
        <p:grpSpPr bwMode="auto">
          <a:xfrm>
            <a:off x="18371193" y="569741"/>
            <a:ext cx="1141819" cy="707428"/>
            <a:chOff x="9546691" y="381609"/>
            <a:chExt cx="763905" cy="473075"/>
          </a:xfrm>
        </p:grpSpPr>
        <p:sp>
          <p:nvSpPr>
            <p:cNvPr id="8220" name="object 4"/>
            <p:cNvSpPr>
              <a:spLocks/>
            </p:cNvSpPr>
            <p:nvPr/>
          </p:nvSpPr>
          <p:spPr bwMode="auto">
            <a:xfrm>
              <a:off x="9546691" y="381609"/>
              <a:ext cx="763905" cy="473075"/>
            </a:xfrm>
            <a:custGeom>
              <a:avLst/>
              <a:gdLst>
                <a:gd name="T0" fmla="*/ 763719 w 763904"/>
                <a:gd name="T1" fmla="*/ 472668 h 473075"/>
                <a:gd name="T2" fmla="*/ 0 w 763904"/>
                <a:gd name="T3" fmla="*/ 472668 h 473075"/>
                <a:gd name="T4" fmla="*/ 0 w 763904"/>
                <a:gd name="T5" fmla="*/ 0 h 473075"/>
                <a:gd name="T6" fmla="*/ 763719 w 763904"/>
                <a:gd name="T7" fmla="*/ 0 h 473075"/>
                <a:gd name="T8" fmla="*/ 763719 w 763904"/>
                <a:gd name="T9" fmla="*/ 472668 h 473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3904"/>
                <a:gd name="T16" fmla="*/ 0 h 473075"/>
                <a:gd name="T17" fmla="*/ 763904 w 763904"/>
                <a:gd name="T18" fmla="*/ 473075 h 4730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3904" h="473075">
                  <a:moveTo>
                    <a:pt x="763714" y="472668"/>
                  </a:moveTo>
                  <a:lnTo>
                    <a:pt x="0" y="472668"/>
                  </a:lnTo>
                  <a:lnTo>
                    <a:pt x="0" y="0"/>
                  </a:lnTo>
                  <a:lnTo>
                    <a:pt x="763714" y="0"/>
                  </a:lnTo>
                  <a:lnTo>
                    <a:pt x="763714" y="472668"/>
                  </a:lnTo>
                  <a:close/>
                </a:path>
              </a:pathLst>
            </a:custGeom>
            <a:solidFill>
              <a:srgbClr val="EE352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1" name="object 5"/>
            <p:cNvSpPr>
              <a:spLocks/>
            </p:cNvSpPr>
            <p:nvPr/>
          </p:nvSpPr>
          <p:spPr bwMode="auto">
            <a:xfrm>
              <a:off x="10001844" y="499767"/>
              <a:ext cx="193040" cy="177165"/>
            </a:xfrm>
            <a:custGeom>
              <a:avLst/>
              <a:gdLst>
                <a:gd name="T0" fmla="*/ 112001 w 193040"/>
                <a:gd name="T1" fmla="*/ 59093 h 177165"/>
                <a:gd name="T2" fmla="*/ 38506 w 193040"/>
                <a:gd name="T3" fmla="*/ 59093 h 177165"/>
                <a:gd name="T4" fmla="*/ 4279 w 193040"/>
                <a:gd name="T5" fmla="*/ 105054 h 177165"/>
                <a:gd name="T6" fmla="*/ 0 w 193040"/>
                <a:gd name="T7" fmla="*/ 110756 h 177165"/>
                <a:gd name="T8" fmla="*/ 0 w 193040"/>
                <a:gd name="T9" fmla="*/ 125539 h 177165"/>
                <a:gd name="T10" fmla="*/ 3937 w 193040"/>
                <a:gd name="T11" fmla="*/ 130860 h 177165"/>
                <a:gd name="T12" fmla="*/ 33595 w 193040"/>
                <a:gd name="T13" fmla="*/ 167375 h 177165"/>
                <a:gd name="T14" fmla="*/ 70614 w 193040"/>
                <a:gd name="T15" fmla="*/ 177168 h 177165"/>
                <a:gd name="T16" fmla="*/ 121498 w 193040"/>
                <a:gd name="T17" fmla="*/ 177089 h 177165"/>
                <a:gd name="T18" fmla="*/ 159874 w 193040"/>
                <a:gd name="T19" fmla="*/ 169117 h 177165"/>
                <a:gd name="T20" fmla="*/ 182224 w 193040"/>
                <a:gd name="T21" fmla="*/ 147675 h 177165"/>
                <a:gd name="T22" fmla="*/ 62407 w 193040"/>
                <a:gd name="T23" fmla="*/ 147675 h 177165"/>
                <a:gd name="T24" fmla="*/ 56286 w 193040"/>
                <a:gd name="T25" fmla="*/ 134137 h 177165"/>
                <a:gd name="T26" fmla="*/ 60566 w 193040"/>
                <a:gd name="T27" fmla="*/ 127990 h 177165"/>
                <a:gd name="T28" fmla="*/ 112001 w 193040"/>
                <a:gd name="T29" fmla="*/ 59093 h 177165"/>
                <a:gd name="T30" fmla="*/ 48348 w 193040"/>
                <a:gd name="T31" fmla="*/ 0 h 177165"/>
                <a:gd name="T32" fmla="*/ 43472 w 193040"/>
                <a:gd name="T33" fmla="*/ 4889 h 177165"/>
                <a:gd name="T34" fmla="*/ 38506 w 193040"/>
                <a:gd name="T35" fmla="*/ 9804 h 177165"/>
                <a:gd name="T36" fmla="*/ 38506 w 193040"/>
                <a:gd name="T37" fmla="*/ 29489 h 177165"/>
                <a:gd name="T38" fmla="*/ 124244 w 193040"/>
                <a:gd name="T39" fmla="*/ 29489 h 177165"/>
                <a:gd name="T40" fmla="*/ 134010 w 193040"/>
                <a:gd name="T41" fmla="*/ 39369 h 177165"/>
                <a:gd name="T42" fmla="*/ 134010 w 193040"/>
                <a:gd name="T43" fmla="*/ 137858 h 177165"/>
                <a:gd name="T44" fmla="*/ 129120 w 193040"/>
                <a:gd name="T45" fmla="*/ 142747 h 177165"/>
                <a:gd name="T46" fmla="*/ 124244 w 193040"/>
                <a:gd name="T47" fmla="*/ 147675 h 177165"/>
                <a:gd name="T48" fmla="*/ 182224 w 193040"/>
                <a:gd name="T49" fmla="*/ 147675 h 177165"/>
                <a:gd name="T50" fmla="*/ 188448 w 193040"/>
                <a:gd name="T51" fmla="*/ 133950 h 177165"/>
                <a:gd name="T52" fmla="*/ 191580 w 193040"/>
                <a:gd name="T53" fmla="*/ 120978 h 177165"/>
                <a:gd name="T54" fmla="*/ 192591 w 193040"/>
                <a:gd name="T55" fmla="*/ 110756 h 177165"/>
                <a:gd name="T56" fmla="*/ 192692 w 193040"/>
                <a:gd name="T57" fmla="*/ 98450 h 177165"/>
                <a:gd name="T58" fmla="*/ 192773 w 193040"/>
                <a:gd name="T59" fmla="*/ 73812 h 177165"/>
                <a:gd name="T60" fmla="*/ 192583 w 193040"/>
                <a:gd name="T61" fmla="*/ 65196 h 177165"/>
                <a:gd name="T62" fmla="*/ 180645 w 193040"/>
                <a:gd name="T63" fmla="*/ 25959 h 177165"/>
                <a:gd name="T64" fmla="*/ 142538 w 193040"/>
                <a:gd name="T65" fmla="*/ 3104 h 177165"/>
                <a:gd name="T66" fmla="*/ 119287 w 193040"/>
                <a:gd name="T67" fmla="*/ 95 h 177165"/>
                <a:gd name="T68" fmla="*/ 48348 w 193040"/>
                <a:gd name="T69" fmla="*/ 0 h 1771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3040"/>
                <a:gd name="T106" fmla="*/ 0 h 177165"/>
                <a:gd name="T107" fmla="*/ 193040 w 193040"/>
                <a:gd name="T108" fmla="*/ 177165 h 1771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3040" h="177165">
                  <a:moveTo>
                    <a:pt x="112001" y="59093"/>
                  </a:moveTo>
                  <a:lnTo>
                    <a:pt x="38506" y="59093"/>
                  </a:lnTo>
                  <a:lnTo>
                    <a:pt x="4279" y="105054"/>
                  </a:lnTo>
                  <a:lnTo>
                    <a:pt x="0" y="110756"/>
                  </a:lnTo>
                  <a:lnTo>
                    <a:pt x="0" y="125539"/>
                  </a:lnTo>
                  <a:lnTo>
                    <a:pt x="3937" y="130860"/>
                  </a:lnTo>
                  <a:lnTo>
                    <a:pt x="33595" y="167375"/>
                  </a:lnTo>
                  <a:lnTo>
                    <a:pt x="70614" y="177168"/>
                  </a:lnTo>
                  <a:lnTo>
                    <a:pt x="121498" y="177089"/>
                  </a:lnTo>
                  <a:lnTo>
                    <a:pt x="159874" y="169117"/>
                  </a:lnTo>
                  <a:lnTo>
                    <a:pt x="182224" y="147675"/>
                  </a:lnTo>
                  <a:lnTo>
                    <a:pt x="62407" y="147675"/>
                  </a:lnTo>
                  <a:lnTo>
                    <a:pt x="56286" y="134137"/>
                  </a:lnTo>
                  <a:lnTo>
                    <a:pt x="60566" y="127990"/>
                  </a:lnTo>
                  <a:lnTo>
                    <a:pt x="112001" y="59093"/>
                  </a:lnTo>
                  <a:close/>
                </a:path>
                <a:path w="193040" h="177165">
                  <a:moveTo>
                    <a:pt x="48348" y="0"/>
                  </a:moveTo>
                  <a:lnTo>
                    <a:pt x="43472" y="4889"/>
                  </a:lnTo>
                  <a:lnTo>
                    <a:pt x="38506" y="9804"/>
                  </a:lnTo>
                  <a:lnTo>
                    <a:pt x="38506" y="29489"/>
                  </a:lnTo>
                  <a:lnTo>
                    <a:pt x="124244" y="29489"/>
                  </a:lnTo>
                  <a:lnTo>
                    <a:pt x="134010" y="39369"/>
                  </a:lnTo>
                  <a:lnTo>
                    <a:pt x="134010" y="137858"/>
                  </a:lnTo>
                  <a:lnTo>
                    <a:pt x="129120" y="142747"/>
                  </a:lnTo>
                  <a:lnTo>
                    <a:pt x="124244" y="147675"/>
                  </a:lnTo>
                  <a:lnTo>
                    <a:pt x="182224" y="147675"/>
                  </a:lnTo>
                  <a:lnTo>
                    <a:pt x="188448" y="133950"/>
                  </a:lnTo>
                  <a:lnTo>
                    <a:pt x="191580" y="120978"/>
                  </a:lnTo>
                  <a:lnTo>
                    <a:pt x="192591" y="110756"/>
                  </a:lnTo>
                  <a:lnTo>
                    <a:pt x="192692" y="98450"/>
                  </a:lnTo>
                  <a:lnTo>
                    <a:pt x="192773" y="73812"/>
                  </a:lnTo>
                  <a:lnTo>
                    <a:pt x="192583" y="65196"/>
                  </a:lnTo>
                  <a:lnTo>
                    <a:pt x="180645" y="25959"/>
                  </a:lnTo>
                  <a:lnTo>
                    <a:pt x="142538" y="3104"/>
                  </a:lnTo>
                  <a:lnTo>
                    <a:pt x="119287" y="95"/>
                  </a:lnTo>
                  <a:lnTo>
                    <a:pt x="483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2" name="object 6"/>
            <p:cNvSpPr>
              <a:spLocks/>
            </p:cNvSpPr>
            <p:nvPr/>
          </p:nvSpPr>
          <p:spPr bwMode="auto">
            <a:xfrm>
              <a:off x="9864152" y="558866"/>
              <a:ext cx="161925" cy="118745"/>
            </a:xfrm>
            <a:custGeom>
              <a:avLst/>
              <a:gdLst>
                <a:gd name="T0" fmla="*/ 161531 w 161925"/>
                <a:gd name="T1" fmla="*/ 0 h 118745"/>
                <a:gd name="T2" fmla="*/ 88112 w 161925"/>
                <a:gd name="T3" fmla="*/ 0 h 118745"/>
                <a:gd name="T4" fmla="*/ 0 w 161925"/>
                <a:gd name="T5" fmla="*/ 118148 h 118745"/>
                <a:gd name="T6" fmla="*/ 73431 w 161925"/>
                <a:gd name="T7" fmla="*/ 118148 h 118745"/>
                <a:gd name="T8" fmla="*/ 161531 w 161925"/>
                <a:gd name="T9" fmla="*/ 0 h 1187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925"/>
                <a:gd name="T16" fmla="*/ 0 h 118745"/>
                <a:gd name="T17" fmla="*/ 161925 w 161925"/>
                <a:gd name="T18" fmla="*/ 118745 h 1187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925" h="118745">
                  <a:moveTo>
                    <a:pt x="161531" y="0"/>
                  </a:moveTo>
                  <a:lnTo>
                    <a:pt x="88112" y="0"/>
                  </a:lnTo>
                  <a:lnTo>
                    <a:pt x="0" y="118148"/>
                  </a:lnTo>
                  <a:lnTo>
                    <a:pt x="73431" y="118148"/>
                  </a:lnTo>
                  <a:lnTo>
                    <a:pt x="1615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3" name="object 7"/>
            <p:cNvSpPr>
              <a:spLocks/>
            </p:cNvSpPr>
            <p:nvPr/>
          </p:nvSpPr>
          <p:spPr bwMode="auto">
            <a:xfrm>
              <a:off x="9665878" y="558868"/>
              <a:ext cx="222250" cy="177800"/>
            </a:xfrm>
            <a:custGeom>
              <a:avLst/>
              <a:gdLst>
                <a:gd name="T0" fmla="*/ 88138 w 222250"/>
                <a:gd name="T1" fmla="*/ 29476 h 177800"/>
                <a:gd name="T2" fmla="*/ 29387 w 222250"/>
                <a:gd name="T3" fmla="*/ 29476 h 177800"/>
                <a:gd name="T4" fmla="*/ 29387 w 222250"/>
                <a:gd name="T5" fmla="*/ 177228 h 177800"/>
                <a:gd name="T6" fmla="*/ 88138 w 222250"/>
                <a:gd name="T7" fmla="*/ 177228 h 177800"/>
                <a:gd name="T8" fmla="*/ 88138 w 222250"/>
                <a:gd name="T9" fmla="*/ 29476 h 177800"/>
                <a:gd name="T10" fmla="*/ 143802 w 222250"/>
                <a:gd name="T11" fmla="*/ 0 h 177800"/>
                <a:gd name="T12" fmla="*/ 9804 w 222250"/>
                <a:gd name="T13" fmla="*/ 0 h 177800"/>
                <a:gd name="T14" fmla="*/ 0 w 222250"/>
                <a:gd name="T15" fmla="*/ 9791 h 177800"/>
                <a:gd name="T16" fmla="*/ 0 w 222250"/>
                <a:gd name="T17" fmla="*/ 29476 h 177800"/>
                <a:gd name="T18" fmla="*/ 159702 w 222250"/>
                <a:gd name="T19" fmla="*/ 29476 h 177800"/>
                <a:gd name="T20" fmla="*/ 162788 w 222250"/>
                <a:gd name="T21" fmla="*/ 36245 h 177800"/>
                <a:gd name="T22" fmla="*/ 165849 w 222250"/>
                <a:gd name="T23" fmla="*/ 43053 h 177800"/>
                <a:gd name="T24" fmla="*/ 161556 w 222250"/>
                <a:gd name="T25" fmla="*/ 49225 h 177800"/>
                <a:gd name="T26" fmla="*/ 157873 w 222250"/>
                <a:gd name="T27" fmla="*/ 54127 h 177800"/>
                <a:gd name="T28" fmla="*/ 110134 w 222250"/>
                <a:gd name="T29" fmla="*/ 118148 h 177800"/>
                <a:gd name="T30" fmla="*/ 183591 w 222250"/>
                <a:gd name="T31" fmla="*/ 118148 h 177800"/>
                <a:gd name="T32" fmla="*/ 222148 w 222250"/>
                <a:gd name="T33" fmla="*/ 66446 h 177800"/>
                <a:gd name="T34" fmla="*/ 222148 w 222250"/>
                <a:gd name="T35" fmla="*/ 51650 h 177800"/>
                <a:gd name="T36" fmla="*/ 202382 w 222250"/>
                <a:gd name="T37" fmla="*/ 25189 h 177800"/>
                <a:gd name="T38" fmla="*/ 195127 w 222250"/>
                <a:gd name="T39" fmla="*/ 16901 h 177800"/>
                <a:gd name="T40" fmla="*/ 185225 w 222250"/>
                <a:gd name="T41" fmla="*/ 8928 h 177800"/>
                <a:gd name="T42" fmla="*/ 170913 w 222250"/>
                <a:gd name="T43" fmla="*/ 1496 h 177800"/>
                <a:gd name="T44" fmla="*/ 158533 w 222250"/>
                <a:gd name="T45" fmla="*/ 187 h 177800"/>
                <a:gd name="T46" fmla="*/ 143802 w 222250"/>
                <a:gd name="T47" fmla="*/ 0 h 1778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2250"/>
                <a:gd name="T73" fmla="*/ 0 h 177800"/>
                <a:gd name="T74" fmla="*/ 222250 w 222250"/>
                <a:gd name="T75" fmla="*/ 177800 h 1778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2250" h="177800">
                  <a:moveTo>
                    <a:pt x="88138" y="29476"/>
                  </a:moveTo>
                  <a:lnTo>
                    <a:pt x="29387" y="29476"/>
                  </a:lnTo>
                  <a:lnTo>
                    <a:pt x="29387" y="177228"/>
                  </a:lnTo>
                  <a:lnTo>
                    <a:pt x="88138" y="177228"/>
                  </a:lnTo>
                  <a:lnTo>
                    <a:pt x="88138" y="29476"/>
                  </a:lnTo>
                  <a:close/>
                </a:path>
                <a:path w="222250" h="177800">
                  <a:moveTo>
                    <a:pt x="143802" y="0"/>
                  </a:moveTo>
                  <a:lnTo>
                    <a:pt x="9804" y="0"/>
                  </a:lnTo>
                  <a:lnTo>
                    <a:pt x="0" y="9791"/>
                  </a:lnTo>
                  <a:lnTo>
                    <a:pt x="0" y="29476"/>
                  </a:lnTo>
                  <a:lnTo>
                    <a:pt x="159702" y="29476"/>
                  </a:lnTo>
                  <a:lnTo>
                    <a:pt x="162788" y="36245"/>
                  </a:lnTo>
                  <a:lnTo>
                    <a:pt x="165849" y="43053"/>
                  </a:lnTo>
                  <a:lnTo>
                    <a:pt x="161556" y="49225"/>
                  </a:lnTo>
                  <a:lnTo>
                    <a:pt x="157873" y="54127"/>
                  </a:lnTo>
                  <a:lnTo>
                    <a:pt x="110134" y="118148"/>
                  </a:lnTo>
                  <a:lnTo>
                    <a:pt x="183591" y="118148"/>
                  </a:lnTo>
                  <a:lnTo>
                    <a:pt x="222148" y="66446"/>
                  </a:lnTo>
                  <a:lnTo>
                    <a:pt x="222148" y="51650"/>
                  </a:lnTo>
                  <a:lnTo>
                    <a:pt x="202382" y="25189"/>
                  </a:lnTo>
                  <a:lnTo>
                    <a:pt x="195127" y="16901"/>
                  </a:lnTo>
                  <a:lnTo>
                    <a:pt x="185225" y="8928"/>
                  </a:lnTo>
                  <a:lnTo>
                    <a:pt x="170913" y="1496"/>
                  </a:lnTo>
                  <a:lnTo>
                    <a:pt x="158533" y="187"/>
                  </a:lnTo>
                  <a:lnTo>
                    <a:pt x="14380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32" name="object 2"/>
          <p:cNvSpPr txBox="1">
            <a:spLocks/>
          </p:cNvSpPr>
          <p:nvPr/>
        </p:nvSpPr>
        <p:spPr>
          <a:xfrm>
            <a:off x="1031279" y="655108"/>
            <a:ext cx="18041540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ru-RU" sz="4750" b="1" dirty="0">
                <a:solidFill>
                  <a:srgbClr val="204459"/>
                </a:solidFill>
                <a:latin typeface="Arial"/>
                <a:ea typeface="+mn-ea"/>
                <a:cs typeface="Arial"/>
              </a:rPr>
              <a:t>ОБ АНТИКОРРУПЦИОННОЙ ПРОПАГАНДЕ</a:t>
            </a:r>
          </a:p>
        </p:txBody>
      </p:sp>
      <p:sp>
        <p:nvSpPr>
          <p:cNvPr id="3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9104723" y="10350616"/>
            <a:ext cx="38861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24939" y="6390591"/>
            <a:ext cx="3971123" cy="442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132"/>
          <p:cNvSpPr>
            <a:spLocks/>
          </p:cNvSpPr>
          <p:nvPr/>
        </p:nvSpPr>
        <p:spPr bwMode="auto">
          <a:xfrm>
            <a:off x="-28486" y="1616075"/>
            <a:ext cx="20132586" cy="1600200"/>
          </a:xfrm>
          <a:custGeom>
            <a:avLst/>
            <a:gdLst>
              <a:gd name="T0" fmla="*/ 0 w 20104100"/>
              <a:gd name="T1" fmla="*/ 100872 h 4358005"/>
              <a:gd name="T2" fmla="*/ 1214557 w 20104100"/>
              <a:gd name="T3" fmla="*/ 100872 h 4358005"/>
              <a:gd name="T4" fmla="*/ 1214557 w 20104100"/>
              <a:gd name="T5" fmla="*/ 0 h 4358005"/>
              <a:gd name="T6" fmla="*/ 0 w 20104100"/>
              <a:gd name="T7" fmla="*/ 0 h 4358005"/>
              <a:gd name="T8" fmla="*/ 0 w 20104100"/>
              <a:gd name="T9" fmla="*/ 100872 h 43580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04100"/>
              <a:gd name="T16" fmla="*/ 0 h 4358005"/>
              <a:gd name="T17" fmla="*/ 20104100 w 20104100"/>
              <a:gd name="T18" fmla="*/ 4358005 h 43580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04100" h="4358005">
                <a:moveTo>
                  <a:pt x="0" y="4357636"/>
                </a:moveTo>
                <a:lnTo>
                  <a:pt x="20104099" y="4357636"/>
                </a:lnTo>
                <a:lnTo>
                  <a:pt x="20104099" y="0"/>
                </a:lnTo>
                <a:lnTo>
                  <a:pt x="0" y="0"/>
                </a:lnTo>
                <a:lnTo>
                  <a:pt x="0" y="4357636"/>
                </a:lnTo>
              </a:path>
            </a:pathLst>
          </a:custGeom>
          <a:solidFill>
            <a:srgbClr val="28475C">
              <a:alpha val="94901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23" name="object 3"/>
          <p:cNvSpPr txBox="1">
            <a:spLocks noChangeArrowheads="1"/>
          </p:cNvSpPr>
          <p:nvPr/>
        </p:nvSpPr>
        <p:spPr bwMode="auto">
          <a:xfrm>
            <a:off x="1051614" y="752533"/>
            <a:ext cx="17499991" cy="5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990">
              <a:lnSpc>
                <a:spcPts val="4262"/>
              </a:lnSpc>
            </a:pPr>
            <a:r>
              <a:rPr lang="ru-RU" sz="3600" dirty="0">
                <a:solidFill>
                  <a:srgbClr val="214459"/>
                </a:solidFill>
                <a:latin typeface="RussianRail G Pro" pitchFamily="50" charset="-52"/>
              </a:rPr>
              <a:t>ОБ УРЕГУЛИРОВАНИИ КОНФЛИКТА ИНТЕРЕСОВ</a:t>
            </a: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18371193" y="569741"/>
            <a:ext cx="1141819" cy="707428"/>
            <a:chOff x="9546691" y="381609"/>
            <a:chExt cx="763905" cy="473075"/>
          </a:xfrm>
        </p:grpSpPr>
        <p:sp>
          <p:nvSpPr>
            <p:cNvPr id="5142" name="object 4"/>
            <p:cNvSpPr>
              <a:spLocks/>
            </p:cNvSpPr>
            <p:nvPr/>
          </p:nvSpPr>
          <p:spPr bwMode="auto">
            <a:xfrm>
              <a:off x="9546691" y="381609"/>
              <a:ext cx="763905" cy="473075"/>
            </a:xfrm>
            <a:custGeom>
              <a:avLst/>
              <a:gdLst>
                <a:gd name="T0" fmla="*/ 763716 w 763904"/>
                <a:gd name="T1" fmla="*/ 472668 h 473075"/>
                <a:gd name="T2" fmla="*/ 0 w 763904"/>
                <a:gd name="T3" fmla="*/ 472668 h 473075"/>
                <a:gd name="T4" fmla="*/ 0 w 763904"/>
                <a:gd name="T5" fmla="*/ 0 h 473075"/>
                <a:gd name="T6" fmla="*/ 763716 w 763904"/>
                <a:gd name="T7" fmla="*/ 0 h 473075"/>
                <a:gd name="T8" fmla="*/ 763716 w 763904"/>
                <a:gd name="T9" fmla="*/ 472668 h 473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3904"/>
                <a:gd name="T16" fmla="*/ 0 h 473075"/>
                <a:gd name="T17" fmla="*/ 763904 w 763904"/>
                <a:gd name="T18" fmla="*/ 473075 h 4730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3904" h="473075">
                  <a:moveTo>
                    <a:pt x="763714" y="472668"/>
                  </a:moveTo>
                  <a:lnTo>
                    <a:pt x="0" y="472668"/>
                  </a:lnTo>
                  <a:lnTo>
                    <a:pt x="0" y="0"/>
                  </a:lnTo>
                  <a:lnTo>
                    <a:pt x="763714" y="0"/>
                  </a:lnTo>
                  <a:lnTo>
                    <a:pt x="763714" y="472668"/>
                  </a:lnTo>
                  <a:close/>
                </a:path>
              </a:pathLst>
            </a:custGeom>
            <a:solidFill>
              <a:srgbClr val="EE352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43" name="object 5"/>
            <p:cNvSpPr>
              <a:spLocks/>
            </p:cNvSpPr>
            <p:nvPr/>
          </p:nvSpPr>
          <p:spPr bwMode="auto">
            <a:xfrm>
              <a:off x="10001844" y="499767"/>
              <a:ext cx="193040" cy="177165"/>
            </a:xfrm>
            <a:custGeom>
              <a:avLst/>
              <a:gdLst>
                <a:gd name="T0" fmla="*/ 112001 w 193040"/>
                <a:gd name="T1" fmla="*/ 59093 h 177165"/>
                <a:gd name="T2" fmla="*/ 38506 w 193040"/>
                <a:gd name="T3" fmla="*/ 59093 h 177165"/>
                <a:gd name="T4" fmla="*/ 4279 w 193040"/>
                <a:gd name="T5" fmla="*/ 105054 h 177165"/>
                <a:gd name="T6" fmla="*/ 0 w 193040"/>
                <a:gd name="T7" fmla="*/ 110756 h 177165"/>
                <a:gd name="T8" fmla="*/ 0 w 193040"/>
                <a:gd name="T9" fmla="*/ 125539 h 177165"/>
                <a:gd name="T10" fmla="*/ 3937 w 193040"/>
                <a:gd name="T11" fmla="*/ 130860 h 177165"/>
                <a:gd name="T12" fmla="*/ 33595 w 193040"/>
                <a:gd name="T13" fmla="*/ 167375 h 177165"/>
                <a:gd name="T14" fmla="*/ 70614 w 193040"/>
                <a:gd name="T15" fmla="*/ 177168 h 177165"/>
                <a:gd name="T16" fmla="*/ 121498 w 193040"/>
                <a:gd name="T17" fmla="*/ 177089 h 177165"/>
                <a:gd name="T18" fmla="*/ 159874 w 193040"/>
                <a:gd name="T19" fmla="*/ 169117 h 177165"/>
                <a:gd name="T20" fmla="*/ 182224 w 193040"/>
                <a:gd name="T21" fmla="*/ 147675 h 177165"/>
                <a:gd name="T22" fmla="*/ 62407 w 193040"/>
                <a:gd name="T23" fmla="*/ 147675 h 177165"/>
                <a:gd name="T24" fmla="*/ 56286 w 193040"/>
                <a:gd name="T25" fmla="*/ 134137 h 177165"/>
                <a:gd name="T26" fmla="*/ 60566 w 193040"/>
                <a:gd name="T27" fmla="*/ 127990 h 177165"/>
                <a:gd name="T28" fmla="*/ 112001 w 193040"/>
                <a:gd name="T29" fmla="*/ 59093 h 177165"/>
                <a:gd name="T30" fmla="*/ 48348 w 193040"/>
                <a:gd name="T31" fmla="*/ 0 h 177165"/>
                <a:gd name="T32" fmla="*/ 43472 w 193040"/>
                <a:gd name="T33" fmla="*/ 4889 h 177165"/>
                <a:gd name="T34" fmla="*/ 38506 w 193040"/>
                <a:gd name="T35" fmla="*/ 9804 h 177165"/>
                <a:gd name="T36" fmla="*/ 38506 w 193040"/>
                <a:gd name="T37" fmla="*/ 29489 h 177165"/>
                <a:gd name="T38" fmla="*/ 124244 w 193040"/>
                <a:gd name="T39" fmla="*/ 29489 h 177165"/>
                <a:gd name="T40" fmla="*/ 134010 w 193040"/>
                <a:gd name="T41" fmla="*/ 39369 h 177165"/>
                <a:gd name="T42" fmla="*/ 134010 w 193040"/>
                <a:gd name="T43" fmla="*/ 137858 h 177165"/>
                <a:gd name="T44" fmla="*/ 129120 w 193040"/>
                <a:gd name="T45" fmla="*/ 142747 h 177165"/>
                <a:gd name="T46" fmla="*/ 124244 w 193040"/>
                <a:gd name="T47" fmla="*/ 147675 h 177165"/>
                <a:gd name="T48" fmla="*/ 182224 w 193040"/>
                <a:gd name="T49" fmla="*/ 147675 h 177165"/>
                <a:gd name="T50" fmla="*/ 188448 w 193040"/>
                <a:gd name="T51" fmla="*/ 133950 h 177165"/>
                <a:gd name="T52" fmla="*/ 191580 w 193040"/>
                <a:gd name="T53" fmla="*/ 120978 h 177165"/>
                <a:gd name="T54" fmla="*/ 192591 w 193040"/>
                <a:gd name="T55" fmla="*/ 110756 h 177165"/>
                <a:gd name="T56" fmla="*/ 192692 w 193040"/>
                <a:gd name="T57" fmla="*/ 98450 h 177165"/>
                <a:gd name="T58" fmla="*/ 192773 w 193040"/>
                <a:gd name="T59" fmla="*/ 73812 h 177165"/>
                <a:gd name="T60" fmla="*/ 192583 w 193040"/>
                <a:gd name="T61" fmla="*/ 65196 h 177165"/>
                <a:gd name="T62" fmla="*/ 180645 w 193040"/>
                <a:gd name="T63" fmla="*/ 25959 h 177165"/>
                <a:gd name="T64" fmla="*/ 142538 w 193040"/>
                <a:gd name="T65" fmla="*/ 3104 h 177165"/>
                <a:gd name="T66" fmla="*/ 119287 w 193040"/>
                <a:gd name="T67" fmla="*/ 95 h 177165"/>
                <a:gd name="T68" fmla="*/ 48348 w 193040"/>
                <a:gd name="T69" fmla="*/ 0 h 1771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3040"/>
                <a:gd name="T106" fmla="*/ 0 h 177165"/>
                <a:gd name="T107" fmla="*/ 193040 w 193040"/>
                <a:gd name="T108" fmla="*/ 177165 h 1771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3040" h="177165">
                  <a:moveTo>
                    <a:pt x="112001" y="59093"/>
                  </a:moveTo>
                  <a:lnTo>
                    <a:pt x="38506" y="59093"/>
                  </a:lnTo>
                  <a:lnTo>
                    <a:pt x="4279" y="105054"/>
                  </a:lnTo>
                  <a:lnTo>
                    <a:pt x="0" y="110756"/>
                  </a:lnTo>
                  <a:lnTo>
                    <a:pt x="0" y="125539"/>
                  </a:lnTo>
                  <a:lnTo>
                    <a:pt x="3937" y="130860"/>
                  </a:lnTo>
                  <a:lnTo>
                    <a:pt x="33595" y="167375"/>
                  </a:lnTo>
                  <a:lnTo>
                    <a:pt x="70614" y="177168"/>
                  </a:lnTo>
                  <a:lnTo>
                    <a:pt x="121498" y="177089"/>
                  </a:lnTo>
                  <a:lnTo>
                    <a:pt x="159874" y="169117"/>
                  </a:lnTo>
                  <a:lnTo>
                    <a:pt x="182224" y="147675"/>
                  </a:lnTo>
                  <a:lnTo>
                    <a:pt x="62407" y="147675"/>
                  </a:lnTo>
                  <a:lnTo>
                    <a:pt x="56286" y="134137"/>
                  </a:lnTo>
                  <a:lnTo>
                    <a:pt x="60566" y="127990"/>
                  </a:lnTo>
                  <a:lnTo>
                    <a:pt x="112001" y="59093"/>
                  </a:lnTo>
                  <a:close/>
                </a:path>
                <a:path w="193040" h="177165">
                  <a:moveTo>
                    <a:pt x="48348" y="0"/>
                  </a:moveTo>
                  <a:lnTo>
                    <a:pt x="43472" y="4889"/>
                  </a:lnTo>
                  <a:lnTo>
                    <a:pt x="38506" y="9804"/>
                  </a:lnTo>
                  <a:lnTo>
                    <a:pt x="38506" y="29489"/>
                  </a:lnTo>
                  <a:lnTo>
                    <a:pt x="124244" y="29489"/>
                  </a:lnTo>
                  <a:lnTo>
                    <a:pt x="134010" y="39369"/>
                  </a:lnTo>
                  <a:lnTo>
                    <a:pt x="134010" y="137858"/>
                  </a:lnTo>
                  <a:lnTo>
                    <a:pt x="129120" y="142747"/>
                  </a:lnTo>
                  <a:lnTo>
                    <a:pt x="124244" y="147675"/>
                  </a:lnTo>
                  <a:lnTo>
                    <a:pt x="182224" y="147675"/>
                  </a:lnTo>
                  <a:lnTo>
                    <a:pt x="188448" y="133950"/>
                  </a:lnTo>
                  <a:lnTo>
                    <a:pt x="191580" y="120978"/>
                  </a:lnTo>
                  <a:lnTo>
                    <a:pt x="192591" y="110756"/>
                  </a:lnTo>
                  <a:lnTo>
                    <a:pt x="192692" y="98450"/>
                  </a:lnTo>
                  <a:lnTo>
                    <a:pt x="192773" y="73812"/>
                  </a:lnTo>
                  <a:lnTo>
                    <a:pt x="192583" y="65196"/>
                  </a:lnTo>
                  <a:lnTo>
                    <a:pt x="180645" y="25959"/>
                  </a:lnTo>
                  <a:lnTo>
                    <a:pt x="142538" y="3104"/>
                  </a:lnTo>
                  <a:lnTo>
                    <a:pt x="119287" y="95"/>
                  </a:lnTo>
                  <a:lnTo>
                    <a:pt x="483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44" name="object 6"/>
            <p:cNvSpPr>
              <a:spLocks/>
            </p:cNvSpPr>
            <p:nvPr/>
          </p:nvSpPr>
          <p:spPr bwMode="auto">
            <a:xfrm>
              <a:off x="9864152" y="558866"/>
              <a:ext cx="161925" cy="118745"/>
            </a:xfrm>
            <a:custGeom>
              <a:avLst/>
              <a:gdLst>
                <a:gd name="T0" fmla="*/ 161531 w 161925"/>
                <a:gd name="T1" fmla="*/ 0 h 118745"/>
                <a:gd name="T2" fmla="*/ 88112 w 161925"/>
                <a:gd name="T3" fmla="*/ 0 h 118745"/>
                <a:gd name="T4" fmla="*/ 0 w 161925"/>
                <a:gd name="T5" fmla="*/ 118148 h 118745"/>
                <a:gd name="T6" fmla="*/ 73431 w 161925"/>
                <a:gd name="T7" fmla="*/ 118148 h 118745"/>
                <a:gd name="T8" fmla="*/ 161531 w 161925"/>
                <a:gd name="T9" fmla="*/ 0 h 1187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925"/>
                <a:gd name="T16" fmla="*/ 0 h 118745"/>
                <a:gd name="T17" fmla="*/ 161925 w 161925"/>
                <a:gd name="T18" fmla="*/ 118745 h 1187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925" h="118745">
                  <a:moveTo>
                    <a:pt x="161531" y="0"/>
                  </a:moveTo>
                  <a:lnTo>
                    <a:pt x="88112" y="0"/>
                  </a:lnTo>
                  <a:lnTo>
                    <a:pt x="0" y="118148"/>
                  </a:lnTo>
                  <a:lnTo>
                    <a:pt x="73431" y="118148"/>
                  </a:lnTo>
                  <a:lnTo>
                    <a:pt x="1615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45" name="object 7"/>
            <p:cNvSpPr>
              <a:spLocks/>
            </p:cNvSpPr>
            <p:nvPr/>
          </p:nvSpPr>
          <p:spPr bwMode="auto">
            <a:xfrm>
              <a:off x="9665878" y="558868"/>
              <a:ext cx="222250" cy="177800"/>
            </a:xfrm>
            <a:custGeom>
              <a:avLst/>
              <a:gdLst>
                <a:gd name="T0" fmla="*/ 88138 w 222250"/>
                <a:gd name="T1" fmla="*/ 29476 h 177800"/>
                <a:gd name="T2" fmla="*/ 29387 w 222250"/>
                <a:gd name="T3" fmla="*/ 29476 h 177800"/>
                <a:gd name="T4" fmla="*/ 29387 w 222250"/>
                <a:gd name="T5" fmla="*/ 177228 h 177800"/>
                <a:gd name="T6" fmla="*/ 88138 w 222250"/>
                <a:gd name="T7" fmla="*/ 177228 h 177800"/>
                <a:gd name="T8" fmla="*/ 88138 w 222250"/>
                <a:gd name="T9" fmla="*/ 29476 h 177800"/>
                <a:gd name="T10" fmla="*/ 143802 w 222250"/>
                <a:gd name="T11" fmla="*/ 0 h 177800"/>
                <a:gd name="T12" fmla="*/ 9804 w 222250"/>
                <a:gd name="T13" fmla="*/ 0 h 177800"/>
                <a:gd name="T14" fmla="*/ 0 w 222250"/>
                <a:gd name="T15" fmla="*/ 9791 h 177800"/>
                <a:gd name="T16" fmla="*/ 0 w 222250"/>
                <a:gd name="T17" fmla="*/ 29476 h 177800"/>
                <a:gd name="T18" fmla="*/ 159702 w 222250"/>
                <a:gd name="T19" fmla="*/ 29476 h 177800"/>
                <a:gd name="T20" fmla="*/ 162788 w 222250"/>
                <a:gd name="T21" fmla="*/ 36245 h 177800"/>
                <a:gd name="T22" fmla="*/ 165849 w 222250"/>
                <a:gd name="T23" fmla="*/ 43053 h 177800"/>
                <a:gd name="T24" fmla="*/ 161556 w 222250"/>
                <a:gd name="T25" fmla="*/ 49225 h 177800"/>
                <a:gd name="T26" fmla="*/ 157873 w 222250"/>
                <a:gd name="T27" fmla="*/ 54127 h 177800"/>
                <a:gd name="T28" fmla="*/ 110134 w 222250"/>
                <a:gd name="T29" fmla="*/ 118148 h 177800"/>
                <a:gd name="T30" fmla="*/ 183591 w 222250"/>
                <a:gd name="T31" fmla="*/ 118148 h 177800"/>
                <a:gd name="T32" fmla="*/ 222148 w 222250"/>
                <a:gd name="T33" fmla="*/ 66446 h 177800"/>
                <a:gd name="T34" fmla="*/ 222148 w 222250"/>
                <a:gd name="T35" fmla="*/ 51650 h 177800"/>
                <a:gd name="T36" fmla="*/ 202382 w 222250"/>
                <a:gd name="T37" fmla="*/ 25189 h 177800"/>
                <a:gd name="T38" fmla="*/ 195127 w 222250"/>
                <a:gd name="T39" fmla="*/ 16901 h 177800"/>
                <a:gd name="T40" fmla="*/ 185225 w 222250"/>
                <a:gd name="T41" fmla="*/ 8928 h 177800"/>
                <a:gd name="T42" fmla="*/ 170913 w 222250"/>
                <a:gd name="T43" fmla="*/ 1496 h 177800"/>
                <a:gd name="T44" fmla="*/ 158533 w 222250"/>
                <a:gd name="T45" fmla="*/ 187 h 177800"/>
                <a:gd name="T46" fmla="*/ 143802 w 222250"/>
                <a:gd name="T47" fmla="*/ 0 h 1778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2250"/>
                <a:gd name="T73" fmla="*/ 0 h 177800"/>
                <a:gd name="T74" fmla="*/ 222250 w 222250"/>
                <a:gd name="T75" fmla="*/ 177800 h 1778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2250" h="177800">
                  <a:moveTo>
                    <a:pt x="88138" y="29476"/>
                  </a:moveTo>
                  <a:lnTo>
                    <a:pt x="29387" y="29476"/>
                  </a:lnTo>
                  <a:lnTo>
                    <a:pt x="29387" y="177228"/>
                  </a:lnTo>
                  <a:lnTo>
                    <a:pt x="88138" y="177228"/>
                  </a:lnTo>
                  <a:lnTo>
                    <a:pt x="88138" y="29476"/>
                  </a:lnTo>
                  <a:close/>
                </a:path>
                <a:path w="222250" h="177800">
                  <a:moveTo>
                    <a:pt x="143802" y="0"/>
                  </a:moveTo>
                  <a:lnTo>
                    <a:pt x="9804" y="0"/>
                  </a:lnTo>
                  <a:lnTo>
                    <a:pt x="0" y="9791"/>
                  </a:lnTo>
                  <a:lnTo>
                    <a:pt x="0" y="29476"/>
                  </a:lnTo>
                  <a:lnTo>
                    <a:pt x="159702" y="29476"/>
                  </a:lnTo>
                  <a:lnTo>
                    <a:pt x="162788" y="36245"/>
                  </a:lnTo>
                  <a:lnTo>
                    <a:pt x="165849" y="43053"/>
                  </a:lnTo>
                  <a:lnTo>
                    <a:pt x="161556" y="49225"/>
                  </a:lnTo>
                  <a:lnTo>
                    <a:pt x="157873" y="54127"/>
                  </a:lnTo>
                  <a:lnTo>
                    <a:pt x="110134" y="118148"/>
                  </a:lnTo>
                  <a:lnTo>
                    <a:pt x="183591" y="118148"/>
                  </a:lnTo>
                  <a:lnTo>
                    <a:pt x="222148" y="66446"/>
                  </a:lnTo>
                  <a:lnTo>
                    <a:pt x="222148" y="51650"/>
                  </a:lnTo>
                  <a:lnTo>
                    <a:pt x="202382" y="25189"/>
                  </a:lnTo>
                  <a:lnTo>
                    <a:pt x="195127" y="16901"/>
                  </a:lnTo>
                  <a:lnTo>
                    <a:pt x="185225" y="8928"/>
                  </a:lnTo>
                  <a:lnTo>
                    <a:pt x="170913" y="1496"/>
                  </a:lnTo>
                  <a:lnTo>
                    <a:pt x="158533" y="187"/>
                  </a:lnTo>
                  <a:lnTo>
                    <a:pt x="14380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866751" y="6869652"/>
            <a:ext cx="9468000" cy="12960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txBody>
          <a:bodyPr wrap="none" lIns="136730" tIns="68365" rIns="136730" bIns="68365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Генеральный директор – председатель правления ОАО «РЖД»;</a:t>
            </a:r>
          </a:p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заместители генерального директора ОАО «РЖД»;</a:t>
            </a:r>
          </a:p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главный бухгалтер ОАО «РЖД»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62"/>
          <p:cNvSpPr>
            <a:spLocks/>
          </p:cNvSpPr>
          <p:nvPr/>
        </p:nvSpPr>
        <p:spPr bwMode="auto">
          <a:xfrm>
            <a:off x="831850" y="5502276"/>
            <a:ext cx="7162800" cy="838200"/>
          </a:xfrm>
          <a:custGeom>
            <a:avLst/>
            <a:gdLst>
              <a:gd name="T0" fmla="*/ 7665243 w 1494155"/>
              <a:gd name="T1" fmla="*/ 0 h 918210"/>
              <a:gd name="T2" fmla="*/ 189287 w 1494155"/>
              <a:gd name="T3" fmla="*/ 0 h 918210"/>
              <a:gd name="T4" fmla="*/ 115600 w 1494155"/>
              <a:gd name="T5" fmla="*/ 1887 h 918210"/>
              <a:gd name="T6" fmla="*/ 55434 w 1494155"/>
              <a:gd name="T7" fmla="*/ 7035 h 918210"/>
              <a:gd name="T8" fmla="*/ 14866 w 1494155"/>
              <a:gd name="T9" fmla="*/ 14671 h 918210"/>
              <a:gd name="T10" fmla="*/ 0 w 1494155"/>
              <a:gd name="T11" fmla="*/ 24022 h 918210"/>
              <a:gd name="T12" fmla="*/ 0 w 1494155"/>
              <a:gd name="T13" fmla="*/ 588451 h 918210"/>
              <a:gd name="T14" fmla="*/ 14866 w 1494155"/>
              <a:gd name="T15" fmla="*/ 597798 h 918210"/>
              <a:gd name="T16" fmla="*/ 55434 w 1494155"/>
              <a:gd name="T17" fmla="*/ 605432 h 918210"/>
              <a:gd name="T18" fmla="*/ 115600 w 1494155"/>
              <a:gd name="T19" fmla="*/ 610578 h 918210"/>
              <a:gd name="T20" fmla="*/ 189287 w 1494155"/>
              <a:gd name="T21" fmla="*/ 612466 h 918210"/>
              <a:gd name="T22" fmla="*/ 7665243 w 1494155"/>
              <a:gd name="T23" fmla="*/ 612466 h 918210"/>
              <a:gd name="T24" fmla="*/ 7738894 w 1494155"/>
              <a:gd name="T25" fmla="*/ 610578 h 918210"/>
              <a:gd name="T26" fmla="*/ 7799044 w 1494155"/>
              <a:gd name="T27" fmla="*/ 605432 h 918210"/>
              <a:gd name="T28" fmla="*/ 7839591 w 1494155"/>
              <a:gd name="T29" fmla="*/ 597798 h 918210"/>
              <a:gd name="T30" fmla="*/ 7854467 w 1494155"/>
              <a:gd name="T31" fmla="*/ 588451 h 918210"/>
              <a:gd name="T32" fmla="*/ 7854467 w 1494155"/>
              <a:gd name="T33" fmla="*/ 24022 h 918210"/>
              <a:gd name="T34" fmla="*/ 7839591 w 1494155"/>
              <a:gd name="T35" fmla="*/ 14671 h 918210"/>
              <a:gd name="T36" fmla="*/ 7799044 w 1494155"/>
              <a:gd name="T37" fmla="*/ 7035 h 918210"/>
              <a:gd name="T38" fmla="*/ 7738894 w 1494155"/>
              <a:gd name="T39" fmla="*/ 1887 h 918210"/>
              <a:gd name="T40" fmla="*/ 7665243 w 1494155"/>
              <a:gd name="T41" fmla="*/ 0 h 91821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94155"/>
              <a:gd name="T64" fmla="*/ 0 h 918210"/>
              <a:gd name="T65" fmla="*/ 1494155 w 1494155"/>
              <a:gd name="T66" fmla="*/ 918210 h 91821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94155" h="918210">
                <a:moveTo>
                  <a:pt x="145801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881964"/>
                </a:lnTo>
                <a:lnTo>
                  <a:pt x="2828" y="895972"/>
                </a:lnTo>
                <a:lnTo>
                  <a:pt x="10544" y="907413"/>
                </a:lnTo>
                <a:lnTo>
                  <a:pt x="21988" y="915127"/>
                </a:lnTo>
                <a:lnTo>
                  <a:pt x="36004" y="917956"/>
                </a:lnTo>
                <a:lnTo>
                  <a:pt x="1458010" y="917956"/>
                </a:lnTo>
                <a:lnTo>
                  <a:pt x="1472019" y="915127"/>
                </a:lnTo>
                <a:lnTo>
                  <a:pt x="1483460" y="907413"/>
                </a:lnTo>
                <a:lnTo>
                  <a:pt x="1491173" y="895972"/>
                </a:lnTo>
                <a:lnTo>
                  <a:pt x="1494002" y="881964"/>
                </a:lnTo>
                <a:lnTo>
                  <a:pt x="1494002" y="36004"/>
                </a:lnTo>
                <a:lnTo>
                  <a:pt x="1491173" y="21988"/>
                </a:lnTo>
                <a:lnTo>
                  <a:pt x="1483460" y="10544"/>
                </a:lnTo>
                <a:lnTo>
                  <a:pt x="1472019" y="2828"/>
                </a:lnTo>
                <a:lnTo>
                  <a:pt x="145801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object 68"/>
          <p:cNvSpPr txBox="1">
            <a:spLocks noChangeArrowheads="1"/>
          </p:cNvSpPr>
          <p:nvPr/>
        </p:nvSpPr>
        <p:spPr bwMode="auto">
          <a:xfrm>
            <a:off x="679450" y="5578475"/>
            <a:ext cx="7748232" cy="66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990" rIns="0" bIns="0">
            <a:spAutoFit/>
          </a:bodyPr>
          <a:lstStyle/>
          <a:p>
            <a:pPr marL="16617" algn="ctr">
              <a:spcBef>
                <a:spcPts val="15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АНТИКОРРУПЦИОННЫЕ ТРЕБОВАНИЯ </a:t>
            </a:r>
          </a:p>
          <a:p>
            <a:pPr marL="16617" algn="ctr">
              <a:spcBef>
                <a:spcPts val="15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уровне федерального законодательства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bject 51"/>
          <p:cNvSpPr/>
          <p:nvPr/>
        </p:nvSpPr>
        <p:spPr>
          <a:xfrm>
            <a:off x="336767" y="5949600"/>
            <a:ext cx="45719" cy="1219199"/>
          </a:xfrm>
          <a:custGeom>
            <a:avLst/>
            <a:gdLst/>
            <a:ahLst/>
            <a:cxnLst/>
            <a:rect l="l" t="t" r="r" b="b"/>
            <a:pathLst>
              <a:path h="2021839">
                <a:moveTo>
                  <a:pt x="0" y="0"/>
                </a:moveTo>
                <a:lnTo>
                  <a:pt x="0" y="2021217"/>
                </a:ln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ot"/>
          </a:ln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1" name="object 59"/>
          <p:cNvSpPr/>
          <p:nvPr/>
        </p:nvSpPr>
        <p:spPr>
          <a:xfrm>
            <a:off x="396731" y="7116539"/>
            <a:ext cx="289609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86" y="0"/>
                </a:ln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ot"/>
          </a:ln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2" name="object 61"/>
          <p:cNvSpPr/>
          <p:nvPr/>
        </p:nvSpPr>
        <p:spPr>
          <a:xfrm>
            <a:off x="629367" y="7028705"/>
            <a:ext cx="99702" cy="178043"/>
          </a:xfrm>
          <a:custGeom>
            <a:avLst/>
            <a:gdLst/>
            <a:ahLst/>
            <a:cxnLst/>
            <a:rect l="l" t="t" r="r" b="b"/>
            <a:pathLst>
              <a:path w="64769" h="120014">
                <a:moveTo>
                  <a:pt x="0" y="0"/>
                </a:moveTo>
                <a:lnTo>
                  <a:pt x="64528" y="59994"/>
                </a:lnTo>
                <a:lnTo>
                  <a:pt x="0" y="119976"/>
                </a:lnTo>
              </a:path>
            </a:pathLst>
          </a:custGeom>
          <a:ln w="25400">
            <a:solidFill>
              <a:schemeClr val="accent6">
                <a:lumMod val="75000"/>
              </a:schemeClr>
            </a:solidFill>
          </a:ln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3" name="object 59"/>
          <p:cNvSpPr/>
          <p:nvPr/>
        </p:nvSpPr>
        <p:spPr>
          <a:xfrm>
            <a:off x="450850" y="5959475"/>
            <a:ext cx="289609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86" y="0"/>
                </a:ln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ot"/>
          </a:ln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19151" y="9765252"/>
            <a:ext cx="9468000" cy="507397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txBody>
          <a:bodyPr wrap="square" lIns="136730" tIns="68365" rIns="136730" bIns="68365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Все остальные работники компании</a:t>
            </a:r>
          </a:p>
        </p:txBody>
      </p:sp>
      <p:sp>
        <p:nvSpPr>
          <p:cNvPr id="35" name="object 62"/>
          <p:cNvSpPr>
            <a:spLocks/>
          </p:cNvSpPr>
          <p:nvPr/>
        </p:nvSpPr>
        <p:spPr bwMode="auto">
          <a:xfrm>
            <a:off x="984250" y="8397876"/>
            <a:ext cx="7162800" cy="838200"/>
          </a:xfrm>
          <a:custGeom>
            <a:avLst/>
            <a:gdLst>
              <a:gd name="T0" fmla="*/ 7665243 w 1494155"/>
              <a:gd name="T1" fmla="*/ 0 h 918210"/>
              <a:gd name="T2" fmla="*/ 189287 w 1494155"/>
              <a:gd name="T3" fmla="*/ 0 h 918210"/>
              <a:gd name="T4" fmla="*/ 115600 w 1494155"/>
              <a:gd name="T5" fmla="*/ 1887 h 918210"/>
              <a:gd name="T6" fmla="*/ 55434 w 1494155"/>
              <a:gd name="T7" fmla="*/ 7035 h 918210"/>
              <a:gd name="T8" fmla="*/ 14866 w 1494155"/>
              <a:gd name="T9" fmla="*/ 14671 h 918210"/>
              <a:gd name="T10" fmla="*/ 0 w 1494155"/>
              <a:gd name="T11" fmla="*/ 24022 h 918210"/>
              <a:gd name="T12" fmla="*/ 0 w 1494155"/>
              <a:gd name="T13" fmla="*/ 588451 h 918210"/>
              <a:gd name="T14" fmla="*/ 14866 w 1494155"/>
              <a:gd name="T15" fmla="*/ 597798 h 918210"/>
              <a:gd name="T16" fmla="*/ 55434 w 1494155"/>
              <a:gd name="T17" fmla="*/ 605432 h 918210"/>
              <a:gd name="T18" fmla="*/ 115600 w 1494155"/>
              <a:gd name="T19" fmla="*/ 610578 h 918210"/>
              <a:gd name="T20" fmla="*/ 189287 w 1494155"/>
              <a:gd name="T21" fmla="*/ 612466 h 918210"/>
              <a:gd name="T22" fmla="*/ 7665243 w 1494155"/>
              <a:gd name="T23" fmla="*/ 612466 h 918210"/>
              <a:gd name="T24" fmla="*/ 7738894 w 1494155"/>
              <a:gd name="T25" fmla="*/ 610578 h 918210"/>
              <a:gd name="T26" fmla="*/ 7799044 w 1494155"/>
              <a:gd name="T27" fmla="*/ 605432 h 918210"/>
              <a:gd name="T28" fmla="*/ 7839591 w 1494155"/>
              <a:gd name="T29" fmla="*/ 597798 h 918210"/>
              <a:gd name="T30" fmla="*/ 7854467 w 1494155"/>
              <a:gd name="T31" fmla="*/ 588451 h 918210"/>
              <a:gd name="T32" fmla="*/ 7854467 w 1494155"/>
              <a:gd name="T33" fmla="*/ 24022 h 918210"/>
              <a:gd name="T34" fmla="*/ 7839591 w 1494155"/>
              <a:gd name="T35" fmla="*/ 14671 h 918210"/>
              <a:gd name="T36" fmla="*/ 7799044 w 1494155"/>
              <a:gd name="T37" fmla="*/ 7035 h 918210"/>
              <a:gd name="T38" fmla="*/ 7738894 w 1494155"/>
              <a:gd name="T39" fmla="*/ 1887 h 918210"/>
              <a:gd name="T40" fmla="*/ 7665243 w 1494155"/>
              <a:gd name="T41" fmla="*/ 0 h 91821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94155"/>
              <a:gd name="T64" fmla="*/ 0 h 918210"/>
              <a:gd name="T65" fmla="*/ 1494155 w 1494155"/>
              <a:gd name="T66" fmla="*/ 918210 h 91821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94155" h="918210">
                <a:moveTo>
                  <a:pt x="145801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881964"/>
                </a:lnTo>
                <a:lnTo>
                  <a:pt x="2828" y="895972"/>
                </a:lnTo>
                <a:lnTo>
                  <a:pt x="10544" y="907413"/>
                </a:lnTo>
                <a:lnTo>
                  <a:pt x="21988" y="915127"/>
                </a:lnTo>
                <a:lnTo>
                  <a:pt x="36004" y="917956"/>
                </a:lnTo>
                <a:lnTo>
                  <a:pt x="1458010" y="917956"/>
                </a:lnTo>
                <a:lnTo>
                  <a:pt x="1472019" y="915127"/>
                </a:lnTo>
                <a:lnTo>
                  <a:pt x="1483460" y="907413"/>
                </a:lnTo>
                <a:lnTo>
                  <a:pt x="1491173" y="895972"/>
                </a:lnTo>
                <a:lnTo>
                  <a:pt x="1494002" y="881964"/>
                </a:lnTo>
                <a:lnTo>
                  <a:pt x="1494002" y="36004"/>
                </a:lnTo>
                <a:lnTo>
                  <a:pt x="1491173" y="21988"/>
                </a:lnTo>
                <a:lnTo>
                  <a:pt x="1483460" y="10544"/>
                </a:lnTo>
                <a:lnTo>
                  <a:pt x="1472019" y="2828"/>
                </a:lnTo>
                <a:lnTo>
                  <a:pt x="145801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object 68"/>
          <p:cNvSpPr txBox="1">
            <a:spLocks noChangeArrowheads="1"/>
          </p:cNvSpPr>
          <p:nvPr/>
        </p:nvSpPr>
        <p:spPr bwMode="auto">
          <a:xfrm>
            <a:off x="831850" y="8474075"/>
            <a:ext cx="7748232" cy="66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990" rIns="0" bIns="0">
            <a:spAutoFit/>
          </a:bodyPr>
          <a:lstStyle/>
          <a:p>
            <a:pPr marL="16617" algn="ctr">
              <a:spcBef>
                <a:spcPts val="15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АНТИКОРРУПЦИОННЫЕ ТРЕБОВАНИЯ ,</a:t>
            </a:r>
          </a:p>
          <a:p>
            <a:pPr marL="16617" algn="ctr">
              <a:spcBef>
                <a:spcPts val="15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установленные только внутренними документами 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bject 51"/>
          <p:cNvSpPr/>
          <p:nvPr/>
        </p:nvSpPr>
        <p:spPr>
          <a:xfrm>
            <a:off x="489167" y="8845200"/>
            <a:ext cx="45719" cy="1219199"/>
          </a:xfrm>
          <a:custGeom>
            <a:avLst/>
            <a:gdLst/>
            <a:ahLst/>
            <a:cxnLst/>
            <a:rect l="l" t="t" r="r" b="b"/>
            <a:pathLst>
              <a:path h="2021839">
                <a:moveTo>
                  <a:pt x="0" y="0"/>
                </a:moveTo>
                <a:lnTo>
                  <a:pt x="0" y="2021217"/>
                </a:ln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ot"/>
          </a:ln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5" name="object 59"/>
          <p:cNvSpPr/>
          <p:nvPr/>
        </p:nvSpPr>
        <p:spPr>
          <a:xfrm>
            <a:off x="549131" y="10012139"/>
            <a:ext cx="289609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86" y="0"/>
                </a:ln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ot"/>
          </a:ln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9" name="object 61"/>
          <p:cNvSpPr/>
          <p:nvPr/>
        </p:nvSpPr>
        <p:spPr>
          <a:xfrm>
            <a:off x="781767" y="9924305"/>
            <a:ext cx="99702" cy="178043"/>
          </a:xfrm>
          <a:custGeom>
            <a:avLst/>
            <a:gdLst/>
            <a:ahLst/>
            <a:cxnLst/>
            <a:rect l="l" t="t" r="r" b="b"/>
            <a:pathLst>
              <a:path w="64769" h="120014">
                <a:moveTo>
                  <a:pt x="0" y="0"/>
                </a:moveTo>
                <a:lnTo>
                  <a:pt x="64528" y="59994"/>
                </a:lnTo>
                <a:lnTo>
                  <a:pt x="0" y="119976"/>
                </a:lnTo>
              </a:path>
            </a:pathLst>
          </a:custGeom>
          <a:ln w="25400">
            <a:solidFill>
              <a:schemeClr val="accent6">
                <a:lumMod val="75000"/>
              </a:schemeClr>
            </a:solidFill>
          </a:ln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0" name="object 59"/>
          <p:cNvSpPr/>
          <p:nvPr/>
        </p:nvSpPr>
        <p:spPr>
          <a:xfrm>
            <a:off x="603250" y="8855075"/>
            <a:ext cx="289609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86" y="0"/>
                </a:ln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ot"/>
          </a:ln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1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9104723" y="10350616"/>
            <a:ext cx="38861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object 68"/>
          <p:cNvSpPr txBox="1">
            <a:spLocks noChangeArrowheads="1"/>
          </p:cNvSpPr>
          <p:nvPr/>
        </p:nvSpPr>
        <p:spPr bwMode="auto">
          <a:xfrm>
            <a:off x="450850" y="1997075"/>
            <a:ext cx="9296400" cy="99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8990" rIns="0" bIns="0">
            <a:spAutoFit/>
          </a:bodyPr>
          <a:lstStyle/>
          <a:p>
            <a:pPr marL="16617" algn="ctr">
              <a:spcBef>
                <a:spcPts val="15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Кодекс деловой этики открытого акционерного общества </a:t>
            </a:r>
          </a:p>
          <a:p>
            <a:pPr marL="16617" algn="ctr">
              <a:spcBef>
                <a:spcPts val="15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«Российские железные дороги» </a:t>
            </a:r>
          </a:p>
          <a:p>
            <a:pPr marL="16617" algn="ctr">
              <a:spcBef>
                <a:spcPts val="15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(распоряжение ОАО «РЖД» от 18 июля 2023 г. №  1792/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bject 68"/>
          <p:cNvSpPr txBox="1">
            <a:spLocks noChangeArrowheads="1"/>
          </p:cNvSpPr>
          <p:nvPr/>
        </p:nvSpPr>
        <p:spPr bwMode="auto">
          <a:xfrm>
            <a:off x="10433050" y="1997075"/>
            <a:ext cx="9296400" cy="63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8990" rIns="0" bIns="0">
            <a:spAutoFit/>
          </a:bodyPr>
          <a:lstStyle/>
          <a:p>
            <a:pPr marL="16617" algn="ctr">
              <a:spcBef>
                <a:spcPts val="15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Положение о предотвращении и урегулировании конфликта интересов (распоряжение ОАО «РЖД» от 26 июля 2022 г. №  1929/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bject 59"/>
          <p:cNvSpPr/>
          <p:nvPr/>
        </p:nvSpPr>
        <p:spPr>
          <a:xfrm flipV="1">
            <a:off x="0" y="3749675"/>
            <a:ext cx="20104100" cy="7620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86" y="0"/>
                </a:ln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ot"/>
          </a:ln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7" name="object 59"/>
          <p:cNvSpPr/>
          <p:nvPr/>
        </p:nvSpPr>
        <p:spPr>
          <a:xfrm flipV="1">
            <a:off x="0" y="5045075"/>
            <a:ext cx="20104100" cy="7620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86" y="0"/>
                </a:ln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ot"/>
          </a:ln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9" name="object 7"/>
          <p:cNvSpPr txBox="1"/>
          <p:nvPr/>
        </p:nvSpPr>
        <p:spPr>
          <a:xfrm>
            <a:off x="5784850" y="4435475"/>
            <a:ext cx="11734800" cy="36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450" b="1" dirty="0" smtClean="0">
                <a:solidFill>
                  <a:srgbClr val="F47429"/>
                </a:solidFill>
                <a:latin typeface="Arial"/>
                <a:cs typeface="Arial"/>
              </a:rPr>
              <a:t>династий железнодорожников внесено в Единый реестр их учета</a:t>
            </a:r>
            <a:endParaRPr lang="ru-RU" sz="2450" dirty="0">
              <a:latin typeface="Arial"/>
              <a:cs typeface="Arial"/>
            </a:endParaRPr>
          </a:p>
        </p:txBody>
      </p:sp>
      <p:sp>
        <p:nvSpPr>
          <p:cNvPr id="60" name="object 7"/>
          <p:cNvSpPr txBox="1"/>
          <p:nvPr/>
        </p:nvSpPr>
        <p:spPr>
          <a:xfrm>
            <a:off x="2813050" y="3444875"/>
            <a:ext cx="3180748" cy="1526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10"/>
              </a:lnSpc>
            </a:pPr>
            <a:r>
              <a:rPr lang="ru-RU" sz="12000" b="1" spc="480" baseline="-15461" dirty="0" smtClean="0">
                <a:solidFill>
                  <a:srgbClr val="F47429"/>
                </a:solidFill>
                <a:latin typeface="RussianRail G Pro"/>
                <a:cs typeface="RussianRail G Pro"/>
              </a:rPr>
              <a:t>1196</a:t>
            </a:r>
            <a:endParaRPr sz="12000" dirty="0">
              <a:latin typeface="Arial"/>
              <a:cs typeface="Arial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1423650" y="6873875"/>
            <a:ext cx="7772399" cy="507397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txBody>
          <a:bodyPr wrap="square" lIns="136730" tIns="68365" rIns="136730" bIns="68365">
            <a:spAutoFit/>
          </a:bodyPr>
          <a:lstStyle/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Возникновение личной заинтересованности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1388945" y="7792498"/>
            <a:ext cx="7809273" cy="876729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txBody>
          <a:bodyPr wrap="square" lIns="136730" tIns="68365" rIns="136730" bIns="68365">
            <a:spAutoFit/>
          </a:bodyPr>
          <a:lstStyle/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Фактическое наличие у работника полномочий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её реализации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1423652" y="8924941"/>
            <a:ext cx="7772398" cy="1615393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txBody>
          <a:bodyPr wrap="square" lIns="136730" tIns="68365" rIns="136730" bIns="68365">
            <a:spAutoFit/>
          </a:bodyPr>
          <a:lstStyle/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Связь между получением доходов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каких-либо выгод работником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связанными с ним лицами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реализацией работником своих полномочий</a:t>
            </a:r>
          </a:p>
        </p:txBody>
      </p:sp>
      <p:sp>
        <p:nvSpPr>
          <p:cNvPr id="64" name="object 62"/>
          <p:cNvSpPr>
            <a:spLocks/>
          </p:cNvSpPr>
          <p:nvPr/>
        </p:nvSpPr>
        <p:spPr bwMode="auto">
          <a:xfrm>
            <a:off x="11423650" y="5502275"/>
            <a:ext cx="7772400" cy="916333"/>
          </a:xfrm>
          <a:custGeom>
            <a:avLst/>
            <a:gdLst>
              <a:gd name="T0" fmla="*/ 7665243 w 1494155"/>
              <a:gd name="T1" fmla="*/ 0 h 918210"/>
              <a:gd name="T2" fmla="*/ 189287 w 1494155"/>
              <a:gd name="T3" fmla="*/ 0 h 918210"/>
              <a:gd name="T4" fmla="*/ 115600 w 1494155"/>
              <a:gd name="T5" fmla="*/ 1887 h 918210"/>
              <a:gd name="T6" fmla="*/ 55434 w 1494155"/>
              <a:gd name="T7" fmla="*/ 7035 h 918210"/>
              <a:gd name="T8" fmla="*/ 14866 w 1494155"/>
              <a:gd name="T9" fmla="*/ 14671 h 918210"/>
              <a:gd name="T10" fmla="*/ 0 w 1494155"/>
              <a:gd name="T11" fmla="*/ 24022 h 918210"/>
              <a:gd name="T12" fmla="*/ 0 w 1494155"/>
              <a:gd name="T13" fmla="*/ 588451 h 918210"/>
              <a:gd name="T14" fmla="*/ 14866 w 1494155"/>
              <a:gd name="T15" fmla="*/ 597798 h 918210"/>
              <a:gd name="T16" fmla="*/ 55434 w 1494155"/>
              <a:gd name="T17" fmla="*/ 605432 h 918210"/>
              <a:gd name="T18" fmla="*/ 115600 w 1494155"/>
              <a:gd name="T19" fmla="*/ 610578 h 918210"/>
              <a:gd name="T20" fmla="*/ 189287 w 1494155"/>
              <a:gd name="T21" fmla="*/ 612466 h 918210"/>
              <a:gd name="T22" fmla="*/ 7665243 w 1494155"/>
              <a:gd name="T23" fmla="*/ 612466 h 918210"/>
              <a:gd name="T24" fmla="*/ 7738894 w 1494155"/>
              <a:gd name="T25" fmla="*/ 610578 h 918210"/>
              <a:gd name="T26" fmla="*/ 7799044 w 1494155"/>
              <a:gd name="T27" fmla="*/ 605432 h 918210"/>
              <a:gd name="T28" fmla="*/ 7839591 w 1494155"/>
              <a:gd name="T29" fmla="*/ 597798 h 918210"/>
              <a:gd name="T30" fmla="*/ 7854467 w 1494155"/>
              <a:gd name="T31" fmla="*/ 588451 h 918210"/>
              <a:gd name="T32" fmla="*/ 7854467 w 1494155"/>
              <a:gd name="T33" fmla="*/ 24022 h 918210"/>
              <a:gd name="T34" fmla="*/ 7839591 w 1494155"/>
              <a:gd name="T35" fmla="*/ 14671 h 918210"/>
              <a:gd name="T36" fmla="*/ 7799044 w 1494155"/>
              <a:gd name="T37" fmla="*/ 7035 h 918210"/>
              <a:gd name="T38" fmla="*/ 7738894 w 1494155"/>
              <a:gd name="T39" fmla="*/ 1887 h 918210"/>
              <a:gd name="T40" fmla="*/ 7665243 w 1494155"/>
              <a:gd name="T41" fmla="*/ 0 h 91821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94155"/>
              <a:gd name="T64" fmla="*/ 0 h 918210"/>
              <a:gd name="T65" fmla="*/ 1494155 w 1494155"/>
              <a:gd name="T66" fmla="*/ 918210 h 91821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94155" h="918210">
                <a:moveTo>
                  <a:pt x="145801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881964"/>
                </a:lnTo>
                <a:lnTo>
                  <a:pt x="2828" y="895972"/>
                </a:lnTo>
                <a:lnTo>
                  <a:pt x="10544" y="907413"/>
                </a:lnTo>
                <a:lnTo>
                  <a:pt x="21988" y="915127"/>
                </a:lnTo>
                <a:lnTo>
                  <a:pt x="36004" y="917956"/>
                </a:lnTo>
                <a:lnTo>
                  <a:pt x="1458010" y="917956"/>
                </a:lnTo>
                <a:lnTo>
                  <a:pt x="1472019" y="915127"/>
                </a:lnTo>
                <a:lnTo>
                  <a:pt x="1483460" y="907413"/>
                </a:lnTo>
                <a:lnTo>
                  <a:pt x="1491173" y="895972"/>
                </a:lnTo>
                <a:lnTo>
                  <a:pt x="1494002" y="881964"/>
                </a:lnTo>
                <a:lnTo>
                  <a:pt x="1494002" y="36004"/>
                </a:lnTo>
                <a:lnTo>
                  <a:pt x="1491173" y="21988"/>
                </a:lnTo>
                <a:lnTo>
                  <a:pt x="1483460" y="10544"/>
                </a:lnTo>
                <a:lnTo>
                  <a:pt x="1472019" y="2828"/>
                </a:lnTo>
                <a:lnTo>
                  <a:pt x="145801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" name="object 68"/>
          <p:cNvSpPr txBox="1">
            <a:spLocks noChangeArrowheads="1"/>
          </p:cNvSpPr>
          <p:nvPr/>
        </p:nvSpPr>
        <p:spPr bwMode="auto">
          <a:xfrm>
            <a:off x="11318541" y="5766511"/>
            <a:ext cx="7748232" cy="35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990" rIns="0" bIns="0">
            <a:spAutoFit/>
          </a:bodyPr>
          <a:lstStyle/>
          <a:p>
            <a:pPr marL="16617" algn="ctr">
              <a:spcBef>
                <a:spcPts val="150"/>
              </a:spcBef>
            </a:pP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Обстоятельства наличия конфликта интересов:</a:t>
            </a:r>
          </a:p>
        </p:txBody>
      </p:sp>
      <p:sp>
        <p:nvSpPr>
          <p:cNvPr id="66" name="object 51"/>
          <p:cNvSpPr/>
          <p:nvPr/>
        </p:nvSpPr>
        <p:spPr>
          <a:xfrm>
            <a:off x="10928567" y="5959475"/>
            <a:ext cx="45719" cy="3417035"/>
          </a:xfrm>
          <a:custGeom>
            <a:avLst/>
            <a:gdLst/>
            <a:ahLst/>
            <a:cxnLst/>
            <a:rect l="l" t="t" r="r" b="b"/>
            <a:pathLst>
              <a:path h="2021839">
                <a:moveTo>
                  <a:pt x="0" y="0"/>
                </a:moveTo>
                <a:lnTo>
                  <a:pt x="0" y="2021217"/>
                </a:ln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ot"/>
          </a:ln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7" name="object 56"/>
          <p:cNvSpPr/>
          <p:nvPr/>
        </p:nvSpPr>
        <p:spPr>
          <a:xfrm>
            <a:off x="11002774" y="8237029"/>
            <a:ext cx="289609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86" y="0"/>
                </a:ln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ot"/>
          </a:ln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8" name="object 57"/>
          <p:cNvSpPr/>
          <p:nvPr/>
        </p:nvSpPr>
        <p:spPr>
          <a:xfrm>
            <a:off x="10900697" y="8218037"/>
            <a:ext cx="451031" cy="37983"/>
          </a:xfrm>
          <a:custGeom>
            <a:avLst/>
            <a:gdLst/>
            <a:ahLst/>
            <a:cxnLst/>
            <a:rect l="l" t="t" r="r" b="b"/>
            <a:pathLst>
              <a:path w="302259" h="25400">
                <a:moveTo>
                  <a:pt x="25400" y="12700"/>
                </a:moveTo>
                <a:lnTo>
                  <a:pt x="21678" y="3721"/>
                </a:lnTo>
                <a:lnTo>
                  <a:pt x="12700" y="0"/>
                </a:lnTo>
                <a:lnTo>
                  <a:pt x="3721" y="3721"/>
                </a:lnTo>
                <a:lnTo>
                  <a:pt x="0" y="12700"/>
                </a:lnTo>
                <a:lnTo>
                  <a:pt x="3721" y="21691"/>
                </a:lnTo>
                <a:lnTo>
                  <a:pt x="12700" y="25400"/>
                </a:lnTo>
                <a:lnTo>
                  <a:pt x="21678" y="21691"/>
                </a:lnTo>
                <a:lnTo>
                  <a:pt x="25400" y="12700"/>
                </a:lnTo>
                <a:close/>
              </a:path>
              <a:path w="302259" h="25400">
                <a:moveTo>
                  <a:pt x="301942" y="12700"/>
                </a:moveTo>
                <a:lnTo>
                  <a:pt x="298221" y="3721"/>
                </a:lnTo>
                <a:lnTo>
                  <a:pt x="289242" y="0"/>
                </a:lnTo>
                <a:lnTo>
                  <a:pt x="280263" y="3721"/>
                </a:lnTo>
                <a:lnTo>
                  <a:pt x="276542" y="12700"/>
                </a:lnTo>
                <a:lnTo>
                  <a:pt x="280263" y="21691"/>
                </a:lnTo>
                <a:lnTo>
                  <a:pt x="289242" y="25400"/>
                </a:lnTo>
                <a:lnTo>
                  <a:pt x="298221" y="21691"/>
                </a:lnTo>
                <a:lnTo>
                  <a:pt x="301942" y="12700"/>
                </a:lnTo>
                <a:close/>
              </a:path>
            </a:pathLst>
          </a:custGeom>
          <a:solidFill>
            <a:srgbClr val="FCC39D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9" name="object 58"/>
          <p:cNvSpPr/>
          <p:nvPr/>
        </p:nvSpPr>
        <p:spPr>
          <a:xfrm>
            <a:off x="11235411" y="8146821"/>
            <a:ext cx="97327" cy="178045"/>
          </a:xfrm>
          <a:custGeom>
            <a:avLst/>
            <a:gdLst/>
            <a:ahLst/>
            <a:cxnLst/>
            <a:rect l="l" t="t" r="r" b="b"/>
            <a:pathLst>
              <a:path w="64769" h="120014">
                <a:moveTo>
                  <a:pt x="0" y="0"/>
                </a:moveTo>
                <a:lnTo>
                  <a:pt x="64528" y="59994"/>
                </a:lnTo>
                <a:lnTo>
                  <a:pt x="0" y="119976"/>
                </a:lnTo>
              </a:path>
            </a:pathLst>
          </a:custGeom>
          <a:ln w="25400">
            <a:solidFill>
              <a:schemeClr val="accent6">
                <a:lumMod val="75000"/>
              </a:schemeClr>
            </a:solidFill>
          </a:ln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0" name="object 59"/>
          <p:cNvSpPr/>
          <p:nvPr/>
        </p:nvSpPr>
        <p:spPr>
          <a:xfrm>
            <a:off x="10988531" y="7116539"/>
            <a:ext cx="289609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86" y="0"/>
                </a:ln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ot"/>
          </a:ln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1" name="object 60"/>
          <p:cNvSpPr/>
          <p:nvPr/>
        </p:nvSpPr>
        <p:spPr>
          <a:xfrm>
            <a:off x="10888829" y="7097548"/>
            <a:ext cx="451031" cy="37983"/>
          </a:xfrm>
          <a:custGeom>
            <a:avLst/>
            <a:gdLst/>
            <a:ahLst/>
            <a:cxnLst/>
            <a:rect l="l" t="t" r="r" b="b"/>
            <a:pathLst>
              <a:path w="302259" h="25400">
                <a:moveTo>
                  <a:pt x="25400" y="12700"/>
                </a:moveTo>
                <a:lnTo>
                  <a:pt x="21678" y="3721"/>
                </a:lnTo>
                <a:lnTo>
                  <a:pt x="12700" y="0"/>
                </a:lnTo>
                <a:lnTo>
                  <a:pt x="3721" y="3721"/>
                </a:lnTo>
                <a:lnTo>
                  <a:pt x="0" y="12700"/>
                </a:lnTo>
                <a:lnTo>
                  <a:pt x="3721" y="21678"/>
                </a:lnTo>
                <a:lnTo>
                  <a:pt x="12700" y="25400"/>
                </a:lnTo>
                <a:lnTo>
                  <a:pt x="21678" y="21678"/>
                </a:lnTo>
                <a:lnTo>
                  <a:pt x="25400" y="12700"/>
                </a:lnTo>
                <a:close/>
              </a:path>
              <a:path w="302259" h="25400">
                <a:moveTo>
                  <a:pt x="301942" y="12700"/>
                </a:moveTo>
                <a:lnTo>
                  <a:pt x="298221" y="3721"/>
                </a:lnTo>
                <a:lnTo>
                  <a:pt x="289242" y="0"/>
                </a:lnTo>
                <a:lnTo>
                  <a:pt x="280263" y="3721"/>
                </a:lnTo>
                <a:lnTo>
                  <a:pt x="276542" y="12700"/>
                </a:lnTo>
                <a:lnTo>
                  <a:pt x="280263" y="21678"/>
                </a:lnTo>
                <a:lnTo>
                  <a:pt x="289242" y="25400"/>
                </a:lnTo>
                <a:lnTo>
                  <a:pt x="298221" y="21678"/>
                </a:lnTo>
                <a:lnTo>
                  <a:pt x="301942" y="12700"/>
                </a:lnTo>
                <a:close/>
              </a:path>
            </a:pathLst>
          </a:custGeom>
          <a:solidFill>
            <a:srgbClr val="FCC39D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2" name="object 61"/>
          <p:cNvSpPr/>
          <p:nvPr/>
        </p:nvSpPr>
        <p:spPr>
          <a:xfrm>
            <a:off x="11221167" y="7028705"/>
            <a:ext cx="99702" cy="178043"/>
          </a:xfrm>
          <a:custGeom>
            <a:avLst/>
            <a:gdLst/>
            <a:ahLst/>
            <a:cxnLst/>
            <a:rect l="l" t="t" r="r" b="b"/>
            <a:pathLst>
              <a:path w="64769" h="120014">
                <a:moveTo>
                  <a:pt x="0" y="0"/>
                </a:moveTo>
                <a:lnTo>
                  <a:pt x="64528" y="59994"/>
                </a:lnTo>
                <a:lnTo>
                  <a:pt x="0" y="119976"/>
                </a:lnTo>
              </a:path>
            </a:pathLst>
          </a:custGeom>
          <a:ln w="25400">
            <a:solidFill>
              <a:schemeClr val="accent6">
                <a:lumMod val="75000"/>
              </a:schemeClr>
            </a:solidFill>
          </a:ln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3" name="object 59"/>
          <p:cNvSpPr/>
          <p:nvPr/>
        </p:nvSpPr>
        <p:spPr>
          <a:xfrm>
            <a:off x="11002774" y="9376510"/>
            <a:ext cx="289609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86" y="0"/>
                </a:ln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ot"/>
          </a:ln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4" name="object 60"/>
          <p:cNvSpPr/>
          <p:nvPr/>
        </p:nvSpPr>
        <p:spPr>
          <a:xfrm>
            <a:off x="10900697" y="9357518"/>
            <a:ext cx="451031" cy="37983"/>
          </a:xfrm>
          <a:custGeom>
            <a:avLst/>
            <a:gdLst/>
            <a:ahLst/>
            <a:cxnLst/>
            <a:rect l="l" t="t" r="r" b="b"/>
            <a:pathLst>
              <a:path w="302259" h="25400">
                <a:moveTo>
                  <a:pt x="25400" y="12700"/>
                </a:moveTo>
                <a:lnTo>
                  <a:pt x="21678" y="3721"/>
                </a:lnTo>
                <a:lnTo>
                  <a:pt x="12700" y="0"/>
                </a:lnTo>
                <a:lnTo>
                  <a:pt x="3721" y="3721"/>
                </a:lnTo>
                <a:lnTo>
                  <a:pt x="0" y="12700"/>
                </a:lnTo>
                <a:lnTo>
                  <a:pt x="3721" y="21678"/>
                </a:lnTo>
                <a:lnTo>
                  <a:pt x="12700" y="25400"/>
                </a:lnTo>
                <a:lnTo>
                  <a:pt x="21678" y="21678"/>
                </a:lnTo>
                <a:lnTo>
                  <a:pt x="25400" y="12700"/>
                </a:lnTo>
                <a:close/>
              </a:path>
              <a:path w="302259" h="25400">
                <a:moveTo>
                  <a:pt x="301942" y="12700"/>
                </a:moveTo>
                <a:lnTo>
                  <a:pt x="298221" y="3721"/>
                </a:lnTo>
                <a:lnTo>
                  <a:pt x="289242" y="0"/>
                </a:lnTo>
                <a:lnTo>
                  <a:pt x="280263" y="3721"/>
                </a:lnTo>
                <a:lnTo>
                  <a:pt x="276542" y="12700"/>
                </a:lnTo>
                <a:lnTo>
                  <a:pt x="280263" y="21678"/>
                </a:lnTo>
                <a:lnTo>
                  <a:pt x="289242" y="25400"/>
                </a:lnTo>
                <a:lnTo>
                  <a:pt x="298221" y="21678"/>
                </a:lnTo>
                <a:lnTo>
                  <a:pt x="301942" y="12700"/>
                </a:lnTo>
                <a:close/>
              </a:path>
            </a:pathLst>
          </a:custGeom>
          <a:solidFill>
            <a:srgbClr val="FCC39D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5" name="object 61"/>
          <p:cNvSpPr/>
          <p:nvPr/>
        </p:nvSpPr>
        <p:spPr>
          <a:xfrm>
            <a:off x="11235411" y="9288676"/>
            <a:ext cx="97327" cy="178043"/>
          </a:xfrm>
          <a:custGeom>
            <a:avLst/>
            <a:gdLst/>
            <a:ahLst/>
            <a:cxnLst/>
            <a:rect l="l" t="t" r="r" b="b"/>
            <a:pathLst>
              <a:path w="64769" h="120014">
                <a:moveTo>
                  <a:pt x="0" y="0"/>
                </a:moveTo>
                <a:lnTo>
                  <a:pt x="64528" y="59994"/>
                </a:lnTo>
                <a:lnTo>
                  <a:pt x="0" y="119976"/>
                </a:lnTo>
              </a:path>
            </a:pathLst>
          </a:custGeom>
          <a:ln w="25400">
            <a:solidFill>
              <a:schemeClr val="accent6">
                <a:lumMod val="75000"/>
              </a:schemeClr>
            </a:solidFill>
          </a:ln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6" name="object 59"/>
          <p:cNvSpPr/>
          <p:nvPr/>
        </p:nvSpPr>
        <p:spPr>
          <a:xfrm>
            <a:off x="11042650" y="5959475"/>
            <a:ext cx="289609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86" y="0"/>
                </a:ln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ot"/>
          </a:ln>
        </p:spPr>
        <p:txBody>
          <a:bodyPr lIns="0" tIns="0" rIns="0" bIns="0"/>
          <a:lstStyle/>
          <a:p>
            <a:pPr>
              <a:defRPr/>
            </a:pPr>
            <a:endParaRPr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2"/>
          <p:cNvSpPr>
            <a:spLocks/>
          </p:cNvSpPr>
          <p:nvPr/>
        </p:nvSpPr>
        <p:spPr bwMode="auto">
          <a:xfrm>
            <a:off x="0" y="1666491"/>
            <a:ext cx="20132586" cy="9642859"/>
          </a:xfrm>
          <a:custGeom>
            <a:avLst/>
            <a:gdLst>
              <a:gd name="T0" fmla="*/ 0 w 20104100"/>
              <a:gd name="T1" fmla="*/ 553549 h 4358005"/>
              <a:gd name="T2" fmla="*/ 2708105 w 20104100"/>
              <a:gd name="T3" fmla="*/ 553549 h 4358005"/>
              <a:gd name="T4" fmla="*/ 2708105 w 20104100"/>
              <a:gd name="T5" fmla="*/ 0 h 4358005"/>
              <a:gd name="T6" fmla="*/ 0 w 20104100"/>
              <a:gd name="T7" fmla="*/ 0 h 4358005"/>
              <a:gd name="T8" fmla="*/ 0 w 20104100"/>
              <a:gd name="T9" fmla="*/ 553549 h 43580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04100"/>
              <a:gd name="T16" fmla="*/ 0 h 4358005"/>
              <a:gd name="T17" fmla="*/ 20104100 w 20104100"/>
              <a:gd name="T18" fmla="*/ 4358005 h 43580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04100" h="4358005">
                <a:moveTo>
                  <a:pt x="0" y="4357636"/>
                </a:moveTo>
                <a:lnTo>
                  <a:pt x="20104099" y="4357636"/>
                </a:lnTo>
                <a:lnTo>
                  <a:pt x="20104099" y="0"/>
                </a:lnTo>
                <a:lnTo>
                  <a:pt x="0" y="0"/>
                </a:lnTo>
                <a:lnTo>
                  <a:pt x="0" y="4357636"/>
                </a:lnTo>
              </a:path>
            </a:pathLst>
          </a:custGeom>
          <a:solidFill>
            <a:srgbClr val="28475C">
              <a:alpha val="94901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89050" y="2225675"/>
            <a:ext cx="9828530" cy="861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="" xmlns:p14="http://schemas.microsoft.com/office/powerpoint/2010/main" val="3085027511"/>
              </p:ext>
            </p:extLst>
          </p:nvPr>
        </p:nvGraphicFramePr>
        <p:xfrm>
          <a:off x="1441450" y="2378075"/>
          <a:ext cx="9691551" cy="464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="" xmlns:p14="http://schemas.microsoft.com/office/powerpoint/2010/main" val="3787493931"/>
              </p:ext>
            </p:extLst>
          </p:nvPr>
        </p:nvGraphicFramePr>
        <p:xfrm>
          <a:off x="831850" y="6416675"/>
          <a:ext cx="1028573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object 3"/>
          <p:cNvSpPr txBox="1">
            <a:spLocks noChangeArrowheads="1"/>
          </p:cNvSpPr>
          <p:nvPr/>
        </p:nvSpPr>
        <p:spPr bwMode="auto">
          <a:xfrm>
            <a:off x="1051614" y="752533"/>
            <a:ext cx="17499991" cy="5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990">
              <a:lnSpc>
                <a:spcPts val="4262"/>
              </a:lnSpc>
            </a:pPr>
            <a:r>
              <a:rPr lang="ru-RU" sz="3600" dirty="0">
                <a:solidFill>
                  <a:srgbClr val="214459"/>
                </a:solidFill>
                <a:latin typeface="RussianRail G Pro" pitchFamily="50" charset="-52"/>
              </a:rPr>
              <a:t>ОБ УРЕГУЛИРОВАНИИ КОНФЛИКТА ИНТЕРЕСОВ</a:t>
            </a:r>
          </a:p>
        </p:txBody>
      </p:sp>
      <p:sp>
        <p:nvSpPr>
          <p:cNvPr id="46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9104723" y="10350616"/>
            <a:ext cx="38861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object 132"/>
          <p:cNvSpPr>
            <a:spLocks/>
          </p:cNvSpPr>
          <p:nvPr/>
        </p:nvSpPr>
        <p:spPr bwMode="auto">
          <a:xfrm>
            <a:off x="1289050" y="7102475"/>
            <a:ext cx="9828530" cy="145616"/>
          </a:xfrm>
          <a:custGeom>
            <a:avLst/>
            <a:gdLst>
              <a:gd name="T0" fmla="*/ 0 w 20104100"/>
              <a:gd name="T1" fmla="*/ 553549 h 4358005"/>
              <a:gd name="T2" fmla="*/ 2708105 w 20104100"/>
              <a:gd name="T3" fmla="*/ 553549 h 4358005"/>
              <a:gd name="T4" fmla="*/ 2708105 w 20104100"/>
              <a:gd name="T5" fmla="*/ 0 h 4358005"/>
              <a:gd name="T6" fmla="*/ 0 w 20104100"/>
              <a:gd name="T7" fmla="*/ 0 h 4358005"/>
              <a:gd name="T8" fmla="*/ 0 w 20104100"/>
              <a:gd name="T9" fmla="*/ 553549 h 43580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04100"/>
              <a:gd name="T16" fmla="*/ 0 h 4358005"/>
              <a:gd name="T17" fmla="*/ 20104100 w 20104100"/>
              <a:gd name="T18" fmla="*/ 4358005 h 43580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04100" h="4358005">
                <a:moveTo>
                  <a:pt x="0" y="4357636"/>
                </a:moveTo>
                <a:lnTo>
                  <a:pt x="20104099" y="4357636"/>
                </a:lnTo>
                <a:lnTo>
                  <a:pt x="20104099" y="0"/>
                </a:lnTo>
                <a:lnTo>
                  <a:pt x="0" y="0"/>
                </a:lnTo>
                <a:lnTo>
                  <a:pt x="0" y="4357636"/>
                </a:lnTo>
              </a:path>
            </a:pathLst>
          </a:custGeom>
          <a:solidFill>
            <a:srgbClr val="28475C">
              <a:alpha val="94901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object 81"/>
          <p:cNvSpPr/>
          <p:nvPr/>
        </p:nvSpPr>
        <p:spPr>
          <a:xfrm>
            <a:off x="16374967" y="10838423"/>
            <a:ext cx="2816860" cy="0"/>
          </a:xfrm>
          <a:custGeom>
            <a:avLst/>
            <a:gdLst/>
            <a:ahLst/>
            <a:cxnLst/>
            <a:rect l="l" t="t" r="r" b="b"/>
            <a:pathLst>
              <a:path w="2816859">
                <a:moveTo>
                  <a:pt x="0" y="0"/>
                </a:moveTo>
                <a:lnTo>
                  <a:pt x="2816280" y="0"/>
                </a:lnTo>
              </a:path>
            </a:pathLst>
          </a:custGeom>
          <a:ln w="9143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2"/>
          <p:cNvSpPr/>
          <p:nvPr/>
        </p:nvSpPr>
        <p:spPr>
          <a:xfrm>
            <a:off x="16374967" y="9715264"/>
            <a:ext cx="2816860" cy="0"/>
          </a:xfrm>
          <a:custGeom>
            <a:avLst/>
            <a:gdLst/>
            <a:ahLst/>
            <a:cxnLst/>
            <a:rect l="l" t="t" r="r" b="b"/>
            <a:pathLst>
              <a:path w="2816859">
                <a:moveTo>
                  <a:pt x="0" y="0"/>
                </a:moveTo>
                <a:lnTo>
                  <a:pt x="2816280" y="0"/>
                </a:lnTo>
              </a:path>
            </a:pathLst>
          </a:custGeom>
          <a:ln w="9143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3"/>
          <p:cNvSpPr/>
          <p:nvPr/>
        </p:nvSpPr>
        <p:spPr>
          <a:xfrm>
            <a:off x="16374967" y="8590580"/>
            <a:ext cx="2816860" cy="0"/>
          </a:xfrm>
          <a:custGeom>
            <a:avLst/>
            <a:gdLst/>
            <a:ahLst/>
            <a:cxnLst/>
            <a:rect l="l" t="t" r="r" b="b"/>
            <a:pathLst>
              <a:path w="2816859">
                <a:moveTo>
                  <a:pt x="0" y="0"/>
                </a:moveTo>
                <a:lnTo>
                  <a:pt x="2816280" y="0"/>
                </a:lnTo>
              </a:path>
            </a:pathLst>
          </a:custGeom>
          <a:ln w="9143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4"/>
          <p:cNvSpPr/>
          <p:nvPr/>
        </p:nvSpPr>
        <p:spPr>
          <a:xfrm>
            <a:off x="16374967" y="7465897"/>
            <a:ext cx="2816860" cy="0"/>
          </a:xfrm>
          <a:custGeom>
            <a:avLst/>
            <a:gdLst/>
            <a:ahLst/>
            <a:cxnLst/>
            <a:rect l="l" t="t" r="r" b="b"/>
            <a:pathLst>
              <a:path w="2816859">
                <a:moveTo>
                  <a:pt x="0" y="0"/>
                </a:moveTo>
                <a:lnTo>
                  <a:pt x="2816280" y="0"/>
                </a:lnTo>
              </a:path>
            </a:pathLst>
          </a:custGeom>
          <a:ln w="9143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5"/>
          <p:cNvSpPr/>
          <p:nvPr/>
        </p:nvSpPr>
        <p:spPr>
          <a:xfrm>
            <a:off x="16374967" y="6342737"/>
            <a:ext cx="2816860" cy="0"/>
          </a:xfrm>
          <a:custGeom>
            <a:avLst/>
            <a:gdLst/>
            <a:ahLst/>
            <a:cxnLst/>
            <a:rect l="l" t="t" r="r" b="b"/>
            <a:pathLst>
              <a:path w="2816859">
                <a:moveTo>
                  <a:pt x="0" y="0"/>
                </a:moveTo>
                <a:lnTo>
                  <a:pt x="2816280" y="0"/>
                </a:lnTo>
              </a:path>
            </a:pathLst>
          </a:custGeom>
          <a:ln w="9143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6"/>
          <p:cNvSpPr/>
          <p:nvPr/>
        </p:nvSpPr>
        <p:spPr>
          <a:xfrm>
            <a:off x="16374967" y="5218053"/>
            <a:ext cx="2816860" cy="0"/>
          </a:xfrm>
          <a:custGeom>
            <a:avLst/>
            <a:gdLst/>
            <a:ahLst/>
            <a:cxnLst/>
            <a:rect l="l" t="t" r="r" b="b"/>
            <a:pathLst>
              <a:path w="2816859">
                <a:moveTo>
                  <a:pt x="0" y="0"/>
                </a:moveTo>
                <a:lnTo>
                  <a:pt x="2816280" y="0"/>
                </a:lnTo>
              </a:path>
            </a:pathLst>
          </a:custGeom>
          <a:ln w="9143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87"/>
          <p:cNvSpPr/>
          <p:nvPr/>
        </p:nvSpPr>
        <p:spPr>
          <a:xfrm>
            <a:off x="16374967" y="4094894"/>
            <a:ext cx="2816860" cy="0"/>
          </a:xfrm>
          <a:custGeom>
            <a:avLst/>
            <a:gdLst/>
            <a:ahLst/>
            <a:cxnLst/>
            <a:rect l="l" t="t" r="r" b="b"/>
            <a:pathLst>
              <a:path w="2816859">
                <a:moveTo>
                  <a:pt x="0" y="0"/>
                </a:moveTo>
                <a:lnTo>
                  <a:pt x="2816280" y="0"/>
                </a:lnTo>
              </a:path>
            </a:pathLst>
          </a:custGeom>
          <a:ln w="9143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8"/>
          <p:cNvSpPr/>
          <p:nvPr/>
        </p:nvSpPr>
        <p:spPr>
          <a:xfrm>
            <a:off x="16374967" y="2970210"/>
            <a:ext cx="2816860" cy="0"/>
          </a:xfrm>
          <a:custGeom>
            <a:avLst/>
            <a:gdLst/>
            <a:ahLst/>
            <a:cxnLst/>
            <a:rect l="l" t="t" r="r" b="b"/>
            <a:pathLst>
              <a:path w="2816859">
                <a:moveTo>
                  <a:pt x="0" y="0"/>
                </a:moveTo>
                <a:lnTo>
                  <a:pt x="2816280" y="0"/>
                </a:lnTo>
              </a:path>
            </a:pathLst>
          </a:custGeom>
          <a:ln w="9143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89"/>
          <p:cNvSpPr/>
          <p:nvPr/>
        </p:nvSpPr>
        <p:spPr>
          <a:xfrm>
            <a:off x="16374967" y="3264335"/>
            <a:ext cx="2509964" cy="7279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0"/>
          <p:cNvSpPr/>
          <p:nvPr/>
        </p:nvSpPr>
        <p:spPr>
          <a:xfrm>
            <a:off x="16374967" y="2970210"/>
            <a:ext cx="0" cy="7868284"/>
          </a:xfrm>
          <a:custGeom>
            <a:avLst/>
            <a:gdLst/>
            <a:ahLst/>
            <a:cxnLst/>
            <a:rect l="l" t="t" r="r" b="b"/>
            <a:pathLst>
              <a:path h="7868284">
                <a:moveTo>
                  <a:pt x="0" y="7868213"/>
                </a:moveTo>
                <a:lnTo>
                  <a:pt x="0" y="0"/>
                </a:lnTo>
              </a:path>
            </a:pathLst>
          </a:custGeom>
          <a:ln w="9143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1"/>
          <p:cNvSpPr txBox="1"/>
          <p:nvPr/>
        </p:nvSpPr>
        <p:spPr>
          <a:xfrm>
            <a:off x="16536768" y="10162092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92"/>
          <p:cNvSpPr txBox="1"/>
          <p:nvPr/>
        </p:nvSpPr>
        <p:spPr>
          <a:xfrm>
            <a:off x="16550941" y="9038094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93"/>
          <p:cNvSpPr txBox="1"/>
          <p:nvPr/>
        </p:nvSpPr>
        <p:spPr>
          <a:xfrm>
            <a:off x="16889947" y="7914096"/>
            <a:ext cx="2787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94"/>
          <p:cNvSpPr txBox="1"/>
          <p:nvPr/>
        </p:nvSpPr>
        <p:spPr>
          <a:xfrm>
            <a:off x="16946181" y="6790099"/>
            <a:ext cx="2787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95"/>
          <p:cNvSpPr txBox="1"/>
          <p:nvPr/>
        </p:nvSpPr>
        <p:spPr>
          <a:xfrm>
            <a:off x="18705670" y="5666101"/>
            <a:ext cx="405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161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96"/>
          <p:cNvSpPr txBox="1"/>
          <p:nvPr/>
        </p:nvSpPr>
        <p:spPr>
          <a:xfrm>
            <a:off x="18832312" y="4542103"/>
            <a:ext cx="405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170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97"/>
          <p:cNvSpPr txBox="1"/>
          <p:nvPr/>
        </p:nvSpPr>
        <p:spPr>
          <a:xfrm>
            <a:off x="18942722" y="3418105"/>
            <a:ext cx="405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178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98"/>
          <p:cNvSpPr txBox="1"/>
          <p:nvPr/>
        </p:nvSpPr>
        <p:spPr>
          <a:xfrm>
            <a:off x="13109071" y="10074275"/>
            <a:ext cx="3021330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1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ер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ны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ра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пп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endParaRPr sz="1800" dirty="0">
              <a:latin typeface="Arial"/>
              <a:cs typeface="Arial"/>
            </a:endParaRPr>
          </a:p>
          <a:p>
            <a:pPr marL="1809114">
              <a:lnSpc>
                <a:spcPts val="211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ом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исси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9" name="object 99"/>
          <p:cNvSpPr txBox="1"/>
          <p:nvPr/>
        </p:nvSpPr>
        <p:spPr>
          <a:xfrm>
            <a:off x="12520823" y="8702675"/>
            <a:ext cx="3606800" cy="779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0" marR="5080" indent="-222885" algn="just">
              <a:lnSpc>
                <a:spcPct val="958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Ог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ра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ни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д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фор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ции, 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ора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ит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фе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ой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ере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нн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сти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ра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тни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0" name="object 100"/>
          <p:cNvSpPr txBox="1"/>
          <p:nvPr/>
        </p:nvSpPr>
        <p:spPr>
          <a:xfrm>
            <a:off x="12414250" y="7635875"/>
            <a:ext cx="373443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ты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 err="1">
                <a:solidFill>
                  <a:srgbClr val="FFFFFF"/>
                </a:solidFill>
                <a:latin typeface="Arial"/>
                <a:cs typeface="Arial"/>
              </a:rPr>
              <a:t>иные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 err="1" smtClean="0">
                <a:solidFill>
                  <a:srgbClr val="FFFFFF"/>
                </a:solidFill>
                <a:latin typeface="Arial"/>
                <a:cs typeface="Arial"/>
              </a:rPr>
              <a:t>мер</a:t>
            </a:r>
            <a:r>
              <a:rPr sz="1800" dirty="0" err="1" smtClean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lang="ru-RU" sz="1800" dirty="0" smtClean="0">
                <a:solidFill>
                  <a:srgbClr val="FFFFFF"/>
                </a:solidFill>
                <a:latin typeface="Arial"/>
                <a:cs typeface="Arial"/>
              </a:rPr>
              <a:t>, направленные на урегулирование конфликта интересов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1" name="object 101"/>
          <p:cNvSpPr txBox="1"/>
          <p:nvPr/>
        </p:nvSpPr>
        <p:spPr>
          <a:xfrm>
            <a:off x="11765246" y="6579081"/>
            <a:ext cx="4362897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 marR="5080" indent="-250190" algn="r">
              <a:lnSpc>
                <a:spcPts val="2060"/>
              </a:lnSpc>
            </a:pP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тник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п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ере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800" spc="-5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ru-RU" sz="1800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sz="1800" dirty="0" err="1" smtClean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1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нн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ере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ов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2" name="object 102"/>
          <p:cNvSpPr txBox="1"/>
          <p:nvPr/>
        </p:nvSpPr>
        <p:spPr>
          <a:xfrm>
            <a:off x="12371475" y="5557228"/>
            <a:ext cx="3756660" cy="779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635" marR="5080" indent="-242570" algn="r">
              <a:lnSpc>
                <a:spcPct val="95800"/>
              </a:lnSpc>
            </a:pP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тник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ра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ис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ния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нн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й,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ор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ые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м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т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сти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кт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ере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ов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103"/>
          <p:cNvSpPr txBox="1"/>
          <p:nvPr/>
        </p:nvSpPr>
        <p:spPr>
          <a:xfrm>
            <a:off x="11810864" y="4283075"/>
            <a:ext cx="4316184" cy="7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90675" algn="r">
              <a:lnSpc>
                <a:spcPct val="95800"/>
              </a:lnSpc>
            </a:pP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тник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 err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 err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spc="35" dirty="0" err="1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spc="-30" dirty="0" err="1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dirty="0" err="1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800" spc="-5" dirty="0" err="1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spc="5" dirty="0" err="1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dirty="0" err="1">
                <a:solidFill>
                  <a:srgbClr val="FFFFFF"/>
                </a:solidFill>
                <a:latin typeface="Arial"/>
                <a:cs typeface="Arial"/>
              </a:rPr>
              <a:t>ся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8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ru-RU" sz="18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sz="1800" spc="-45" dirty="0" err="1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 err="1" smtClean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ере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нн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сти,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 err="1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spc="-45" dirty="0" err="1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spc="5" dirty="0" err="1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spc="-25" dirty="0" err="1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spc="-30" dirty="0" err="1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1800" spc="-10" dirty="0" err="1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dirty="0" err="1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800" spc="25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ru-RU" sz="1800" spc="2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sz="1800" dirty="0" smtClean="0">
                <a:solidFill>
                  <a:srgbClr val="FFFFFF"/>
                </a:solidFill>
                <a:latin typeface="Arial"/>
                <a:cs typeface="Arial"/>
              </a:rPr>
              <a:t>к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зникн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нию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ере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4" name="object 104"/>
          <p:cNvSpPr txBox="1"/>
          <p:nvPr/>
        </p:nvSpPr>
        <p:spPr>
          <a:xfrm>
            <a:off x="12110877" y="3233420"/>
            <a:ext cx="4017645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715" algn="r">
              <a:lnSpc>
                <a:spcPts val="211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ме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ны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д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стные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нн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сти</a:t>
            </a:r>
            <a:endParaRPr sz="1800" dirty="0">
              <a:latin typeface="Arial"/>
              <a:cs typeface="Arial"/>
            </a:endParaRPr>
          </a:p>
          <a:p>
            <a:pPr marR="5080" algn="r">
              <a:lnSpc>
                <a:spcPts val="211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ра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тни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947650" y="2225675"/>
            <a:ext cx="6424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Способы урегулирования конфликта интересов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(за 9 месяцев 2023 г.)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3"/>
          <p:cNvSpPr txBox="1">
            <a:spLocks noChangeArrowheads="1"/>
          </p:cNvSpPr>
          <p:nvPr/>
        </p:nvSpPr>
        <p:spPr bwMode="auto">
          <a:xfrm>
            <a:off x="1060450" y="625475"/>
            <a:ext cx="17499991" cy="110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990">
              <a:lnSpc>
                <a:spcPts val="4262"/>
              </a:lnSpc>
            </a:pPr>
            <a:r>
              <a:rPr lang="ru-RU" altLang="ru-RU" sz="3600" dirty="0">
                <a:solidFill>
                  <a:srgbClr val="214459"/>
                </a:solidFill>
                <a:latin typeface="RussianRail G Pro" pitchFamily="50" charset="-52"/>
              </a:rPr>
              <a:t>СПАСИБО ЗА ВНИМАНИЕ!</a:t>
            </a:r>
          </a:p>
          <a:p>
            <a:pPr marL="18990">
              <a:lnSpc>
                <a:spcPts val="4262"/>
              </a:lnSpc>
            </a:pPr>
            <a:endParaRPr lang="ru-RU" altLang="ru-RU" sz="3600" dirty="0">
              <a:solidFill>
                <a:srgbClr val="214459"/>
              </a:solidFill>
              <a:latin typeface="RussianRail G Pro" pitchFamily="50" charset="-52"/>
            </a:endParaRPr>
          </a:p>
        </p:txBody>
      </p:sp>
      <p:grpSp>
        <p:nvGrpSpPr>
          <p:cNvPr id="2" name="Группа 105"/>
          <p:cNvGrpSpPr>
            <a:grpSpLocks/>
          </p:cNvGrpSpPr>
          <p:nvPr/>
        </p:nvGrpSpPr>
        <p:grpSpPr bwMode="auto">
          <a:xfrm>
            <a:off x="18371193" y="569741"/>
            <a:ext cx="1141819" cy="707428"/>
            <a:chOff x="9546691" y="381609"/>
            <a:chExt cx="763905" cy="473075"/>
          </a:xfrm>
        </p:grpSpPr>
        <p:sp>
          <p:nvSpPr>
            <p:cNvPr id="15365" name="object 4"/>
            <p:cNvSpPr>
              <a:spLocks/>
            </p:cNvSpPr>
            <p:nvPr/>
          </p:nvSpPr>
          <p:spPr bwMode="auto">
            <a:xfrm>
              <a:off x="9546691" y="381609"/>
              <a:ext cx="763905" cy="473075"/>
            </a:xfrm>
            <a:custGeom>
              <a:avLst/>
              <a:gdLst>
                <a:gd name="T0" fmla="*/ 763719 w 763904"/>
                <a:gd name="T1" fmla="*/ 472668 h 473075"/>
                <a:gd name="T2" fmla="*/ 0 w 763904"/>
                <a:gd name="T3" fmla="*/ 472668 h 473075"/>
                <a:gd name="T4" fmla="*/ 0 w 763904"/>
                <a:gd name="T5" fmla="*/ 0 h 473075"/>
                <a:gd name="T6" fmla="*/ 763719 w 763904"/>
                <a:gd name="T7" fmla="*/ 0 h 473075"/>
                <a:gd name="T8" fmla="*/ 763719 w 763904"/>
                <a:gd name="T9" fmla="*/ 472668 h 473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3904"/>
                <a:gd name="T16" fmla="*/ 0 h 473075"/>
                <a:gd name="T17" fmla="*/ 763904 w 763904"/>
                <a:gd name="T18" fmla="*/ 473075 h 4730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3904" h="473075">
                  <a:moveTo>
                    <a:pt x="763714" y="472668"/>
                  </a:moveTo>
                  <a:lnTo>
                    <a:pt x="0" y="472668"/>
                  </a:lnTo>
                  <a:lnTo>
                    <a:pt x="0" y="0"/>
                  </a:lnTo>
                  <a:lnTo>
                    <a:pt x="763714" y="0"/>
                  </a:lnTo>
                  <a:lnTo>
                    <a:pt x="763714" y="472668"/>
                  </a:lnTo>
                  <a:close/>
                </a:path>
              </a:pathLst>
            </a:custGeom>
            <a:solidFill>
              <a:srgbClr val="EE352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66" name="object 5"/>
            <p:cNvSpPr>
              <a:spLocks/>
            </p:cNvSpPr>
            <p:nvPr/>
          </p:nvSpPr>
          <p:spPr bwMode="auto">
            <a:xfrm>
              <a:off x="10001844" y="499767"/>
              <a:ext cx="193040" cy="177165"/>
            </a:xfrm>
            <a:custGeom>
              <a:avLst/>
              <a:gdLst>
                <a:gd name="T0" fmla="*/ 112001 w 193040"/>
                <a:gd name="T1" fmla="*/ 59093 h 177165"/>
                <a:gd name="T2" fmla="*/ 38506 w 193040"/>
                <a:gd name="T3" fmla="*/ 59093 h 177165"/>
                <a:gd name="T4" fmla="*/ 4279 w 193040"/>
                <a:gd name="T5" fmla="*/ 105054 h 177165"/>
                <a:gd name="T6" fmla="*/ 0 w 193040"/>
                <a:gd name="T7" fmla="*/ 110756 h 177165"/>
                <a:gd name="T8" fmla="*/ 0 w 193040"/>
                <a:gd name="T9" fmla="*/ 125539 h 177165"/>
                <a:gd name="T10" fmla="*/ 3937 w 193040"/>
                <a:gd name="T11" fmla="*/ 130860 h 177165"/>
                <a:gd name="T12" fmla="*/ 33595 w 193040"/>
                <a:gd name="T13" fmla="*/ 167375 h 177165"/>
                <a:gd name="T14" fmla="*/ 70614 w 193040"/>
                <a:gd name="T15" fmla="*/ 177168 h 177165"/>
                <a:gd name="T16" fmla="*/ 121498 w 193040"/>
                <a:gd name="T17" fmla="*/ 177089 h 177165"/>
                <a:gd name="T18" fmla="*/ 159874 w 193040"/>
                <a:gd name="T19" fmla="*/ 169117 h 177165"/>
                <a:gd name="T20" fmla="*/ 182224 w 193040"/>
                <a:gd name="T21" fmla="*/ 147675 h 177165"/>
                <a:gd name="T22" fmla="*/ 62407 w 193040"/>
                <a:gd name="T23" fmla="*/ 147675 h 177165"/>
                <a:gd name="T24" fmla="*/ 56286 w 193040"/>
                <a:gd name="T25" fmla="*/ 134137 h 177165"/>
                <a:gd name="T26" fmla="*/ 60566 w 193040"/>
                <a:gd name="T27" fmla="*/ 127990 h 177165"/>
                <a:gd name="T28" fmla="*/ 112001 w 193040"/>
                <a:gd name="T29" fmla="*/ 59093 h 177165"/>
                <a:gd name="T30" fmla="*/ 48348 w 193040"/>
                <a:gd name="T31" fmla="*/ 0 h 177165"/>
                <a:gd name="T32" fmla="*/ 43472 w 193040"/>
                <a:gd name="T33" fmla="*/ 4889 h 177165"/>
                <a:gd name="T34" fmla="*/ 38506 w 193040"/>
                <a:gd name="T35" fmla="*/ 9804 h 177165"/>
                <a:gd name="T36" fmla="*/ 38506 w 193040"/>
                <a:gd name="T37" fmla="*/ 29489 h 177165"/>
                <a:gd name="T38" fmla="*/ 124244 w 193040"/>
                <a:gd name="T39" fmla="*/ 29489 h 177165"/>
                <a:gd name="T40" fmla="*/ 134010 w 193040"/>
                <a:gd name="T41" fmla="*/ 39369 h 177165"/>
                <a:gd name="T42" fmla="*/ 134010 w 193040"/>
                <a:gd name="T43" fmla="*/ 137858 h 177165"/>
                <a:gd name="T44" fmla="*/ 129120 w 193040"/>
                <a:gd name="T45" fmla="*/ 142747 h 177165"/>
                <a:gd name="T46" fmla="*/ 124244 w 193040"/>
                <a:gd name="T47" fmla="*/ 147675 h 177165"/>
                <a:gd name="T48" fmla="*/ 182224 w 193040"/>
                <a:gd name="T49" fmla="*/ 147675 h 177165"/>
                <a:gd name="T50" fmla="*/ 188448 w 193040"/>
                <a:gd name="T51" fmla="*/ 133950 h 177165"/>
                <a:gd name="T52" fmla="*/ 191580 w 193040"/>
                <a:gd name="T53" fmla="*/ 120978 h 177165"/>
                <a:gd name="T54" fmla="*/ 192591 w 193040"/>
                <a:gd name="T55" fmla="*/ 110756 h 177165"/>
                <a:gd name="T56" fmla="*/ 192692 w 193040"/>
                <a:gd name="T57" fmla="*/ 98450 h 177165"/>
                <a:gd name="T58" fmla="*/ 192773 w 193040"/>
                <a:gd name="T59" fmla="*/ 73812 h 177165"/>
                <a:gd name="T60" fmla="*/ 192583 w 193040"/>
                <a:gd name="T61" fmla="*/ 65196 h 177165"/>
                <a:gd name="T62" fmla="*/ 180645 w 193040"/>
                <a:gd name="T63" fmla="*/ 25959 h 177165"/>
                <a:gd name="T64" fmla="*/ 142538 w 193040"/>
                <a:gd name="T65" fmla="*/ 3104 h 177165"/>
                <a:gd name="T66" fmla="*/ 119287 w 193040"/>
                <a:gd name="T67" fmla="*/ 95 h 177165"/>
                <a:gd name="T68" fmla="*/ 48348 w 193040"/>
                <a:gd name="T69" fmla="*/ 0 h 1771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3040"/>
                <a:gd name="T106" fmla="*/ 0 h 177165"/>
                <a:gd name="T107" fmla="*/ 193040 w 193040"/>
                <a:gd name="T108" fmla="*/ 177165 h 1771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3040" h="177165">
                  <a:moveTo>
                    <a:pt x="112001" y="59093"/>
                  </a:moveTo>
                  <a:lnTo>
                    <a:pt x="38506" y="59093"/>
                  </a:lnTo>
                  <a:lnTo>
                    <a:pt x="4279" y="105054"/>
                  </a:lnTo>
                  <a:lnTo>
                    <a:pt x="0" y="110756"/>
                  </a:lnTo>
                  <a:lnTo>
                    <a:pt x="0" y="125539"/>
                  </a:lnTo>
                  <a:lnTo>
                    <a:pt x="3937" y="130860"/>
                  </a:lnTo>
                  <a:lnTo>
                    <a:pt x="33595" y="167375"/>
                  </a:lnTo>
                  <a:lnTo>
                    <a:pt x="70614" y="177168"/>
                  </a:lnTo>
                  <a:lnTo>
                    <a:pt x="121498" y="177089"/>
                  </a:lnTo>
                  <a:lnTo>
                    <a:pt x="159874" y="169117"/>
                  </a:lnTo>
                  <a:lnTo>
                    <a:pt x="182224" y="147675"/>
                  </a:lnTo>
                  <a:lnTo>
                    <a:pt x="62407" y="147675"/>
                  </a:lnTo>
                  <a:lnTo>
                    <a:pt x="56286" y="134137"/>
                  </a:lnTo>
                  <a:lnTo>
                    <a:pt x="60566" y="127990"/>
                  </a:lnTo>
                  <a:lnTo>
                    <a:pt x="112001" y="59093"/>
                  </a:lnTo>
                  <a:close/>
                </a:path>
                <a:path w="193040" h="177165">
                  <a:moveTo>
                    <a:pt x="48348" y="0"/>
                  </a:moveTo>
                  <a:lnTo>
                    <a:pt x="43472" y="4889"/>
                  </a:lnTo>
                  <a:lnTo>
                    <a:pt x="38506" y="9804"/>
                  </a:lnTo>
                  <a:lnTo>
                    <a:pt x="38506" y="29489"/>
                  </a:lnTo>
                  <a:lnTo>
                    <a:pt x="124244" y="29489"/>
                  </a:lnTo>
                  <a:lnTo>
                    <a:pt x="134010" y="39369"/>
                  </a:lnTo>
                  <a:lnTo>
                    <a:pt x="134010" y="137858"/>
                  </a:lnTo>
                  <a:lnTo>
                    <a:pt x="129120" y="142747"/>
                  </a:lnTo>
                  <a:lnTo>
                    <a:pt x="124244" y="147675"/>
                  </a:lnTo>
                  <a:lnTo>
                    <a:pt x="182224" y="147675"/>
                  </a:lnTo>
                  <a:lnTo>
                    <a:pt x="188448" y="133950"/>
                  </a:lnTo>
                  <a:lnTo>
                    <a:pt x="191580" y="120978"/>
                  </a:lnTo>
                  <a:lnTo>
                    <a:pt x="192591" y="110756"/>
                  </a:lnTo>
                  <a:lnTo>
                    <a:pt x="192692" y="98450"/>
                  </a:lnTo>
                  <a:lnTo>
                    <a:pt x="192773" y="73812"/>
                  </a:lnTo>
                  <a:lnTo>
                    <a:pt x="192583" y="65196"/>
                  </a:lnTo>
                  <a:lnTo>
                    <a:pt x="180645" y="25959"/>
                  </a:lnTo>
                  <a:lnTo>
                    <a:pt x="142538" y="3104"/>
                  </a:lnTo>
                  <a:lnTo>
                    <a:pt x="119287" y="95"/>
                  </a:lnTo>
                  <a:lnTo>
                    <a:pt x="483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67" name="object 6"/>
            <p:cNvSpPr>
              <a:spLocks/>
            </p:cNvSpPr>
            <p:nvPr/>
          </p:nvSpPr>
          <p:spPr bwMode="auto">
            <a:xfrm>
              <a:off x="9864152" y="558866"/>
              <a:ext cx="161925" cy="118745"/>
            </a:xfrm>
            <a:custGeom>
              <a:avLst/>
              <a:gdLst>
                <a:gd name="T0" fmla="*/ 161531 w 161925"/>
                <a:gd name="T1" fmla="*/ 0 h 118745"/>
                <a:gd name="T2" fmla="*/ 88112 w 161925"/>
                <a:gd name="T3" fmla="*/ 0 h 118745"/>
                <a:gd name="T4" fmla="*/ 0 w 161925"/>
                <a:gd name="T5" fmla="*/ 118148 h 118745"/>
                <a:gd name="T6" fmla="*/ 73431 w 161925"/>
                <a:gd name="T7" fmla="*/ 118148 h 118745"/>
                <a:gd name="T8" fmla="*/ 161531 w 161925"/>
                <a:gd name="T9" fmla="*/ 0 h 1187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925"/>
                <a:gd name="T16" fmla="*/ 0 h 118745"/>
                <a:gd name="T17" fmla="*/ 161925 w 161925"/>
                <a:gd name="T18" fmla="*/ 118745 h 1187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925" h="118745">
                  <a:moveTo>
                    <a:pt x="161531" y="0"/>
                  </a:moveTo>
                  <a:lnTo>
                    <a:pt x="88112" y="0"/>
                  </a:lnTo>
                  <a:lnTo>
                    <a:pt x="0" y="118148"/>
                  </a:lnTo>
                  <a:lnTo>
                    <a:pt x="73431" y="118148"/>
                  </a:lnTo>
                  <a:lnTo>
                    <a:pt x="1615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68" name="object 7"/>
            <p:cNvSpPr>
              <a:spLocks/>
            </p:cNvSpPr>
            <p:nvPr/>
          </p:nvSpPr>
          <p:spPr bwMode="auto">
            <a:xfrm>
              <a:off x="9665878" y="558868"/>
              <a:ext cx="222250" cy="177800"/>
            </a:xfrm>
            <a:custGeom>
              <a:avLst/>
              <a:gdLst>
                <a:gd name="T0" fmla="*/ 88138 w 222250"/>
                <a:gd name="T1" fmla="*/ 29476 h 177800"/>
                <a:gd name="T2" fmla="*/ 29387 w 222250"/>
                <a:gd name="T3" fmla="*/ 29476 h 177800"/>
                <a:gd name="T4" fmla="*/ 29387 w 222250"/>
                <a:gd name="T5" fmla="*/ 177228 h 177800"/>
                <a:gd name="T6" fmla="*/ 88138 w 222250"/>
                <a:gd name="T7" fmla="*/ 177228 h 177800"/>
                <a:gd name="T8" fmla="*/ 88138 w 222250"/>
                <a:gd name="T9" fmla="*/ 29476 h 177800"/>
                <a:gd name="T10" fmla="*/ 143802 w 222250"/>
                <a:gd name="T11" fmla="*/ 0 h 177800"/>
                <a:gd name="T12" fmla="*/ 9804 w 222250"/>
                <a:gd name="T13" fmla="*/ 0 h 177800"/>
                <a:gd name="T14" fmla="*/ 0 w 222250"/>
                <a:gd name="T15" fmla="*/ 9791 h 177800"/>
                <a:gd name="T16" fmla="*/ 0 w 222250"/>
                <a:gd name="T17" fmla="*/ 29476 h 177800"/>
                <a:gd name="T18" fmla="*/ 159702 w 222250"/>
                <a:gd name="T19" fmla="*/ 29476 h 177800"/>
                <a:gd name="T20" fmla="*/ 162788 w 222250"/>
                <a:gd name="T21" fmla="*/ 36245 h 177800"/>
                <a:gd name="T22" fmla="*/ 165849 w 222250"/>
                <a:gd name="T23" fmla="*/ 43053 h 177800"/>
                <a:gd name="T24" fmla="*/ 161556 w 222250"/>
                <a:gd name="T25" fmla="*/ 49225 h 177800"/>
                <a:gd name="T26" fmla="*/ 157873 w 222250"/>
                <a:gd name="T27" fmla="*/ 54127 h 177800"/>
                <a:gd name="T28" fmla="*/ 110134 w 222250"/>
                <a:gd name="T29" fmla="*/ 118148 h 177800"/>
                <a:gd name="T30" fmla="*/ 183591 w 222250"/>
                <a:gd name="T31" fmla="*/ 118148 h 177800"/>
                <a:gd name="T32" fmla="*/ 222148 w 222250"/>
                <a:gd name="T33" fmla="*/ 66446 h 177800"/>
                <a:gd name="T34" fmla="*/ 222148 w 222250"/>
                <a:gd name="T35" fmla="*/ 51650 h 177800"/>
                <a:gd name="T36" fmla="*/ 202382 w 222250"/>
                <a:gd name="T37" fmla="*/ 25189 h 177800"/>
                <a:gd name="T38" fmla="*/ 195127 w 222250"/>
                <a:gd name="T39" fmla="*/ 16901 h 177800"/>
                <a:gd name="T40" fmla="*/ 185225 w 222250"/>
                <a:gd name="T41" fmla="*/ 8928 h 177800"/>
                <a:gd name="T42" fmla="*/ 170913 w 222250"/>
                <a:gd name="T43" fmla="*/ 1496 h 177800"/>
                <a:gd name="T44" fmla="*/ 158533 w 222250"/>
                <a:gd name="T45" fmla="*/ 187 h 177800"/>
                <a:gd name="T46" fmla="*/ 143802 w 222250"/>
                <a:gd name="T47" fmla="*/ 0 h 1778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2250"/>
                <a:gd name="T73" fmla="*/ 0 h 177800"/>
                <a:gd name="T74" fmla="*/ 222250 w 222250"/>
                <a:gd name="T75" fmla="*/ 177800 h 1778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2250" h="177800">
                  <a:moveTo>
                    <a:pt x="88138" y="29476"/>
                  </a:moveTo>
                  <a:lnTo>
                    <a:pt x="29387" y="29476"/>
                  </a:lnTo>
                  <a:lnTo>
                    <a:pt x="29387" y="177228"/>
                  </a:lnTo>
                  <a:lnTo>
                    <a:pt x="88138" y="177228"/>
                  </a:lnTo>
                  <a:lnTo>
                    <a:pt x="88138" y="29476"/>
                  </a:lnTo>
                  <a:close/>
                </a:path>
                <a:path w="222250" h="177800">
                  <a:moveTo>
                    <a:pt x="143802" y="0"/>
                  </a:moveTo>
                  <a:lnTo>
                    <a:pt x="9804" y="0"/>
                  </a:lnTo>
                  <a:lnTo>
                    <a:pt x="0" y="9791"/>
                  </a:lnTo>
                  <a:lnTo>
                    <a:pt x="0" y="29476"/>
                  </a:lnTo>
                  <a:lnTo>
                    <a:pt x="159702" y="29476"/>
                  </a:lnTo>
                  <a:lnTo>
                    <a:pt x="162788" y="36245"/>
                  </a:lnTo>
                  <a:lnTo>
                    <a:pt x="165849" y="43053"/>
                  </a:lnTo>
                  <a:lnTo>
                    <a:pt x="161556" y="49225"/>
                  </a:lnTo>
                  <a:lnTo>
                    <a:pt x="157873" y="54127"/>
                  </a:lnTo>
                  <a:lnTo>
                    <a:pt x="110134" y="118148"/>
                  </a:lnTo>
                  <a:lnTo>
                    <a:pt x="183591" y="118148"/>
                  </a:lnTo>
                  <a:lnTo>
                    <a:pt x="222148" y="66446"/>
                  </a:lnTo>
                  <a:lnTo>
                    <a:pt x="222148" y="51650"/>
                  </a:lnTo>
                  <a:lnTo>
                    <a:pt x="202382" y="25189"/>
                  </a:lnTo>
                  <a:lnTo>
                    <a:pt x="195127" y="16901"/>
                  </a:lnTo>
                  <a:lnTo>
                    <a:pt x="185225" y="8928"/>
                  </a:lnTo>
                  <a:lnTo>
                    <a:pt x="170913" y="1496"/>
                  </a:lnTo>
                  <a:lnTo>
                    <a:pt x="158533" y="187"/>
                  </a:lnTo>
                  <a:lnTo>
                    <a:pt x="14380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15364" name="Рисунок 5"/>
          <p:cNvPicPr>
            <a:picLocks noChangeAspect="1"/>
          </p:cNvPicPr>
          <p:nvPr/>
        </p:nvPicPr>
        <p:blipFill>
          <a:blip r:embed="rId3" cstate="print"/>
          <a:srcRect t="8463" b="19606"/>
          <a:stretch>
            <a:fillRect/>
          </a:stretch>
        </p:blipFill>
        <p:spPr bwMode="auto">
          <a:xfrm>
            <a:off x="0" y="1666491"/>
            <a:ext cx="20104100" cy="968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331</Words>
  <Application>Microsoft Office PowerPoint</Application>
  <PresentationFormat>Произвольный</PresentationFormat>
  <Paragraphs>89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</dc:title>
  <dc:creator>admin</dc:creator>
  <cp:lastModifiedBy>Корольков</cp:lastModifiedBy>
  <cp:revision>64</cp:revision>
  <dcterms:created xsi:type="dcterms:W3CDTF">2022-10-03T17:02:31Z</dcterms:created>
  <dcterms:modified xsi:type="dcterms:W3CDTF">2023-11-24T08:09:11Z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2022-10-03T00:00:00Z</vt:filetime>
  </property>
  <property fmtid="{D5CDD505-2E9C-101B-9397-08002B2CF9AE}" pid="3" name="LastSaved">
    <vt:filetime>2022-10-03T00:00:00Z</vt:filetime>
  </property>
</Properties>
</file>