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Average" panose="020B0604020202020204" charset="0"/>
      <p:regular r:id="rId4"/>
    </p:embeddedFont>
    <p:embeddedFont>
      <p:font typeface="Oswald" panose="020B0604020202020204" charset="-52"/>
      <p:regular r:id="rId5"/>
      <p:bold r:id="rId6"/>
    </p:embeddedFont>
    <p:embeddedFont>
      <p:font typeface="Robo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f870fbc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f870fbc8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2263500" y="445025"/>
            <a:ext cx="4617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2760" b="1" i="1" dirty="0" smtClean="0">
                <a:latin typeface="Average"/>
                <a:ea typeface="Average"/>
                <a:cs typeface="Average"/>
                <a:sym typeface="Average"/>
              </a:rPr>
              <a:t>Право на благоприятную окружающую среду</a:t>
            </a:r>
            <a:endParaRPr sz="2760" b="1" i="1" dirty="0">
              <a:latin typeface="Average"/>
              <a:ea typeface="Average"/>
              <a:cs typeface="Average"/>
              <a:sym typeface="Averag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00" dirty="0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5138100" y="1388985"/>
            <a:ext cx="4005900" cy="9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 dirty="0">
                <a:solidFill>
                  <a:srgbClr val="FFFFFF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Родионова Дарья Сергеевна - Исполняющая обязанности Владимирского природоохранного прокурора</a:t>
            </a:r>
            <a:endParaRPr sz="1200" dirty="0">
              <a:solidFill>
                <a:srgbClr val="FFFFF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 dirty="0">
              <a:solidFill>
                <a:srgbClr val="FFFFFF"/>
              </a:solidFill>
              <a:highlight>
                <a:srgbClr val="181818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dirty="0">
              <a:solidFill>
                <a:srgbClr val="FFFFFF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263500" y="2219695"/>
            <a:ext cx="3867600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Аудитория</a:t>
            </a:r>
            <a:r>
              <a:rPr lang="ru" b="1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:</a:t>
            </a:r>
            <a:r>
              <a:rPr lang="ru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ru" smtClean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молодежь</a:t>
            </a:r>
            <a:endParaRPr dirty="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 dirty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Цель:</a:t>
            </a:r>
            <a:r>
              <a:rPr lang="ru" dirty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привить природное самосознание </a:t>
            </a:r>
            <a:r>
              <a:rPr lang="ru" dirty="0" smtClean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молодежи</a:t>
            </a:r>
            <a:r>
              <a:rPr lang="ru" dirty="0" smtClean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 </a:t>
            </a:r>
            <a:r>
              <a:rPr lang="ru" dirty="0">
                <a:solidFill>
                  <a:schemeClr val="dk1"/>
                </a:solidFill>
                <a:latin typeface="Average"/>
                <a:ea typeface="Average"/>
                <a:cs typeface="Average"/>
                <a:sym typeface="Average"/>
              </a:rPr>
              <a:t>для сохранения окружающей среды</a:t>
            </a:r>
            <a:endParaRPr dirty="0">
              <a:solidFill>
                <a:schemeClr val="dk1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Экран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Average</vt:lpstr>
      <vt:lpstr>Arial</vt:lpstr>
      <vt:lpstr>Oswald</vt:lpstr>
      <vt:lpstr>Roboto</vt:lpstr>
      <vt:lpstr>Slate</vt:lpstr>
      <vt:lpstr>Право на благоприятную окружающую среду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егор калинин</dc:creator>
  <cp:lastModifiedBy>sasha</cp:lastModifiedBy>
  <cp:revision>3</cp:revision>
  <dcterms:modified xsi:type="dcterms:W3CDTF">2022-08-13T10:32:40Z</dcterms:modified>
</cp:coreProperties>
</file>