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92" r:id="rId2"/>
    <p:sldId id="256" r:id="rId3"/>
    <p:sldId id="261" r:id="rId4"/>
    <p:sldId id="274" r:id="rId5"/>
    <p:sldId id="262" r:id="rId6"/>
    <p:sldId id="263" r:id="rId7"/>
    <p:sldId id="264" r:id="rId8"/>
    <p:sldId id="265" r:id="rId9"/>
    <p:sldId id="284" r:id="rId10"/>
    <p:sldId id="285" r:id="rId11"/>
    <p:sldId id="286" r:id="rId12"/>
    <p:sldId id="287" r:id="rId13"/>
    <p:sldId id="288" r:id="rId14"/>
    <p:sldId id="290" r:id="rId15"/>
    <p:sldId id="289" r:id="rId16"/>
    <p:sldId id="291" r:id="rId17"/>
    <p:sldId id="266" r:id="rId18"/>
    <p:sldId id="267" r:id="rId19"/>
    <p:sldId id="268" r:id="rId20"/>
    <p:sldId id="269" r:id="rId21"/>
    <p:sldId id="270" r:id="rId22"/>
    <p:sldId id="271" r:id="rId23"/>
    <p:sldId id="272" r:id="rId24"/>
    <p:sldId id="273" r:id="rId25"/>
    <p:sldId id="258" r:id="rId26"/>
    <p:sldId id="259" r:id="rId27"/>
    <p:sldId id="275" r:id="rId28"/>
    <p:sldId id="276" r:id="rId29"/>
    <p:sldId id="277" r:id="rId30"/>
    <p:sldId id="278" r:id="rId31"/>
    <p:sldId id="279" r:id="rId32"/>
    <p:sldId id="280" r:id="rId33"/>
    <p:sldId id="281" r:id="rId34"/>
    <p:sldId id="282" r:id="rId35"/>
    <p:sldId id="283"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13" autoAdjust="0"/>
  </p:normalViewPr>
  <p:slideViewPr>
    <p:cSldViewPr>
      <p:cViewPr varScale="1">
        <p:scale>
          <a:sx n="106" d="100"/>
          <a:sy n="106" d="100"/>
        </p:scale>
        <p:origin x="130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_rels/data13.xml.rels><?xml version="1.0" encoding="UTF-8" standalone="yes"?>
<Relationships xmlns="http://schemas.openxmlformats.org/package/2006/relationships"><Relationship Id="rId1" Type="http://schemas.openxmlformats.org/officeDocument/2006/relationships/image" Target="../media/image8.jpeg"/></Relationships>
</file>

<file path=ppt/diagrams/_rels/data14.xml.rels><?xml version="1.0" encoding="UTF-8" standalone="yes"?>
<Relationships xmlns="http://schemas.openxmlformats.org/package/2006/relationships"><Relationship Id="rId1" Type="http://schemas.openxmlformats.org/officeDocument/2006/relationships/image" Target="../media/image9.jpeg"/></Relationships>
</file>

<file path=ppt/diagrams/_rels/data15.xml.rels><?xml version="1.0" encoding="UTF-8" standalone="yes"?>
<Relationships xmlns="http://schemas.openxmlformats.org/package/2006/relationships"><Relationship Id="rId1" Type="http://schemas.openxmlformats.org/officeDocument/2006/relationships/image" Target="../media/image10.jpeg"/></Relationships>
</file>

<file path=ppt/diagrams/_rels/data16.xml.rels><?xml version="1.0" encoding="UTF-8" standalone="yes"?>
<Relationships xmlns="http://schemas.openxmlformats.org/package/2006/relationships"><Relationship Id="rId1" Type="http://schemas.openxmlformats.org/officeDocument/2006/relationships/image" Target="../media/image11.jpeg"/></Relationships>
</file>

<file path=ppt/diagrams/_rels/data19.xml.rels><?xml version="1.0" encoding="UTF-8" standalone="yes"?>
<Relationships xmlns="http://schemas.openxmlformats.org/package/2006/relationships"><Relationship Id="rId1" Type="http://schemas.openxmlformats.org/officeDocument/2006/relationships/image" Target="../media/image12.jpeg"/></Relationships>
</file>

<file path=ppt/diagrams/_rels/data20.xml.rels><?xml version="1.0" encoding="UTF-8" standalone="yes"?>
<Relationships xmlns="http://schemas.openxmlformats.org/package/2006/relationships"><Relationship Id="rId1" Type="http://schemas.openxmlformats.org/officeDocument/2006/relationships/image" Target="../media/image13.jpeg"/></Relationships>
</file>

<file path=ppt/diagrams/_rels/data23.xml.rels><?xml version="1.0" encoding="UTF-8" standalone="yes"?>
<Relationships xmlns="http://schemas.openxmlformats.org/package/2006/relationships"><Relationship Id="rId1" Type="http://schemas.openxmlformats.org/officeDocument/2006/relationships/image" Target="../media/image14.jpeg"/></Relationships>
</file>

<file path=ppt/diagrams/_rels/data24.xml.rels><?xml version="1.0" encoding="UTF-8" standalone="yes"?>
<Relationships xmlns="http://schemas.openxmlformats.org/package/2006/relationships"><Relationship Id="rId1" Type="http://schemas.openxmlformats.org/officeDocument/2006/relationships/image" Target="../media/image15.jpeg"/></Relationships>
</file>

<file path=ppt/diagrams/_rels/data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_rels/data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diagrams/_rels/data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ata32.xml.rels><?xml version="1.0" encoding="UTF-8" standalone="yes"?>
<Relationships xmlns="http://schemas.openxmlformats.org/package/2006/relationships"><Relationship Id="rId1" Type="http://schemas.openxmlformats.org/officeDocument/2006/relationships/image" Target="../media/image22.jpeg"/></Relationships>
</file>

<file path=ppt/diagrams/_rels/data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5" Type="http://schemas.openxmlformats.org/officeDocument/2006/relationships/image" Target="../media/image27.jpeg"/><Relationship Id="rId4" Type="http://schemas.openxmlformats.org/officeDocument/2006/relationships/image" Target="../media/image26.jpeg"/></Relationships>
</file>

<file path=ppt/diagrams/_rels/data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eg"/></Relationships>
</file>

<file path=ppt/diagrams/_rels/drawing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5" Type="http://schemas.openxmlformats.org/officeDocument/2006/relationships/image" Target="../media/image27.jpeg"/><Relationship Id="rId4"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0C7C3-EC28-4137-B946-13A263A28FCC}" type="doc">
      <dgm:prSet loTypeId="urn:microsoft.com/office/officeart/2005/8/layout/vList3#1" loCatId="list" qsTypeId="urn:microsoft.com/office/officeart/2005/8/quickstyle/simple1" qsCatId="simple" csTypeId="urn:microsoft.com/office/officeart/2005/8/colors/colorful1#1" csCatId="colorful" phldr="1"/>
      <dgm:spPr/>
      <dgm:t>
        <a:bodyPr/>
        <a:lstStyle/>
        <a:p>
          <a:endParaRPr lang="ru-RU"/>
        </a:p>
      </dgm:t>
    </dgm:pt>
    <dgm:pt modelId="{5666F5D4-144D-4DE9-8DA4-3AE8E9895465}">
      <dgm:prSet/>
      <dgm:spPr/>
      <dgm:t>
        <a:bodyPr/>
        <a:lstStyle/>
        <a:p>
          <a:pPr rtl="0"/>
          <a:r>
            <a:rPr lang="ru-RU" dirty="0" smtClean="0"/>
            <a:t>Стандарт антикоррупционного поведения государственного (муниципального) служащего ­это совокупность законодательно установленных правил, выраженных в виде запретов, ограничений, требований, следование которым предполагает формирование устойчивого антикоррупционного поведения государственных (муниципальных) служащих. </a:t>
          </a:r>
          <a:endParaRPr lang="ru-RU" dirty="0"/>
        </a:p>
      </dgm:t>
    </dgm:pt>
    <dgm:pt modelId="{24AD076D-9A99-486C-AA2E-7AB85BD3D00B}" type="parTrans" cxnId="{99F92252-E545-42FC-B2C6-0930443F6780}">
      <dgm:prSet/>
      <dgm:spPr/>
      <dgm:t>
        <a:bodyPr/>
        <a:lstStyle/>
        <a:p>
          <a:endParaRPr lang="ru-RU"/>
        </a:p>
      </dgm:t>
    </dgm:pt>
    <dgm:pt modelId="{3191D80D-4F1D-4568-8B94-82D35AC1C5CC}" type="sibTrans" cxnId="{99F92252-E545-42FC-B2C6-0930443F6780}">
      <dgm:prSet/>
      <dgm:spPr/>
      <dgm:t>
        <a:bodyPr/>
        <a:lstStyle/>
        <a:p>
          <a:endParaRPr lang="ru-RU"/>
        </a:p>
      </dgm:t>
    </dgm:pt>
    <dgm:pt modelId="{F589FBA7-C4E2-437B-8DF4-B81696D0C453}">
      <dgm:prSet/>
      <dgm:spPr/>
      <dgm:t>
        <a:bodyPr/>
        <a:lstStyle/>
        <a:p>
          <a:pPr rtl="0"/>
          <a:r>
            <a:rPr lang="ru-RU" dirty="0" smtClean="0"/>
            <a:t>Стандарт антикоррупционного поведения государственного (муниципального) служащего и муниципального служащего предполагает активность его действий, направленных на предотвращение коррупционных проявлений, и (или) строгое соблюдение установленных предписаний в виде отказа от совершения каких-либо действий. При этом поведение государственного ( муниципального) служащего должно соответствовать этическим правилам, сформировавшимся в обществе. </a:t>
          </a:r>
          <a:endParaRPr lang="ru-RU" dirty="0"/>
        </a:p>
      </dgm:t>
    </dgm:pt>
    <dgm:pt modelId="{93D8F6CE-9D74-4CF8-95DC-1AD1666B9C89}" type="parTrans" cxnId="{E669DF66-6F89-4313-AC47-568DF10084C6}">
      <dgm:prSet/>
      <dgm:spPr/>
      <dgm:t>
        <a:bodyPr/>
        <a:lstStyle/>
        <a:p>
          <a:endParaRPr lang="ru-RU"/>
        </a:p>
      </dgm:t>
    </dgm:pt>
    <dgm:pt modelId="{6212E7FD-F058-448F-B44A-6264E9180030}" type="sibTrans" cxnId="{E669DF66-6F89-4313-AC47-568DF10084C6}">
      <dgm:prSet/>
      <dgm:spPr/>
      <dgm:t>
        <a:bodyPr/>
        <a:lstStyle/>
        <a:p>
          <a:endParaRPr lang="ru-RU"/>
        </a:p>
      </dgm:t>
    </dgm:pt>
    <dgm:pt modelId="{49A1F295-F2FF-47CE-B097-FA38DF331E01}" type="pres">
      <dgm:prSet presAssocID="{6680C7C3-EC28-4137-B946-13A263A28FCC}" presName="linearFlow" presStyleCnt="0">
        <dgm:presLayoutVars>
          <dgm:dir/>
          <dgm:resizeHandles val="exact"/>
        </dgm:presLayoutVars>
      </dgm:prSet>
      <dgm:spPr/>
      <dgm:t>
        <a:bodyPr/>
        <a:lstStyle/>
        <a:p>
          <a:endParaRPr lang="ru-RU"/>
        </a:p>
      </dgm:t>
    </dgm:pt>
    <dgm:pt modelId="{D685A11F-310F-4056-A438-2BC1B751AECA}" type="pres">
      <dgm:prSet presAssocID="{5666F5D4-144D-4DE9-8DA4-3AE8E9895465}" presName="composite" presStyleCnt="0"/>
      <dgm:spPr/>
    </dgm:pt>
    <dgm:pt modelId="{20D4AD45-A0D4-4B7C-9313-B4551DECC08E}" type="pres">
      <dgm:prSet presAssocID="{5666F5D4-144D-4DE9-8DA4-3AE8E9895465}" presName="imgShp" presStyleLbl="fgImgPlace1" presStyleIdx="0" presStyleCnt="2"/>
      <dgm:spPr>
        <a:blipFill rotWithShape="0">
          <a:blip xmlns:r="http://schemas.openxmlformats.org/officeDocument/2006/relationships" r:embed="rId1"/>
          <a:stretch>
            <a:fillRect/>
          </a:stretch>
        </a:blipFill>
        <a:ln>
          <a:solidFill>
            <a:schemeClr val="tx1"/>
          </a:solidFill>
        </a:ln>
      </dgm:spPr>
    </dgm:pt>
    <dgm:pt modelId="{1D3F4DB0-FDB5-4EFE-B35A-916AE45672DB}" type="pres">
      <dgm:prSet presAssocID="{5666F5D4-144D-4DE9-8DA4-3AE8E9895465}" presName="txShp" presStyleLbl="node1" presStyleIdx="0" presStyleCnt="2">
        <dgm:presLayoutVars>
          <dgm:bulletEnabled val="1"/>
        </dgm:presLayoutVars>
      </dgm:prSet>
      <dgm:spPr/>
      <dgm:t>
        <a:bodyPr/>
        <a:lstStyle/>
        <a:p>
          <a:endParaRPr lang="ru-RU"/>
        </a:p>
      </dgm:t>
    </dgm:pt>
    <dgm:pt modelId="{90549683-3E91-4AF8-8FAE-06D09BB24C10}" type="pres">
      <dgm:prSet presAssocID="{3191D80D-4F1D-4568-8B94-82D35AC1C5CC}" presName="spacing" presStyleCnt="0"/>
      <dgm:spPr/>
    </dgm:pt>
    <dgm:pt modelId="{78951FDE-9862-46CB-A949-8C18EC2E07C1}" type="pres">
      <dgm:prSet presAssocID="{F589FBA7-C4E2-437B-8DF4-B81696D0C453}" presName="composite" presStyleCnt="0"/>
      <dgm:spPr/>
    </dgm:pt>
    <dgm:pt modelId="{1BAA0845-61B5-4BF0-974E-45EAF7898B1F}" type="pres">
      <dgm:prSet presAssocID="{F589FBA7-C4E2-437B-8DF4-B81696D0C453}" presName="imgShp" presStyleLbl="fgImgPlace1" presStyleIdx="1" presStyleCnt="2"/>
      <dgm:spPr>
        <a:blipFill rotWithShape="0">
          <a:blip xmlns:r="http://schemas.openxmlformats.org/officeDocument/2006/relationships" r:embed="rId2"/>
          <a:stretch>
            <a:fillRect/>
          </a:stretch>
        </a:blipFill>
        <a:ln>
          <a:solidFill>
            <a:schemeClr val="tx1"/>
          </a:solidFill>
        </a:ln>
      </dgm:spPr>
    </dgm:pt>
    <dgm:pt modelId="{466313AF-1B36-48F4-AACB-C8C9F3B296C8}" type="pres">
      <dgm:prSet presAssocID="{F589FBA7-C4E2-437B-8DF4-B81696D0C453}" presName="txShp" presStyleLbl="node1" presStyleIdx="1" presStyleCnt="2">
        <dgm:presLayoutVars>
          <dgm:bulletEnabled val="1"/>
        </dgm:presLayoutVars>
      </dgm:prSet>
      <dgm:spPr/>
      <dgm:t>
        <a:bodyPr/>
        <a:lstStyle/>
        <a:p>
          <a:endParaRPr lang="ru-RU"/>
        </a:p>
      </dgm:t>
    </dgm:pt>
  </dgm:ptLst>
  <dgm:cxnLst>
    <dgm:cxn modelId="{4AEC014E-7DE3-41B3-B2A1-3BA21E00A507}" type="presOf" srcId="{F589FBA7-C4E2-437B-8DF4-B81696D0C453}" destId="{466313AF-1B36-48F4-AACB-C8C9F3B296C8}" srcOrd="0" destOrd="0" presId="urn:microsoft.com/office/officeart/2005/8/layout/vList3#1"/>
    <dgm:cxn modelId="{99F92252-E545-42FC-B2C6-0930443F6780}" srcId="{6680C7C3-EC28-4137-B946-13A263A28FCC}" destId="{5666F5D4-144D-4DE9-8DA4-3AE8E9895465}" srcOrd="0" destOrd="0" parTransId="{24AD076D-9A99-486C-AA2E-7AB85BD3D00B}" sibTransId="{3191D80D-4F1D-4568-8B94-82D35AC1C5CC}"/>
    <dgm:cxn modelId="{E669DF66-6F89-4313-AC47-568DF10084C6}" srcId="{6680C7C3-EC28-4137-B946-13A263A28FCC}" destId="{F589FBA7-C4E2-437B-8DF4-B81696D0C453}" srcOrd="1" destOrd="0" parTransId="{93D8F6CE-9D74-4CF8-95DC-1AD1666B9C89}" sibTransId="{6212E7FD-F058-448F-B44A-6264E9180030}"/>
    <dgm:cxn modelId="{5F4D0D2E-42CB-4511-AF08-84FC4CD02764}" type="presOf" srcId="{5666F5D4-144D-4DE9-8DA4-3AE8E9895465}" destId="{1D3F4DB0-FDB5-4EFE-B35A-916AE45672DB}" srcOrd="0" destOrd="0" presId="urn:microsoft.com/office/officeart/2005/8/layout/vList3#1"/>
    <dgm:cxn modelId="{5D6AD2D0-659C-4AB9-BAB7-965FE5C29F78}" type="presOf" srcId="{6680C7C3-EC28-4137-B946-13A263A28FCC}" destId="{49A1F295-F2FF-47CE-B097-FA38DF331E01}" srcOrd="0" destOrd="0" presId="urn:microsoft.com/office/officeart/2005/8/layout/vList3#1"/>
    <dgm:cxn modelId="{61A2A64A-9874-43FE-8590-B26DB95CF489}" type="presParOf" srcId="{49A1F295-F2FF-47CE-B097-FA38DF331E01}" destId="{D685A11F-310F-4056-A438-2BC1B751AECA}" srcOrd="0" destOrd="0" presId="urn:microsoft.com/office/officeart/2005/8/layout/vList3#1"/>
    <dgm:cxn modelId="{AE3C86D2-0BC5-4A4C-92E1-9B341C0A4D8D}" type="presParOf" srcId="{D685A11F-310F-4056-A438-2BC1B751AECA}" destId="{20D4AD45-A0D4-4B7C-9313-B4551DECC08E}" srcOrd="0" destOrd="0" presId="urn:microsoft.com/office/officeart/2005/8/layout/vList3#1"/>
    <dgm:cxn modelId="{ABB51C36-8683-4D15-8B04-46932A4BAC7A}" type="presParOf" srcId="{D685A11F-310F-4056-A438-2BC1B751AECA}" destId="{1D3F4DB0-FDB5-4EFE-B35A-916AE45672DB}" srcOrd="1" destOrd="0" presId="urn:microsoft.com/office/officeart/2005/8/layout/vList3#1"/>
    <dgm:cxn modelId="{0A8ECE18-477A-4844-8AFC-17D44DBD529A}" type="presParOf" srcId="{49A1F295-F2FF-47CE-B097-FA38DF331E01}" destId="{90549683-3E91-4AF8-8FAE-06D09BB24C10}" srcOrd="1" destOrd="0" presId="urn:microsoft.com/office/officeart/2005/8/layout/vList3#1"/>
    <dgm:cxn modelId="{20A7767E-1E00-4B72-B28D-A830B9A07DFA}" type="presParOf" srcId="{49A1F295-F2FF-47CE-B097-FA38DF331E01}" destId="{78951FDE-9862-46CB-A949-8C18EC2E07C1}" srcOrd="2" destOrd="0" presId="urn:microsoft.com/office/officeart/2005/8/layout/vList3#1"/>
    <dgm:cxn modelId="{4CC9C2D2-FCE5-45BB-B1CB-B3C2CE1DDC65}" type="presParOf" srcId="{78951FDE-9862-46CB-A949-8C18EC2E07C1}" destId="{1BAA0845-61B5-4BF0-974E-45EAF7898B1F}" srcOrd="0" destOrd="0" presId="urn:microsoft.com/office/officeart/2005/8/layout/vList3#1"/>
    <dgm:cxn modelId="{767EC15C-1A55-48EB-93CB-4ED17B07DC23}" type="presParOf" srcId="{78951FDE-9862-46CB-A949-8C18EC2E07C1}" destId="{466313AF-1B36-48F4-AACB-C8C9F3B296C8}"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0F665C-A4ED-47DD-805D-C6DE415D078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193E9A16-3B29-4270-B91B-189CD4B99168}">
      <dgm:prSet/>
      <dgm:spPr/>
      <dgm:t>
        <a:bodyPr/>
        <a:lstStyle/>
        <a:p>
          <a:pPr algn="just"/>
          <a:r>
            <a:rPr lang="ru-RU" dirty="0" smtClean="0"/>
            <a:t>Разглашать или использовать в целях, не связанных с гражданской службой, сведения, отнесенные в соответствии с федеральным законом к сведениям конфиденциального характера, или служебную информацию, ставшие ему известными в связи с исполнением должностных обязанностей.</a:t>
          </a:r>
          <a:endParaRPr lang="ru-RU" dirty="0"/>
        </a:p>
      </dgm:t>
    </dgm:pt>
    <dgm:pt modelId="{E42CED31-2642-4726-9D83-1448EF81D407}" type="parTrans" cxnId="{82E180CF-797C-4D08-B596-CE00DD32F4AA}">
      <dgm:prSet/>
      <dgm:spPr/>
      <dgm:t>
        <a:bodyPr/>
        <a:lstStyle/>
        <a:p>
          <a:endParaRPr lang="ru-RU"/>
        </a:p>
      </dgm:t>
    </dgm:pt>
    <dgm:pt modelId="{75569FC5-D23D-4701-98A7-9E5AC8D0E1B2}" type="sibTrans" cxnId="{82E180CF-797C-4D08-B596-CE00DD32F4AA}">
      <dgm:prSet/>
      <dgm:spPr/>
      <dgm:t>
        <a:bodyPr/>
        <a:lstStyle/>
        <a:p>
          <a:endParaRPr lang="ru-RU"/>
        </a:p>
      </dgm:t>
    </dgm:pt>
    <dgm:pt modelId="{76C7FE8F-3AAD-4488-AC0F-DC024A0993C9}">
      <dgm:prSet/>
      <dgm:spPr/>
      <dgm:t>
        <a:bodyPr/>
        <a:lstStyle/>
        <a:p>
          <a:pPr algn="just"/>
          <a:r>
            <a:rPr lang="ru-RU" dirty="0" smtClean="0"/>
            <a:t>Допускать публичные высказывания, суждения и оценки, в том числе в средствах массовой информации, в отношении деятельности государственных (муниципальных) органов, их руководителей, включая решения вышестоящего государственного (муниципального) органа либо государственного (муниципального) органа, в котором служащий замещает должность, если это не входит в его должностные обязанности.</a:t>
          </a:r>
          <a:endParaRPr lang="ru-RU" dirty="0"/>
        </a:p>
      </dgm:t>
    </dgm:pt>
    <dgm:pt modelId="{6C3C748D-4CFF-43A0-85DE-2A82CC9991C6}" type="parTrans" cxnId="{BE156CF9-BA81-4F14-AAAA-F735A2B3A746}">
      <dgm:prSet/>
      <dgm:spPr/>
    </dgm:pt>
    <dgm:pt modelId="{44DAD103-562C-4CC9-AB93-44AF807FF0C0}" type="sibTrans" cxnId="{BE156CF9-BA81-4F14-AAAA-F735A2B3A746}">
      <dgm:prSet/>
      <dgm:spPr/>
    </dgm:pt>
    <dgm:pt modelId="{440DDB4C-D7B9-4DF4-9D19-2FAA7E491E98}">
      <dgm:prSet/>
      <dgm:spPr/>
      <dgm:t>
        <a:bodyPr/>
        <a:lstStyle/>
        <a:p>
          <a:pPr algn="just"/>
          <a:r>
            <a:rPr lang="ru-RU" dirty="0" smtClean="0"/>
            <a:t>Принимать без письменного разрешения представителя нанимателя награды, почетные и специальные звания (за исключением научных) иностранных государств, международных организаций, а также политических партий, других общественных объединений и религиозных объединений, если в его должностные обязанности входит взаимодействие с указанными организациями и объединениями.</a:t>
          </a:r>
          <a:endParaRPr lang="ru-RU" dirty="0"/>
        </a:p>
      </dgm:t>
    </dgm:pt>
    <dgm:pt modelId="{B46CBB21-0965-4152-8648-B71B9B58A8D0}" type="parTrans" cxnId="{1A1FE454-8F36-430A-B5BC-49B90079D544}">
      <dgm:prSet/>
      <dgm:spPr/>
      <dgm:t>
        <a:bodyPr/>
        <a:lstStyle/>
        <a:p>
          <a:endParaRPr lang="ru-RU"/>
        </a:p>
      </dgm:t>
    </dgm:pt>
    <dgm:pt modelId="{BAB11A2D-C654-4E4D-A540-B3556C085961}" type="sibTrans" cxnId="{1A1FE454-8F36-430A-B5BC-49B90079D544}">
      <dgm:prSet/>
      <dgm:spPr/>
      <dgm:t>
        <a:bodyPr/>
        <a:lstStyle/>
        <a:p>
          <a:endParaRPr lang="ru-RU"/>
        </a:p>
      </dgm:t>
    </dgm:pt>
    <dgm:pt modelId="{C60ABD1C-2BA8-470A-96D4-3212F6F1B0AE}">
      <dgm:prSet/>
      <dgm:spPr/>
      <dgm:t>
        <a:bodyPr/>
        <a:lstStyle/>
        <a:p>
          <a:pPr algn="just"/>
          <a:r>
            <a:rPr lang="ru-RU" dirty="0" smtClean="0"/>
            <a:t>Использовать преимущества должностного положения для предвыборной агитации, а также для агитации по вопросам референдума.</a:t>
          </a:r>
          <a:endParaRPr lang="ru-RU" dirty="0"/>
        </a:p>
      </dgm:t>
    </dgm:pt>
    <dgm:pt modelId="{BC16D46A-1025-4A73-8388-859A68E80F02}" type="parTrans" cxnId="{D1502A5B-1EA3-4AD6-AA8B-B413742B3E5A}">
      <dgm:prSet/>
      <dgm:spPr/>
      <dgm:t>
        <a:bodyPr/>
        <a:lstStyle/>
        <a:p>
          <a:endParaRPr lang="ru-RU"/>
        </a:p>
      </dgm:t>
    </dgm:pt>
    <dgm:pt modelId="{51C6D403-AC8F-459F-84DE-67CCDE781F6B}" type="sibTrans" cxnId="{D1502A5B-1EA3-4AD6-AA8B-B413742B3E5A}">
      <dgm:prSet/>
      <dgm:spPr/>
      <dgm:t>
        <a:bodyPr/>
        <a:lstStyle/>
        <a:p>
          <a:endParaRPr lang="ru-RU"/>
        </a:p>
      </dgm:t>
    </dgm:pt>
    <dgm:pt modelId="{F58F612E-7AE1-4CE0-9B45-45705CFE591B}">
      <dgm:prSet/>
      <dgm:spPr/>
      <dgm:t>
        <a:bodyPr/>
        <a:lstStyle/>
        <a:p>
          <a:pPr algn="just"/>
          <a:r>
            <a:rPr lang="ru-RU" dirty="0" smtClean="0"/>
            <a:t>Использовать должностные полномочия в интересах политических партий, других общественных объединений, религиозных объединений и иных организаций, а также публично выражать отношение к указанным объединениям и организациям в качестве гражданского служащего, если это не входит в его должностные обязанности.</a:t>
          </a:r>
          <a:endParaRPr lang="ru-RU" dirty="0"/>
        </a:p>
      </dgm:t>
    </dgm:pt>
    <dgm:pt modelId="{15DAFA84-B38F-4218-8288-81FFA1524014}" type="parTrans" cxnId="{692449AC-B04C-439B-B402-333B962D3875}">
      <dgm:prSet/>
      <dgm:spPr/>
      <dgm:t>
        <a:bodyPr/>
        <a:lstStyle/>
        <a:p>
          <a:endParaRPr lang="ru-RU"/>
        </a:p>
      </dgm:t>
    </dgm:pt>
    <dgm:pt modelId="{8F42BB60-E3BE-479B-B360-26E3D1A7F8A2}" type="sibTrans" cxnId="{692449AC-B04C-439B-B402-333B962D3875}">
      <dgm:prSet/>
      <dgm:spPr/>
      <dgm:t>
        <a:bodyPr/>
        <a:lstStyle/>
        <a:p>
          <a:endParaRPr lang="ru-RU"/>
        </a:p>
      </dgm:t>
    </dgm:pt>
    <dgm:pt modelId="{ACF6758A-B6DF-4F77-92DF-01A3463BF0D5}" type="pres">
      <dgm:prSet presAssocID="{EE0F665C-A4ED-47DD-805D-C6DE415D078C}" presName="linear" presStyleCnt="0">
        <dgm:presLayoutVars>
          <dgm:animLvl val="lvl"/>
          <dgm:resizeHandles val="exact"/>
        </dgm:presLayoutVars>
      </dgm:prSet>
      <dgm:spPr/>
      <dgm:t>
        <a:bodyPr/>
        <a:lstStyle/>
        <a:p>
          <a:endParaRPr lang="ru-RU"/>
        </a:p>
      </dgm:t>
    </dgm:pt>
    <dgm:pt modelId="{B76BE78A-4E84-45CB-A4D5-8C248A589A9D}" type="pres">
      <dgm:prSet presAssocID="{193E9A16-3B29-4270-B91B-189CD4B99168}" presName="parentText" presStyleLbl="node1" presStyleIdx="0" presStyleCnt="5" custScaleY="123484">
        <dgm:presLayoutVars>
          <dgm:chMax val="0"/>
          <dgm:bulletEnabled val="1"/>
        </dgm:presLayoutVars>
      </dgm:prSet>
      <dgm:spPr/>
      <dgm:t>
        <a:bodyPr/>
        <a:lstStyle/>
        <a:p>
          <a:endParaRPr lang="ru-RU"/>
        </a:p>
      </dgm:t>
    </dgm:pt>
    <dgm:pt modelId="{3D70B033-C43E-4A7D-A36E-A475A6D454CB}" type="pres">
      <dgm:prSet presAssocID="{75569FC5-D23D-4701-98A7-9E5AC8D0E1B2}" presName="spacer" presStyleCnt="0"/>
      <dgm:spPr/>
    </dgm:pt>
    <dgm:pt modelId="{9CEB40CF-A7F1-46F9-ABA1-B2B6429B8DAD}" type="pres">
      <dgm:prSet presAssocID="{76C7FE8F-3AAD-4488-AC0F-DC024A0993C9}" presName="parentText" presStyleLbl="node1" presStyleIdx="1" presStyleCnt="5" custScaleY="123484">
        <dgm:presLayoutVars>
          <dgm:chMax val="0"/>
          <dgm:bulletEnabled val="1"/>
        </dgm:presLayoutVars>
      </dgm:prSet>
      <dgm:spPr/>
      <dgm:t>
        <a:bodyPr/>
        <a:lstStyle/>
        <a:p>
          <a:endParaRPr lang="ru-RU"/>
        </a:p>
      </dgm:t>
    </dgm:pt>
    <dgm:pt modelId="{4BCA9E17-ADAB-4DD4-A80A-68ED9D1E046A}" type="pres">
      <dgm:prSet presAssocID="{44DAD103-562C-4CC9-AB93-44AF807FF0C0}" presName="spacer" presStyleCnt="0"/>
      <dgm:spPr/>
    </dgm:pt>
    <dgm:pt modelId="{0F7B76F4-EC7D-4294-A1C6-347EFD2A9FF9}" type="pres">
      <dgm:prSet presAssocID="{440DDB4C-D7B9-4DF4-9D19-2FAA7E491E98}" presName="parentText" presStyleLbl="node1" presStyleIdx="2" presStyleCnt="5" custScaleY="123484">
        <dgm:presLayoutVars>
          <dgm:chMax val="0"/>
          <dgm:bulletEnabled val="1"/>
        </dgm:presLayoutVars>
      </dgm:prSet>
      <dgm:spPr/>
      <dgm:t>
        <a:bodyPr/>
        <a:lstStyle/>
        <a:p>
          <a:endParaRPr lang="ru-RU"/>
        </a:p>
      </dgm:t>
    </dgm:pt>
    <dgm:pt modelId="{A0094CEC-3472-4F5F-9A42-D87CFF7150A8}" type="pres">
      <dgm:prSet presAssocID="{BAB11A2D-C654-4E4D-A540-B3556C085961}" presName="spacer" presStyleCnt="0"/>
      <dgm:spPr/>
    </dgm:pt>
    <dgm:pt modelId="{11754626-984E-439C-8611-1314E2C3B93B}" type="pres">
      <dgm:prSet presAssocID="{C60ABD1C-2BA8-470A-96D4-3212F6F1B0AE}" presName="parentText" presStyleLbl="node1" presStyleIdx="3" presStyleCnt="5" custScaleY="123484">
        <dgm:presLayoutVars>
          <dgm:chMax val="0"/>
          <dgm:bulletEnabled val="1"/>
        </dgm:presLayoutVars>
      </dgm:prSet>
      <dgm:spPr/>
      <dgm:t>
        <a:bodyPr/>
        <a:lstStyle/>
        <a:p>
          <a:endParaRPr lang="ru-RU"/>
        </a:p>
      </dgm:t>
    </dgm:pt>
    <dgm:pt modelId="{7BCE347D-E12A-4178-8A22-AE17A82B5028}" type="pres">
      <dgm:prSet presAssocID="{51C6D403-AC8F-459F-84DE-67CCDE781F6B}" presName="spacer" presStyleCnt="0"/>
      <dgm:spPr/>
    </dgm:pt>
    <dgm:pt modelId="{E166752E-5BBC-4FAF-BAFD-8C251C2CAB36}" type="pres">
      <dgm:prSet presAssocID="{F58F612E-7AE1-4CE0-9B45-45705CFE591B}" presName="parentText" presStyleLbl="node1" presStyleIdx="4" presStyleCnt="5" custScaleY="123484">
        <dgm:presLayoutVars>
          <dgm:chMax val="0"/>
          <dgm:bulletEnabled val="1"/>
        </dgm:presLayoutVars>
      </dgm:prSet>
      <dgm:spPr/>
      <dgm:t>
        <a:bodyPr/>
        <a:lstStyle/>
        <a:p>
          <a:endParaRPr lang="ru-RU"/>
        </a:p>
      </dgm:t>
    </dgm:pt>
  </dgm:ptLst>
  <dgm:cxnLst>
    <dgm:cxn modelId="{806FFDBF-9B2C-4B1E-8BC4-0614C2A8B341}" type="presOf" srcId="{76C7FE8F-3AAD-4488-AC0F-DC024A0993C9}" destId="{9CEB40CF-A7F1-46F9-ABA1-B2B6429B8DAD}" srcOrd="0" destOrd="0" presId="urn:microsoft.com/office/officeart/2005/8/layout/vList2"/>
    <dgm:cxn modelId="{2984E968-AD29-4767-B39E-7D242BAACB27}" type="presOf" srcId="{EE0F665C-A4ED-47DD-805D-C6DE415D078C}" destId="{ACF6758A-B6DF-4F77-92DF-01A3463BF0D5}" srcOrd="0" destOrd="0" presId="urn:microsoft.com/office/officeart/2005/8/layout/vList2"/>
    <dgm:cxn modelId="{6A26B479-496F-43CA-9F31-71303508AD95}" type="presOf" srcId="{193E9A16-3B29-4270-B91B-189CD4B99168}" destId="{B76BE78A-4E84-45CB-A4D5-8C248A589A9D}" srcOrd="0" destOrd="0" presId="urn:microsoft.com/office/officeart/2005/8/layout/vList2"/>
    <dgm:cxn modelId="{BE156CF9-BA81-4F14-AAAA-F735A2B3A746}" srcId="{EE0F665C-A4ED-47DD-805D-C6DE415D078C}" destId="{76C7FE8F-3AAD-4488-AC0F-DC024A0993C9}" srcOrd="1" destOrd="0" parTransId="{6C3C748D-4CFF-43A0-85DE-2A82CC9991C6}" sibTransId="{44DAD103-562C-4CC9-AB93-44AF807FF0C0}"/>
    <dgm:cxn modelId="{1A1FE454-8F36-430A-B5BC-49B90079D544}" srcId="{EE0F665C-A4ED-47DD-805D-C6DE415D078C}" destId="{440DDB4C-D7B9-4DF4-9D19-2FAA7E491E98}" srcOrd="2" destOrd="0" parTransId="{B46CBB21-0965-4152-8648-B71B9B58A8D0}" sibTransId="{BAB11A2D-C654-4E4D-A540-B3556C085961}"/>
    <dgm:cxn modelId="{692449AC-B04C-439B-B402-333B962D3875}" srcId="{EE0F665C-A4ED-47DD-805D-C6DE415D078C}" destId="{F58F612E-7AE1-4CE0-9B45-45705CFE591B}" srcOrd="4" destOrd="0" parTransId="{15DAFA84-B38F-4218-8288-81FFA1524014}" sibTransId="{8F42BB60-E3BE-479B-B360-26E3D1A7F8A2}"/>
    <dgm:cxn modelId="{733FE852-A848-4FC1-A6FF-93D8DEB6611A}" type="presOf" srcId="{C60ABD1C-2BA8-470A-96D4-3212F6F1B0AE}" destId="{11754626-984E-439C-8611-1314E2C3B93B}" srcOrd="0" destOrd="0" presId="urn:microsoft.com/office/officeart/2005/8/layout/vList2"/>
    <dgm:cxn modelId="{82E180CF-797C-4D08-B596-CE00DD32F4AA}" srcId="{EE0F665C-A4ED-47DD-805D-C6DE415D078C}" destId="{193E9A16-3B29-4270-B91B-189CD4B99168}" srcOrd="0" destOrd="0" parTransId="{E42CED31-2642-4726-9D83-1448EF81D407}" sibTransId="{75569FC5-D23D-4701-98A7-9E5AC8D0E1B2}"/>
    <dgm:cxn modelId="{D1502A5B-1EA3-4AD6-AA8B-B413742B3E5A}" srcId="{EE0F665C-A4ED-47DD-805D-C6DE415D078C}" destId="{C60ABD1C-2BA8-470A-96D4-3212F6F1B0AE}" srcOrd="3" destOrd="0" parTransId="{BC16D46A-1025-4A73-8388-859A68E80F02}" sibTransId="{51C6D403-AC8F-459F-84DE-67CCDE781F6B}"/>
    <dgm:cxn modelId="{D8826342-C8C2-48B9-A761-B4412EE96D1B}" type="presOf" srcId="{F58F612E-7AE1-4CE0-9B45-45705CFE591B}" destId="{E166752E-5BBC-4FAF-BAFD-8C251C2CAB36}" srcOrd="0" destOrd="0" presId="urn:microsoft.com/office/officeart/2005/8/layout/vList2"/>
    <dgm:cxn modelId="{7F7A9CE9-C3C6-4B4F-8410-D2E7C2C623BA}" type="presOf" srcId="{440DDB4C-D7B9-4DF4-9D19-2FAA7E491E98}" destId="{0F7B76F4-EC7D-4294-A1C6-347EFD2A9FF9}" srcOrd="0" destOrd="0" presId="urn:microsoft.com/office/officeart/2005/8/layout/vList2"/>
    <dgm:cxn modelId="{D0AA4992-3246-4965-9022-70F1D3BD851C}" type="presParOf" srcId="{ACF6758A-B6DF-4F77-92DF-01A3463BF0D5}" destId="{B76BE78A-4E84-45CB-A4D5-8C248A589A9D}" srcOrd="0" destOrd="0" presId="urn:microsoft.com/office/officeart/2005/8/layout/vList2"/>
    <dgm:cxn modelId="{2E0DA0EC-A569-40BF-8085-D35BC63EC835}" type="presParOf" srcId="{ACF6758A-B6DF-4F77-92DF-01A3463BF0D5}" destId="{3D70B033-C43E-4A7D-A36E-A475A6D454CB}" srcOrd="1" destOrd="0" presId="urn:microsoft.com/office/officeart/2005/8/layout/vList2"/>
    <dgm:cxn modelId="{79197330-A8AF-48A5-A752-0053D48B44A5}" type="presParOf" srcId="{ACF6758A-B6DF-4F77-92DF-01A3463BF0D5}" destId="{9CEB40CF-A7F1-46F9-ABA1-B2B6429B8DAD}" srcOrd="2" destOrd="0" presId="urn:microsoft.com/office/officeart/2005/8/layout/vList2"/>
    <dgm:cxn modelId="{AE2F81E3-DC73-4B90-A3C9-6C176D0980ED}" type="presParOf" srcId="{ACF6758A-B6DF-4F77-92DF-01A3463BF0D5}" destId="{4BCA9E17-ADAB-4DD4-A80A-68ED9D1E046A}" srcOrd="3" destOrd="0" presId="urn:microsoft.com/office/officeart/2005/8/layout/vList2"/>
    <dgm:cxn modelId="{B13A3B58-F66C-4509-8846-D8C70E4492F9}" type="presParOf" srcId="{ACF6758A-B6DF-4F77-92DF-01A3463BF0D5}" destId="{0F7B76F4-EC7D-4294-A1C6-347EFD2A9FF9}" srcOrd="4" destOrd="0" presId="urn:microsoft.com/office/officeart/2005/8/layout/vList2"/>
    <dgm:cxn modelId="{EC961B3B-6CAD-4DDA-B665-1C9E23CA7C56}" type="presParOf" srcId="{ACF6758A-B6DF-4F77-92DF-01A3463BF0D5}" destId="{A0094CEC-3472-4F5F-9A42-D87CFF7150A8}" srcOrd="5" destOrd="0" presId="urn:microsoft.com/office/officeart/2005/8/layout/vList2"/>
    <dgm:cxn modelId="{60AE7D6E-EBC2-4799-97FF-FF85C76C6B72}" type="presParOf" srcId="{ACF6758A-B6DF-4F77-92DF-01A3463BF0D5}" destId="{11754626-984E-439C-8611-1314E2C3B93B}" srcOrd="6" destOrd="0" presId="urn:microsoft.com/office/officeart/2005/8/layout/vList2"/>
    <dgm:cxn modelId="{77876687-78B8-4E63-918E-B8572A45FFF6}" type="presParOf" srcId="{ACF6758A-B6DF-4F77-92DF-01A3463BF0D5}" destId="{7BCE347D-E12A-4178-8A22-AE17A82B5028}" srcOrd="7" destOrd="0" presId="urn:microsoft.com/office/officeart/2005/8/layout/vList2"/>
    <dgm:cxn modelId="{04BFD971-94E3-40D7-91BC-2302591B5FEC}" type="presParOf" srcId="{ACF6758A-B6DF-4F77-92DF-01A3463BF0D5}" destId="{E166752E-5BBC-4FAF-BAFD-8C251C2CAB3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E0F665C-A4ED-47DD-805D-C6DE415D078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193E9A16-3B29-4270-B91B-189CD4B99168}">
      <dgm:prSet/>
      <dgm:spPr/>
      <dgm:t>
        <a:bodyPr/>
        <a:lstStyle/>
        <a:p>
          <a:pPr algn="just"/>
          <a:r>
            <a:rPr lang="ru-RU" dirty="0" smtClean="0"/>
            <a:t>Создавать в государственных (муниципальных) органах структуры политических партий, других общественных объединений (за исключением профессиональных союзов, ветеранских и иных органов общественной самодеятельности) и религиозных объединений или способствовать созданию указанных структур.</a:t>
          </a:r>
          <a:endParaRPr lang="ru-RU" dirty="0"/>
        </a:p>
      </dgm:t>
    </dgm:pt>
    <dgm:pt modelId="{E42CED31-2642-4726-9D83-1448EF81D407}" type="parTrans" cxnId="{82E180CF-797C-4D08-B596-CE00DD32F4AA}">
      <dgm:prSet/>
      <dgm:spPr/>
      <dgm:t>
        <a:bodyPr/>
        <a:lstStyle/>
        <a:p>
          <a:endParaRPr lang="ru-RU"/>
        </a:p>
      </dgm:t>
    </dgm:pt>
    <dgm:pt modelId="{75569FC5-D23D-4701-98A7-9E5AC8D0E1B2}" type="sibTrans" cxnId="{82E180CF-797C-4D08-B596-CE00DD32F4AA}">
      <dgm:prSet/>
      <dgm:spPr/>
      <dgm:t>
        <a:bodyPr/>
        <a:lstStyle/>
        <a:p>
          <a:endParaRPr lang="ru-RU"/>
        </a:p>
      </dgm:t>
    </dgm:pt>
    <dgm:pt modelId="{3E4061A7-5B0B-4B37-AF17-62EFCD709CF9}">
      <dgm:prSet/>
      <dgm:spPr/>
      <dgm:t>
        <a:bodyPr/>
        <a:lstStyle/>
        <a:p>
          <a:pPr algn="just"/>
          <a:r>
            <a:rPr lang="ru-RU" dirty="0" smtClean="0"/>
            <a:t>Прекращать исполнение должностных обязанностей в целях урегулирования служебного спора.</a:t>
          </a:r>
        </a:p>
      </dgm:t>
    </dgm:pt>
    <dgm:pt modelId="{C0E05CA2-9BB5-4588-AFE4-0188283C98C9}" type="parTrans" cxnId="{B66EF205-0277-4754-A14F-8DFA93B71236}">
      <dgm:prSet/>
      <dgm:spPr/>
      <dgm:t>
        <a:bodyPr/>
        <a:lstStyle/>
        <a:p>
          <a:endParaRPr lang="ru-RU"/>
        </a:p>
      </dgm:t>
    </dgm:pt>
    <dgm:pt modelId="{16C68F48-2B3E-4362-A663-C951F4627371}" type="sibTrans" cxnId="{B66EF205-0277-4754-A14F-8DFA93B71236}">
      <dgm:prSet/>
      <dgm:spPr/>
      <dgm:t>
        <a:bodyPr/>
        <a:lstStyle/>
        <a:p>
          <a:endParaRPr lang="ru-RU"/>
        </a:p>
      </dgm:t>
    </dgm:pt>
    <dgm:pt modelId="{0B48DE37-C367-4663-9075-1939E8334937}">
      <dgm:prSet/>
      <dgm:spPr/>
      <dgm:t>
        <a:bodyPr/>
        <a:lstStyle/>
        <a:p>
          <a:pPr algn="just"/>
          <a:r>
            <a:rPr lang="ru-RU" dirty="0" smtClean="0"/>
            <a:t>Входить в состав органов управления, попечительских или наблюдательных советов, иных органов иностранных некоммерческих неправительственных организаций и действующих на территории Российской Федерации их структурных подразделений, если иное не предусмотрено международным договором Российской Федерации или законодательством Российской Федерации.</a:t>
          </a:r>
        </a:p>
      </dgm:t>
    </dgm:pt>
    <dgm:pt modelId="{CB053492-FF91-4735-AD74-55CA0F7BD969}" type="parTrans" cxnId="{DCEAAD0E-FF5E-4537-96DB-773CB1D4E1C5}">
      <dgm:prSet/>
      <dgm:spPr/>
      <dgm:t>
        <a:bodyPr/>
        <a:lstStyle/>
        <a:p>
          <a:endParaRPr lang="ru-RU"/>
        </a:p>
      </dgm:t>
    </dgm:pt>
    <dgm:pt modelId="{0E484492-656D-43B5-9C3F-ABA250799AC2}" type="sibTrans" cxnId="{DCEAAD0E-FF5E-4537-96DB-773CB1D4E1C5}">
      <dgm:prSet/>
      <dgm:spPr/>
      <dgm:t>
        <a:bodyPr/>
        <a:lstStyle/>
        <a:p>
          <a:endParaRPr lang="ru-RU"/>
        </a:p>
      </dgm:t>
    </dgm:pt>
    <dgm:pt modelId="{C0A6E498-91DD-42BC-BB72-82CD77D19B21}">
      <dgm:prSet/>
      <dgm:spPr/>
      <dgm:t>
        <a:bodyPr/>
        <a:lstStyle/>
        <a:p>
          <a:pPr algn="just"/>
          <a:r>
            <a:rPr lang="ru-RU" dirty="0" smtClean="0"/>
            <a:t>Заниматься без письменного разрешения представителя нанимателя оплачиваемой деятельностью, финансируемой исключительно за счет средств иностранных государств, международных и иностранных организаций, иностранных граждан и лиц без гражданства, если иное не предусмотрено международным договором Российской Федерации или законодательством Российской Федерации.</a:t>
          </a:r>
        </a:p>
      </dgm:t>
    </dgm:pt>
    <dgm:pt modelId="{D01FBD2D-8F0C-474B-BF19-E599F76BC0E5}" type="parTrans" cxnId="{B206ED8C-2F6D-4B69-8803-F0AD55033D06}">
      <dgm:prSet/>
      <dgm:spPr/>
      <dgm:t>
        <a:bodyPr/>
        <a:lstStyle/>
        <a:p>
          <a:endParaRPr lang="ru-RU"/>
        </a:p>
      </dgm:t>
    </dgm:pt>
    <dgm:pt modelId="{B6114F95-1753-4A08-AA81-5F271CDBECA4}" type="sibTrans" cxnId="{B206ED8C-2F6D-4B69-8803-F0AD55033D06}">
      <dgm:prSet/>
      <dgm:spPr/>
      <dgm:t>
        <a:bodyPr/>
        <a:lstStyle/>
        <a:p>
          <a:endParaRPr lang="ru-RU"/>
        </a:p>
      </dgm:t>
    </dgm:pt>
    <dgm:pt modelId="{ACF6758A-B6DF-4F77-92DF-01A3463BF0D5}" type="pres">
      <dgm:prSet presAssocID="{EE0F665C-A4ED-47DD-805D-C6DE415D078C}" presName="linear" presStyleCnt="0">
        <dgm:presLayoutVars>
          <dgm:animLvl val="lvl"/>
          <dgm:resizeHandles val="exact"/>
        </dgm:presLayoutVars>
      </dgm:prSet>
      <dgm:spPr/>
      <dgm:t>
        <a:bodyPr/>
        <a:lstStyle/>
        <a:p>
          <a:endParaRPr lang="ru-RU"/>
        </a:p>
      </dgm:t>
    </dgm:pt>
    <dgm:pt modelId="{B76BE78A-4E84-45CB-A4D5-8C248A589A9D}" type="pres">
      <dgm:prSet presAssocID="{193E9A16-3B29-4270-B91B-189CD4B99168}" presName="parentText" presStyleLbl="node1" presStyleIdx="0" presStyleCnt="4" custScaleY="123484">
        <dgm:presLayoutVars>
          <dgm:chMax val="0"/>
          <dgm:bulletEnabled val="1"/>
        </dgm:presLayoutVars>
      </dgm:prSet>
      <dgm:spPr/>
      <dgm:t>
        <a:bodyPr/>
        <a:lstStyle/>
        <a:p>
          <a:endParaRPr lang="ru-RU"/>
        </a:p>
      </dgm:t>
    </dgm:pt>
    <dgm:pt modelId="{3D70B033-C43E-4A7D-A36E-A475A6D454CB}" type="pres">
      <dgm:prSet presAssocID="{75569FC5-D23D-4701-98A7-9E5AC8D0E1B2}" presName="spacer" presStyleCnt="0"/>
      <dgm:spPr/>
    </dgm:pt>
    <dgm:pt modelId="{EBA31F85-FCB0-4C0D-B32E-90AB4FCD6E65}" type="pres">
      <dgm:prSet presAssocID="{3E4061A7-5B0B-4B37-AF17-62EFCD709CF9}" presName="parentText" presStyleLbl="node1" presStyleIdx="1" presStyleCnt="4">
        <dgm:presLayoutVars>
          <dgm:chMax val="0"/>
          <dgm:bulletEnabled val="1"/>
        </dgm:presLayoutVars>
      </dgm:prSet>
      <dgm:spPr/>
      <dgm:t>
        <a:bodyPr/>
        <a:lstStyle/>
        <a:p>
          <a:endParaRPr lang="ru-RU"/>
        </a:p>
      </dgm:t>
    </dgm:pt>
    <dgm:pt modelId="{11DEBEB6-217F-4820-AE6C-21F805A645DB}" type="pres">
      <dgm:prSet presAssocID="{16C68F48-2B3E-4362-A663-C951F4627371}" presName="spacer" presStyleCnt="0"/>
      <dgm:spPr/>
    </dgm:pt>
    <dgm:pt modelId="{8932F2AB-689B-4A89-9899-BEB4F0E4D202}" type="pres">
      <dgm:prSet presAssocID="{0B48DE37-C367-4663-9075-1939E8334937}" presName="parentText" presStyleLbl="node1" presStyleIdx="2" presStyleCnt="4">
        <dgm:presLayoutVars>
          <dgm:chMax val="0"/>
          <dgm:bulletEnabled val="1"/>
        </dgm:presLayoutVars>
      </dgm:prSet>
      <dgm:spPr/>
      <dgm:t>
        <a:bodyPr/>
        <a:lstStyle/>
        <a:p>
          <a:endParaRPr lang="ru-RU"/>
        </a:p>
      </dgm:t>
    </dgm:pt>
    <dgm:pt modelId="{FB08E585-2B19-4C12-8677-AEEF7E7AA2B4}" type="pres">
      <dgm:prSet presAssocID="{0E484492-656D-43B5-9C3F-ABA250799AC2}" presName="spacer" presStyleCnt="0"/>
      <dgm:spPr/>
    </dgm:pt>
    <dgm:pt modelId="{C6C041F4-B637-4551-9B12-4186F17A9250}" type="pres">
      <dgm:prSet presAssocID="{C0A6E498-91DD-42BC-BB72-82CD77D19B21}" presName="parentText" presStyleLbl="node1" presStyleIdx="3" presStyleCnt="4">
        <dgm:presLayoutVars>
          <dgm:chMax val="0"/>
          <dgm:bulletEnabled val="1"/>
        </dgm:presLayoutVars>
      </dgm:prSet>
      <dgm:spPr/>
      <dgm:t>
        <a:bodyPr/>
        <a:lstStyle/>
        <a:p>
          <a:endParaRPr lang="ru-RU"/>
        </a:p>
      </dgm:t>
    </dgm:pt>
  </dgm:ptLst>
  <dgm:cxnLst>
    <dgm:cxn modelId="{91079C9B-70E9-4B5D-B473-01C73CE4D493}" type="presOf" srcId="{C0A6E498-91DD-42BC-BB72-82CD77D19B21}" destId="{C6C041F4-B637-4551-9B12-4186F17A9250}" srcOrd="0" destOrd="0" presId="urn:microsoft.com/office/officeart/2005/8/layout/vList2"/>
    <dgm:cxn modelId="{DCEAAD0E-FF5E-4537-96DB-773CB1D4E1C5}" srcId="{EE0F665C-A4ED-47DD-805D-C6DE415D078C}" destId="{0B48DE37-C367-4663-9075-1939E8334937}" srcOrd="2" destOrd="0" parTransId="{CB053492-FF91-4735-AD74-55CA0F7BD969}" sibTransId="{0E484492-656D-43B5-9C3F-ABA250799AC2}"/>
    <dgm:cxn modelId="{B66EF205-0277-4754-A14F-8DFA93B71236}" srcId="{EE0F665C-A4ED-47DD-805D-C6DE415D078C}" destId="{3E4061A7-5B0B-4B37-AF17-62EFCD709CF9}" srcOrd="1" destOrd="0" parTransId="{C0E05CA2-9BB5-4588-AFE4-0188283C98C9}" sibTransId="{16C68F48-2B3E-4362-A663-C951F4627371}"/>
    <dgm:cxn modelId="{C484724D-8590-4613-9B72-BFF3BE7C2146}" type="presOf" srcId="{3E4061A7-5B0B-4B37-AF17-62EFCD709CF9}" destId="{EBA31F85-FCB0-4C0D-B32E-90AB4FCD6E65}" srcOrd="0" destOrd="0" presId="urn:microsoft.com/office/officeart/2005/8/layout/vList2"/>
    <dgm:cxn modelId="{301834C5-D585-476C-8416-A345775DBCEE}" type="presOf" srcId="{0B48DE37-C367-4663-9075-1939E8334937}" destId="{8932F2AB-689B-4A89-9899-BEB4F0E4D202}" srcOrd="0" destOrd="0" presId="urn:microsoft.com/office/officeart/2005/8/layout/vList2"/>
    <dgm:cxn modelId="{2EFFC4EC-E8E4-44D3-9447-35A0DA81B41B}" type="presOf" srcId="{193E9A16-3B29-4270-B91B-189CD4B99168}" destId="{B76BE78A-4E84-45CB-A4D5-8C248A589A9D}" srcOrd="0" destOrd="0" presId="urn:microsoft.com/office/officeart/2005/8/layout/vList2"/>
    <dgm:cxn modelId="{82E180CF-797C-4D08-B596-CE00DD32F4AA}" srcId="{EE0F665C-A4ED-47DD-805D-C6DE415D078C}" destId="{193E9A16-3B29-4270-B91B-189CD4B99168}" srcOrd="0" destOrd="0" parTransId="{E42CED31-2642-4726-9D83-1448EF81D407}" sibTransId="{75569FC5-D23D-4701-98A7-9E5AC8D0E1B2}"/>
    <dgm:cxn modelId="{B206ED8C-2F6D-4B69-8803-F0AD55033D06}" srcId="{EE0F665C-A4ED-47DD-805D-C6DE415D078C}" destId="{C0A6E498-91DD-42BC-BB72-82CD77D19B21}" srcOrd="3" destOrd="0" parTransId="{D01FBD2D-8F0C-474B-BF19-E599F76BC0E5}" sibTransId="{B6114F95-1753-4A08-AA81-5F271CDBECA4}"/>
    <dgm:cxn modelId="{D16D658A-CA67-4748-AC36-85FAE19794E7}" type="presOf" srcId="{EE0F665C-A4ED-47DD-805D-C6DE415D078C}" destId="{ACF6758A-B6DF-4F77-92DF-01A3463BF0D5}" srcOrd="0" destOrd="0" presId="urn:microsoft.com/office/officeart/2005/8/layout/vList2"/>
    <dgm:cxn modelId="{55E51EB8-34BC-4B53-98A4-20310AA3B99B}" type="presParOf" srcId="{ACF6758A-B6DF-4F77-92DF-01A3463BF0D5}" destId="{B76BE78A-4E84-45CB-A4D5-8C248A589A9D}" srcOrd="0" destOrd="0" presId="urn:microsoft.com/office/officeart/2005/8/layout/vList2"/>
    <dgm:cxn modelId="{6EB5C335-FF32-48D6-AB37-2C916C326100}" type="presParOf" srcId="{ACF6758A-B6DF-4F77-92DF-01A3463BF0D5}" destId="{3D70B033-C43E-4A7D-A36E-A475A6D454CB}" srcOrd="1" destOrd="0" presId="urn:microsoft.com/office/officeart/2005/8/layout/vList2"/>
    <dgm:cxn modelId="{16B7C39D-8E77-4A78-9139-CA3634F61366}" type="presParOf" srcId="{ACF6758A-B6DF-4F77-92DF-01A3463BF0D5}" destId="{EBA31F85-FCB0-4C0D-B32E-90AB4FCD6E65}" srcOrd="2" destOrd="0" presId="urn:microsoft.com/office/officeart/2005/8/layout/vList2"/>
    <dgm:cxn modelId="{1302612F-3361-4926-93E5-470182F0070F}" type="presParOf" srcId="{ACF6758A-B6DF-4F77-92DF-01A3463BF0D5}" destId="{11DEBEB6-217F-4820-AE6C-21F805A645DB}" srcOrd="3" destOrd="0" presId="urn:microsoft.com/office/officeart/2005/8/layout/vList2"/>
    <dgm:cxn modelId="{3C543372-A0E8-4395-9F98-4E82070E0BFF}" type="presParOf" srcId="{ACF6758A-B6DF-4F77-92DF-01A3463BF0D5}" destId="{8932F2AB-689B-4A89-9899-BEB4F0E4D202}" srcOrd="4" destOrd="0" presId="urn:microsoft.com/office/officeart/2005/8/layout/vList2"/>
    <dgm:cxn modelId="{39DFC616-70A4-48B4-9FC6-900D64B7D2B6}" type="presParOf" srcId="{ACF6758A-B6DF-4F77-92DF-01A3463BF0D5}" destId="{FB08E585-2B19-4C12-8677-AEEF7E7AA2B4}" srcOrd="5" destOrd="0" presId="urn:microsoft.com/office/officeart/2005/8/layout/vList2"/>
    <dgm:cxn modelId="{2F1C5A70-E9C5-45A7-A0B6-68C3CD62DE4C}" type="presParOf" srcId="{ACF6758A-B6DF-4F77-92DF-01A3463BF0D5}" destId="{C6C041F4-B637-4551-9B12-4186F17A925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0F665C-A4ED-47DD-805D-C6DE415D078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193E9A16-3B29-4270-B91B-189CD4B99168}">
      <dgm:prSet/>
      <dgm:spPr/>
      <dgm:t>
        <a:bodyPr/>
        <a:lstStyle/>
        <a:p>
          <a:pPr algn="just"/>
          <a:r>
            <a:rPr lang="ru-RU" dirty="0" smtClean="0"/>
            <a:t> В случае, если владение гражданским служащим ценными бумагами (долями участия, паями в уставных (складочных) капиталах организаций) приводит или может привести к конфликту интересов, гражданский служащий обязан передать принадлежащие ему ценные бумаги (доли участия, паи в уставных (складочных) капиталах организаций) в доверительное управление в соответствии с гражданским законодательством Российской Федерации.</a:t>
          </a:r>
          <a:endParaRPr lang="ru-RU" dirty="0"/>
        </a:p>
      </dgm:t>
    </dgm:pt>
    <dgm:pt modelId="{E42CED31-2642-4726-9D83-1448EF81D407}" type="parTrans" cxnId="{82E180CF-797C-4D08-B596-CE00DD32F4AA}">
      <dgm:prSet/>
      <dgm:spPr/>
      <dgm:t>
        <a:bodyPr/>
        <a:lstStyle/>
        <a:p>
          <a:endParaRPr lang="ru-RU"/>
        </a:p>
      </dgm:t>
    </dgm:pt>
    <dgm:pt modelId="{75569FC5-D23D-4701-98A7-9E5AC8D0E1B2}" type="sibTrans" cxnId="{82E180CF-797C-4D08-B596-CE00DD32F4AA}">
      <dgm:prSet/>
      <dgm:spPr/>
      <dgm:t>
        <a:bodyPr/>
        <a:lstStyle/>
        <a:p>
          <a:endParaRPr lang="ru-RU"/>
        </a:p>
      </dgm:t>
    </dgm:pt>
    <dgm:pt modelId="{34A2DB92-760C-45CD-8CB9-133501717C39}">
      <dgm:prSet/>
      <dgm:spPr/>
      <dgm:t>
        <a:bodyPr/>
        <a:lstStyle/>
        <a:p>
          <a:pPr algn="just"/>
          <a:r>
            <a:rPr lang="ru-RU" dirty="0" smtClean="0"/>
            <a:t>Гражданин после увольнения с гражданской службы не вправе разглашать или использовать в интересах организаций либо физических лиц сведения конфиденциального характера или служебную информацию, ставшие ему известными в связи с исполнением должностных обязанностей.</a:t>
          </a:r>
        </a:p>
      </dgm:t>
    </dgm:pt>
    <dgm:pt modelId="{06D10D5E-26D7-4A2A-828C-8713C7D920F1}" type="parTrans" cxnId="{7040659B-150F-4FAD-886F-AF5F68034AAA}">
      <dgm:prSet/>
      <dgm:spPr/>
      <dgm:t>
        <a:bodyPr/>
        <a:lstStyle/>
        <a:p>
          <a:endParaRPr lang="ru-RU"/>
        </a:p>
      </dgm:t>
    </dgm:pt>
    <dgm:pt modelId="{95C7E29D-39AA-4360-B2F7-34C01B197CFA}" type="sibTrans" cxnId="{7040659B-150F-4FAD-886F-AF5F68034AAA}">
      <dgm:prSet/>
      <dgm:spPr/>
      <dgm:t>
        <a:bodyPr/>
        <a:lstStyle/>
        <a:p>
          <a:endParaRPr lang="ru-RU"/>
        </a:p>
      </dgm:t>
    </dgm:pt>
    <dgm:pt modelId="{11EE6B8C-8B07-453B-916B-77D91C42EB42}">
      <dgm:prSet/>
      <dgm:spPr/>
      <dgm:t>
        <a:bodyPr/>
        <a:lstStyle/>
        <a:p>
          <a:pPr algn="just"/>
          <a:r>
            <a:rPr lang="ru-RU" dirty="0" smtClean="0"/>
            <a:t>Гражданин, замещавший должность гражданской службы, включенную в перечень должностей, установленный нормативными правовыми актами Российской Федерации, в течение двух лет после увольнения с гражданской службы не вправе без согласия соответствующей комиссии по соблюдению требований к служебному поведению государственных гражданских служащих и урегулированию конфликтов интересов замещать на условиях трудового договора должности в организации и (или) выполнять в данной организации работу (оказывать данной организации услуги) на условиях гражданско-правового договора (гражданско-правовых договоров) в случаях, предусмотренных федеральными законами, если отдельные функции государственного управления данной организацией входили в должностные (служебные) обязанности гражданского служащего. Согласие соответствующей комиссии по соблюдению требований к служебному поведению гражданских служащих и урегулированию конфликтов интересов дается в порядке, устанавливаемом нормативными правовыми актами Российской Федерации.</a:t>
          </a:r>
        </a:p>
      </dgm:t>
    </dgm:pt>
    <dgm:pt modelId="{F66FE7C3-5185-4284-ACC7-FBE8DB4CC4D9}" type="parTrans" cxnId="{B0CC5519-DC7F-4418-8E4D-26B7B5AA120F}">
      <dgm:prSet/>
      <dgm:spPr/>
      <dgm:t>
        <a:bodyPr/>
        <a:lstStyle/>
        <a:p>
          <a:endParaRPr lang="ru-RU"/>
        </a:p>
      </dgm:t>
    </dgm:pt>
    <dgm:pt modelId="{508B154F-78AB-439F-96A3-4B368FEB671A}" type="sibTrans" cxnId="{B0CC5519-DC7F-4418-8E4D-26B7B5AA120F}">
      <dgm:prSet/>
      <dgm:spPr/>
      <dgm:t>
        <a:bodyPr/>
        <a:lstStyle/>
        <a:p>
          <a:endParaRPr lang="ru-RU"/>
        </a:p>
      </dgm:t>
    </dgm:pt>
    <dgm:pt modelId="{ACF6758A-B6DF-4F77-92DF-01A3463BF0D5}" type="pres">
      <dgm:prSet presAssocID="{EE0F665C-A4ED-47DD-805D-C6DE415D078C}" presName="linear" presStyleCnt="0">
        <dgm:presLayoutVars>
          <dgm:animLvl val="lvl"/>
          <dgm:resizeHandles val="exact"/>
        </dgm:presLayoutVars>
      </dgm:prSet>
      <dgm:spPr/>
      <dgm:t>
        <a:bodyPr/>
        <a:lstStyle/>
        <a:p>
          <a:endParaRPr lang="ru-RU"/>
        </a:p>
      </dgm:t>
    </dgm:pt>
    <dgm:pt modelId="{B76BE78A-4E84-45CB-A4D5-8C248A589A9D}" type="pres">
      <dgm:prSet presAssocID="{193E9A16-3B29-4270-B91B-189CD4B99168}" presName="parentText" presStyleLbl="node1" presStyleIdx="0" presStyleCnt="3" custScaleY="64382">
        <dgm:presLayoutVars>
          <dgm:chMax val="0"/>
          <dgm:bulletEnabled val="1"/>
        </dgm:presLayoutVars>
      </dgm:prSet>
      <dgm:spPr/>
      <dgm:t>
        <a:bodyPr/>
        <a:lstStyle/>
        <a:p>
          <a:endParaRPr lang="ru-RU"/>
        </a:p>
      </dgm:t>
    </dgm:pt>
    <dgm:pt modelId="{3D70B033-C43E-4A7D-A36E-A475A6D454CB}" type="pres">
      <dgm:prSet presAssocID="{75569FC5-D23D-4701-98A7-9E5AC8D0E1B2}" presName="spacer" presStyleCnt="0"/>
      <dgm:spPr/>
    </dgm:pt>
    <dgm:pt modelId="{C816E680-AB97-4CA2-83B8-0D85E0597549}" type="pres">
      <dgm:prSet presAssocID="{34A2DB92-760C-45CD-8CB9-133501717C39}" presName="parentText" presStyleLbl="node1" presStyleIdx="1" presStyleCnt="3" custScaleY="46999">
        <dgm:presLayoutVars>
          <dgm:chMax val="0"/>
          <dgm:bulletEnabled val="1"/>
        </dgm:presLayoutVars>
      </dgm:prSet>
      <dgm:spPr/>
      <dgm:t>
        <a:bodyPr/>
        <a:lstStyle/>
        <a:p>
          <a:endParaRPr lang="ru-RU"/>
        </a:p>
      </dgm:t>
    </dgm:pt>
    <dgm:pt modelId="{6A784BCB-D736-4AD0-A98E-68D9A8D2663C}" type="pres">
      <dgm:prSet presAssocID="{95C7E29D-39AA-4360-B2F7-34C01B197CFA}" presName="spacer" presStyleCnt="0"/>
      <dgm:spPr/>
    </dgm:pt>
    <dgm:pt modelId="{F55F10E0-FD79-4BA5-BACD-3B51BC5DCB99}" type="pres">
      <dgm:prSet presAssocID="{11EE6B8C-8B07-453B-916B-77D91C42EB42}" presName="parentText" presStyleLbl="node1" presStyleIdx="2" presStyleCnt="3" custScaleY="111533">
        <dgm:presLayoutVars>
          <dgm:chMax val="0"/>
          <dgm:bulletEnabled val="1"/>
        </dgm:presLayoutVars>
      </dgm:prSet>
      <dgm:spPr/>
      <dgm:t>
        <a:bodyPr/>
        <a:lstStyle/>
        <a:p>
          <a:endParaRPr lang="ru-RU"/>
        </a:p>
      </dgm:t>
    </dgm:pt>
  </dgm:ptLst>
  <dgm:cxnLst>
    <dgm:cxn modelId="{7040659B-150F-4FAD-886F-AF5F68034AAA}" srcId="{EE0F665C-A4ED-47DD-805D-C6DE415D078C}" destId="{34A2DB92-760C-45CD-8CB9-133501717C39}" srcOrd="1" destOrd="0" parTransId="{06D10D5E-26D7-4A2A-828C-8713C7D920F1}" sibTransId="{95C7E29D-39AA-4360-B2F7-34C01B197CFA}"/>
    <dgm:cxn modelId="{C92B699B-F745-4AAB-AE66-92E553340E41}" type="presOf" srcId="{11EE6B8C-8B07-453B-916B-77D91C42EB42}" destId="{F55F10E0-FD79-4BA5-BACD-3B51BC5DCB99}" srcOrd="0" destOrd="0" presId="urn:microsoft.com/office/officeart/2005/8/layout/vList2"/>
    <dgm:cxn modelId="{327C7BBF-0AB4-426A-94B7-9CA775ED3928}" type="presOf" srcId="{EE0F665C-A4ED-47DD-805D-C6DE415D078C}" destId="{ACF6758A-B6DF-4F77-92DF-01A3463BF0D5}" srcOrd="0" destOrd="0" presId="urn:microsoft.com/office/officeart/2005/8/layout/vList2"/>
    <dgm:cxn modelId="{3F7FFA41-F5CC-49D0-AF6C-67A0E6DC3C09}" type="presOf" srcId="{34A2DB92-760C-45CD-8CB9-133501717C39}" destId="{C816E680-AB97-4CA2-83B8-0D85E0597549}" srcOrd="0" destOrd="0" presId="urn:microsoft.com/office/officeart/2005/8/layout/vList2"/>
    <dgm:cxn modelId="{B0CC5519-DC7F-4418-8E4D-26B7B5AA120F}" srcId="{EE0F665C-A4ED-47DD-805D-C6DE415D078C}" destId="{11EE6B8C-8B07-453B-916B-77D91C42EB42}" srcOrd="2" destOrd="0" parTransId="{F66FE7C3-5185-4284-ACC7-FBE8DB4CC4D9}" sibTransId="{508B154F-78AB-439F-96A3-4B368FEB671A}"/>
    <dgm:cxn modelId="{82E180CF-797C-4D08-B596-CE00DD32F4AA}" srcId="{EE0F665C-A4ED-47DD-805D-C6DE415D078C}" destId="{193E9A16-3B29-4270-B91B-189CD4B99168}" srcOrd="0" destOrd="0" parTransId="{E42CED31-2642-4726-9D83-1448EF81D407}" sibTransId="{75569FC5-D23D-4701-98A7-9E5AC8D0E1B2}"/>
    <dgm:cxn modelId="{57411A76-C86E-4C8A-8258-DB212D5A4F31}" type="presOf" srcId="{193E9A16-3B29-4270-B91B-189CD4B99168}" destId="{B76BE78A-4E84-45CB-A4D5-8C248A589A9D}" srcOrd="0" destOrd="0" presId="urn:microsoft.com/office/officeart/2005/8/layout/vList2"/>
    <dgm:cxn modelId="{A7AA334E-822A-4A66-9B1B-1C3A732AD4BB}" type="presParOf" srcId="{ACF6758A-B6DF-4F77-92DF-01A3463BF0D5}" destId="{B76BE78A-4E84-45CB-A4D5-8C248A589A9D}" srcOrd="0" destOrd="0" presId="urn:microsoft.com/office/officeart/2005/8/layout/vList2"/>
    <dgm:cxn modelId="{15910B79-9FEF-4B6F-94D7-B41B3DF454CE}" type="presParOf" srcId="{ACF6758A-B6DF-4F77-92DF-01A3463BF0D5}" destId="{3D70B033-C43E-4A7D-A36E-A475A6D454CB}" srcOrd="1" destOrd="0" presId="urn:microsoft.com/office/officeart/2005/8/layout/vList2"/>
    <dgm:cxn modelId="{431C4250-D68C-4CB9-AA77-14AC54FD8792}" type="presParOf" srcId="{ACF6758A-B6DF-4F77-92DF-01A3463BF0D5}" destId="{C816E680-AB97-4CA2-83B8-0D85E0597549}" srcOrd="2" destOrd="0" presId="urn:microsoft.com/office/officeart/2005/8/layout/vList2"/>
    <dgm:cxn modelId="{D180BC62-530D-46ED-9518-8EB3B962259B}" type="presParOf" srcId="{ACF6758A-B6DF-4F77-92DF-01A3463BF0D5}" destId="{6A784BCB-D736-4AD0-A98E-68D9A8D2663C}" srcOrd="3" destOrd="0" presId="urn:microsoft.com/office/officeart/2005/8/layout/vList2"/>
    <dgm:cxn modelId="{66AFA6B5-D56D-4129-88E7-BDB4B4AA231E}" type="presParOf" srcId="{ACF6758A-B6DF-4F77-92DF-01A3463BF0D5}" destId="{F55F10E0-FD79-4BA5-BACD-3B51BC5DCB9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A190951-F473-4DFA-AE57-849635B2C244}" type="doc">
      <dgm:prSet loTypeId="urn:microsoft.com/office/officeart/2005/8/layout/hList7#1" loCatId="list" qsTypeId="urn:microsoft.com/office/officeart/2005/8/quickstyle/simple1" qsCatId="simple" csTypeId="urn:microsoft.com/office/officeart/2005/8/colors/colorful4" csCatId="colorful"/>
      <dgm:spPr/>
      <dgm:t>
        <a:bodyPr/>
        <a:lstStyle/>
        <a:p>
          <a:endParaRPr lang="ru-RU"/>
        </a:p>
      </dgm:t>
    </dgm:pt>
    <dgm:pt modelId="{0C3E60E8-213B-49A4-B6E2-9EB3B657B219}">
      <dgm:prSet/>
      <dgm:spPr/>
      <dgm:t>
        <a:bodyPr/>
        <a:lstStyle/>
        <a:p>
          <a:pPr rtl="0"/>
          <a:r>
            <a:rPr lang="ru-RU" dirty="0" smtClean="0"/>
            <a:t>Гражданскому (муниципальному) служащему, его супруге (супругу) и несовершеннолетним детям запрещается открывать и иметь счета (вклады), хранить наличные денежные средства и ценности в иностранных банках, расположенных за пределами территории Российской Федерации, владеть и (или) пользоваться иностранными финансовыми инструментами в случаях, предусмотренных Федеральным законом "О запрете отдельным категориям лиц открывать и иметь счета (вклады), хранить наличные денежные средства и ценности в иностранных банках, расположенных за пределами территории Российской Федерации, владеть и (или) пользоваться иностранными финансовыми инструментами".</a:t>
          </a:r>
          <a:endParaRPr lang="ru-RU" dirty="0"/>
        </a:p>
      </dgm:t>
    </dgm:pt>
    <dgm:pt modelId="{A2F8CD21-EC2C-4E45-B1E6-5B16932861E8}" type="parTrans" cxnId="{BFB23F73-80F1-4C58-871F-7B8626CE4FCA}">
      <dgm:prSet/>
      <dgm:spPr/>
      <dgm:t>
        <a:bodyPr/>
        <a:lstStyle/>
        <a:p>
          <a:endParaRPr lang="ru-RU"/>
        </a:p>
      </dgm:t>
    </dgm:pt>
    <dgm:pt modelId="{0F0E4B70-970F-4315-9539-2FFF0D6166C4}" type="sibTrans" cxnId="{BFB23F73-80F1-4C58-871F-7B8626CE4FCA}">
      <dgm:prSet/>
      <dgm:spPr/>
      <dgm:t>
        <a:bodyPr/>
        <a:lstStyle/>
        <a:p>
          <a:endParaRPr lang="ru-RU"/>
        </a:p>
      </dgm:t>
    </dgm:pt>
    <dgm:pt modelId="{91C03AEF-B67E-4560-BD58-76D086C852B0}" type="pres">
      <dgm:prSet presAssocID="{CA190951-F473-4DFA-AE57-849635B2C244}" presName="Name0" presStyleCnt="0">
        <dgm:presLayoutVars>
          <dgm:dir/>
          <dgm:resizeHandles val="exact"/>
        </dgm:presLayoutVars>
      </dgm:prSet>
      <dgm:spPr/>
      <dgm:t>
        <a:bodyPr/>
        <a:lstStyle/>
        <a:p>
          <a:endParaRPr lang="ru-RU"/>
        </a:p>
      </dgm:t>
    </dgm:pt>
    <dgm:pt modelId="{501DC52D-BCC0-4531-9049-67917477C230}" type="pres">
      <dgm:prSet presAssocID="{CA190951-F473-4DFA-AE57-849635B2C244}" presName="fgShape" presStyleLbl="fgShp" presStyleIdx="0" presStyleCnt="1"/>
      <dgm:spPr/>
    </dgm:pt>
    <dgm:pt modelId="{E4B88940-1337-4C6A-A940-E3C2B37CF468}" type="pres">
      <dgm:prSet presAssocID="{CA190951-F473-4DFA-AE57-849635B2C244}" presName="linComp" presStyleCnt="0"/>
      <dgm:spPr/>
    </dgm:pt>
    <dgm:pt modelId="{78F27177-1A28-4E43-9DBA-F3CCB3C9E2A2}" type="pres">
      <dgm:prSet presAssocID="{0C3E60E8-213B-49A4-B6E2-9EB3B657B219}" presName="compNode" presStyleCnt="0"/>
      <dgm:spPr/>
    </dgm:pt>
    <dgm:pt modelId="{F4669C9D-C56D-4D68-8D95-D843C14A7C93}" type="pres">
      <dgm:prSet presAssocID="{0C3E60E8-213B-49A4-B6E2-9EB3B657B219}" presName="bkgdShape" presStyleLbl="node1" presStyleIdx="0" presStyleCnt="1"/>
      <dgm:spPr/>
      <dgm:t>
        <a:bodyPr/>
        <a:lstStyle/>
        <a:p>
          <a:endParaRPr lang="ru-RU"/>
        </a:p>
      </dgm:t>
    </dgm:pt>
    <dgm:pt modelId="{2CA347F1-B260-4F7F-B3E7-20E0CFD16302}" type="pres">
      <dgm:prSet presAssocID="{0C3E60E8-213B-49A4-B6E2-9EB3B657B219}" presName="nodeTx" presStyleLbl="node1" presStyleIdx="0" presStyleCnt="1">
        <dgm:presLayoutVars>
          <dgm:bulletEnabled val="1"/>
        </dgm:presLayoutVars>
      </dgm:prSet>
      <dgm:spPr/>
      <dgm:t>
        <a:bodyPr/>
        <a:lstStyle/>
        <a:p>
          <a:endParaRPr lang="ru-RU"/>
        </a:p>
      </dgm:t>
    </dgm:pt>
    <dgm:pt modelId="{7923A2F2-0EAC-4D8E-BD0A-315AEB47CFC8}" type="pres">
      <dgm:prSet presAssocID="{0C3E60E8-213B-49A4-B6E2-9EB3B657B219}" presName="invisiNode" presStyleLbl="node1" presStyleIdx="0" presStyleCnt="1"/>
      <dgm:spPr/>
    </dgm:pt>
    <dgm:pt modelId="{14053AC0-D940-44ED-8AC4-EF777C63FB4A}" type="pres">
      <dgm:prSet presAssocID="{0C3E60E8-213B-49A4-B6E2-9EB3B657B219}" presName="imagNode" presStyleLbl="fgImgPlace1" presStyleIdx="0" presStyleCnt="1"/>
      <dgm:spPr>
        <a:blipFill rotWithShape="0">
          <a:blip xmlns:r="http://schemas.openxmlformats.org/officeDocument/2006/relationships" r:embed="rId1"/>
          <a:stretch>
            <a:fillRect/>
          </a:stretch>
        </a:blipFill>
      </dgm:spPr>
    </dgm:pt>
  </dgm:ptLst>
  <dgm:cxnLst>
    <dgm:cxn modelId="{BE3FC645-27F3-4C25-A076-F60B704A0E49}" type="presOf" srcId="{CA190951-F473-4DFA-AE57-849635B2C244}" destId="{91C03AEF-B67E-4560-BD58-76D086C852B0}" srcOrd="0" destOrd="0" presId="urn:microsoft.com/office/officeart/2005/8/layout/hList7#1"/>
    <dgm:cxn modelId="{BFB23F73-80F1-4C58-871F-7B8626CE4FCA}" srcId="{CA190951-F473-4DFA-AE57-849635B2C244}" destId="{0C3E60E8-213B-49A4-B6E2-9EB3B657B219}" srcOrd="0" destOrd="0" parTransId="{A2F8CD21-EC2C-4E45-B1E6-5B16932861E8}" sibTransId="{0F0E4B70-970F-4315-9539-2FFF0D6166C4}"/>
    <dgm:cxn modelId="{B1EA59AC-D1EF-488D-B402-43E8612157BE}" type="presOf" srcId="{0C3E60E8-213B-49A4-B6E2-9EB3B657B219}" destId="{F4669C9D-C56D-4D68-8D95-D843C14A7C93}" srcOrd="0" destOrd="0" presId="urn:microsoft.com/office/officeart/2005/8/layout/hList7#1"/>
    <dgm:cxn modelId="{29A222B0-6F7A-4D7A-806D-A172F50A5A9C}" type="presOf" srcId="{0C3E60E8-213B-49A4-B6E2-9EB3B657B219}" destId="{2CA347F1-B260-4F7F-B3E7-20E0CFD16302}" srcOrd="1" destOrd="0" presId="urn:microsoft.com/office/officeart/2005/8/layout/hList7#1"/>
    <dgm:cxn modelId="{5DE68431-2D66-4CD4-A2CA-7473830F0376}" type="presParOf" srcId="{91C03AEF-B67E-4560-BD58-76D086C852B0}" destId="{501DC52D-BCC0-4531-9049-67917477C230}" srcOrd="0" destOrd="0" presId="urn:microsoft.com/office/officeart/2005/8/layout/hList7#1"/>
    <dgm:cxn modelId="{C97F7B83-169D-46FD-BB28-944FBA2687BA}" type="presParOf" srcId="{91C03AEF-B67E-4560-BD58-76D086C852B0}" destId="{E4B88940-1337-4C6A-A940-E3C2B37CF468}" srcOrd="1" destOrd="0" presId="urn:microsoft.com/office/officeart/2005/8/layout/hList7#1"/>
    <dgm:cxn modelId="{E8345841-2938-4BC4-B80A-5662D8E6ABA3}" type="presParOf" srcId="{E4B88940-1337-4C6A-A940-E3C2B37CF468}" destId="{78F27177-1A28-4E43-9DBA-F3CCB3C9E2A2}" srcOrd="0" destOrd="0" presId="urn:microsoft.com/office/officeart/2005/8/layout/hList7#1"/>
    <dgm:cxn modelId="{7D360CA3-9FF9-4A75-BAA5-B4F1C30B9144}" type="presParOf" srcId="{78F27177-1A28-4E43-9DBA-F3CCB3C9E2A2}" destId="{F4669C9D-C56D-4D68-8D95-D843C14A7C93}" srcOrd="0" destOrd="0" presId="urn:microsoft.com/office/officeart/2005/8/layout/hList7#1"/>
    <dgm:cxn modelId="{866FD8D7-46E6-42B7-8475-4CD43743652E}" type="presParOf" srcId="{78F27177-1A28-4E43-9DBA-F3CCB3C9E2A2}" destId="{2CA347F1-B260-4F7F-B3E7-20E0CFD16302}" srcOrd="1" destOrd="0" presId="urn:microsoft.com/office/officeart/2005/8/layout/hList7#1"/>
    <dgm:cxn modelId="{C8B18762-FB80-48E6-9A36-FB540EEC6C4A}" type="presParOf" srcId="{78F27177-1A28-4E43-9DBA-F3CCB3C9E2A2}" destId="{7923A2F2-0EAC-4D8E-BD0A-315AEB47CFC8}" srcOrd="2" destOrd="0" presId="urn:microsoft.com/office/officeart/2005/8/layout/hList7#1"/>
    <dgm:cxn modelId="{3D5E6368-C6AB-482A-ADB8-6F24737605CA}" type="presParOf" srcId="{78F27177-1A28-4E43-9DBA-F3CCB3C9E2A2}" destId="{14053AC0-D940-44ED-8AC4-EF777C63FB4A}"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BB8D96E-2CDB-45E4-B8F8-357848F39F63}" type="doc">
      <dgm:prSet loTypeId="urn:microsoft.com/office/officeart/2005/8/layout/hList7#2" loCatId="list" qsTypeId="urn:microsoft.com/office/officeart/2005/8/quickstyle/simple1" qsCatId="simple" csTypeId="urn:microsoft.com/office/officeart/2005/8/colors/colorful3" csCatId="colorful" phldr="1"/>
      <dgm:spPr/>
      <dgm:t>
        <a:bodyPr/>
        <a:lstStyle/>
        <a:p>
          <a:endParaRPr lang="ru-RU"/>
        </a:p>
      </dgm:t>
    </dgm:pt>
    <dgm:pt modelId="{E3767AC4-615B-4C0D-B1B6-BB3EBCDECBBC}">
      <dgm:prSet/>
      <dgm:spPr/>
      <dgm:t>
        <a:bodyPr/>
        <a:lstStyle/>
        <a:p>
          <a:pPr rtl="0"/>
          <a:r>
            <a:rPr lang="ru-RU" dirty="0" smtClean="0">
              <a:latin typeface="Times New Roman" pitchFamily="18" charset="0"/>
              <a:cs typeface="Times New Roman" pitchFamily="18" charset="0"/>
            </a:rPr>
            <a:t>Ответственность за несоблюдение запретов, связанных с прохождением государственной (муниципальной) службы, устанавливается действующим законодательством РФ.</a:t>
          </a:r>
          <a:endParaRPr lang="ru-RU" dirty="0">
            <a:latin typeface="Times New Roman" pitchFamily="18" charset="0"/>
            <a:cs typeface="Times New Roman" pitchFamily="18" charset="0"/>
          </a:endParaRPr>
        </a:p>
      </dgm:t>
    </dgm:pt>
    <dgm:pt modelId="{DB1A15D2-136A-4CB0-AD2C-8B8DE245D6B9}" type="parTrans" cxnId="{388A2739-6088-466F-AFE0-A0467522C7C9}">
      <dgm:prSet/>
      <dgm:spPr/>
      <dgm:t>
        <a:bodyPr/>
        <a:lstStyle/>
        <a:p>
          <a:endParaRPr lang="ru-RU"/>
        </a:p>
      </dgm:t>
    </dgm:pt>
    <dgm:pt modelId="{4D5EA191-C47A-4B88-BC61-B79C02C13EDD}" type="sibTrans" cxnId="{388A2739-6088-466F-AFE0-A0467522C7C9}">
      <dgm:prSet/>
      <dgm:spPr/>
      <dgm:t>
        <a:bodyPr/>
        <a:lstStyle/>
        <a:p>
          <a:endParaRPr lang="ru-RU"/>
        </a:p>
      </dgm:t>
    </dgm:pt>
    <dgm:pt modelId="{361CE1D0-A426-4809-90C6-853E06CDF205}" type="pres">
      <dgm:prSet presAssocID="{8BB8D96E-2CDB-45E4-B8F8-357848F39F63}" presName="Name0" presStyleCnt="0">
        <dgm:presLayoutVars>
          <dgm:dir/>
          <dgm:resizeHandles val="exact"/>
        </dgm:presLayoutVars>
      </dgm:prSet>
      <dgm:spPr/>
      <dgm:t>
        <a:bodyPr/>
        <a:lstStyle/>
        <a:p>
          <a:endParaRPr lang="ru-RU"/>
        </a:p>
      </dgm:t>
    </dgm:pt>
    <dgm:pt modelId="{EBCAA65C-47AF-4B66-890A-CFBE63FCE25E}" type="pres">
      <dgm:prSet presAssocID="{8BB8D96E-2CDB-45E4-B8F8-357848F39F63}" presName="fgShape" presStyleLbl="fgShp" presStyleIdx="0" presStyleCnt="1"/>
      <dgm:spPr/>
    </dgm:pt>
    <dgm:pt modelId="{A176A52D-2D1E-4294-AB15-8368DBCE4873}" type="pres">
      <dgm:prSet presAssocID="{8BB8D96E-2CDB-45E4-B8F8-357848F39F63}" presName="linComp" presStyleCnt="0"/>
      <dgm:spPr/>
    </dgm:pt>
    <dgm:pt modelId="{DE7C5155-0686-444C-8DA5-FC83881375ED}" type="pres">
      <dgm:prSet presAssocID="{E3767AC4-615B-4C0D-B1B6-BB3EBCDECBBC}" presName="compNode" presStyleCnt="0"/>
      <dgm:spPr/>
    </dgm:pt>
    <dgm:pt modelId="{920552B3-E931-4BBF-908D-C144D899D782}" type="pres">
      <dgm:prSet presAssocID="{E3767AC4-615B-4C0D-B1B6-BB3EBCDECBBC}" presName="bkgdShape" presStyleLbl="node1" presStyleIdx="0" presStyleCnt="1"/>
      <dgm:spPr/>
      <dgm:t>
        <a:bodyPr/>
        <a:lstStyle/>
        <a:p>
          <a:endParaRPr lang="ru-RU"/>
        </a:p>
      </dgm:t>
    </dgm:pt>
    <dgm:pt modelId="{A6336FF5-338D-4A18-A064-4B99AB980938}" type="pres">
      <dgm:prSet presAssocID="{E3767AC4-615B-4C0D-B1B6-BB3EBCDECBBC}" presName="nodeTx" presStyleLbl="node1" presStyleIdx="0" presStyleCnt="1">
        <dgm:presLayoutVars>
          <dgm:bulletEnabled val="1"/>
        </dgm:presLayoutVars>
      </dgm:prSet>
      <dgm:spPr/>
      <dgm:t>
        <a:bodyPr/>
        <a:lstStyle/>
        <a:p>
          <a:endParaRPr lang="ru-RU"/>
        </a:p>
      </dgm:t>
    </dgm:pt>
    <dgm:pt modelId="{5F70B0B1-2D31-421C-83DA-AA10F4885366}" type="pres">
      <dgm:prSet presAssocID="{E3767AC4-615B-4C0D-B1B6-BB3EBCDECBBC}" presName="invisiNode" presStyleLbl="node1" presStyleIdx="0" presStyleCnt="1"/>
      <dgm:spPr/>
    </dgm:pt>
    <dgm:pt modelId="{FBBF3C46-48EA-4127-A9C2-FBD3F4F83E20}" type="pres">
      <dgm:prSet presAssocID="{E3767AC4-615B-4C0D-B1B6-BB3EBCDECBBC}" presName="imagNode" presStyleLbl="fgImgPlace1" presStyleIdx="0" presStyleCnt="1" custScaleX="126263" custScaleY="116489"/>
      <dgm:spPr>
        <a:blipFill rotWithShape="0">
          <a:blip xmlns:r="http://schemas.openxmlformats.org/officeDocument/2006/relationships" r:embed="rId1"/>
          <a:stretch>
            <a:fillRect/>
          </a:stretch>
        </a:blipFill>
      </dgm:spPr>
    </dgm:pt>
  </dgm:ptLst>
  <dgm:cxnLst>
    <dgm:cxn modelId="{362990DB-97BE-4977-BA08-E22F6D629A8F}" type="presOf" srcId="{8BB8D96E-2CDB-45E4-B8F8-357848F39F63}" destId="{361CE1D0-A426-4809-90C6-853E06CDF205}" srcOrd="0" destOrd="0" presId="urn:microsoft.com/office/officeart/2005/8/layout/hList7#2"/>
    <dgm:cxn modelId="{59778BD8-589D-4ECC-8E2A-50923625EDFE}" type="presOf" srcId="{E3767AC4-615B-4C0D-B1B6-BB3EBCDECBBC}" destId="{920552B3-E931-4BBF-908D-C144D899D782}" srcOrd="0" destOrd="0" presId="urn:microsoft.com/office/officeart/2005/8/layout/hList7#2"/>
    <dgm:cxn modelId="{1ECEC7FA-DEDD-42DB-8D5F-3C244578B278}" type="presOf" srcId="{E3767AC4-615B-4C0D-B1B6-BB3EBCDECBBC}" destId="{A6336FF5-338D-4A18-A064-4B99AB980938}" srcOrd="1" destOrd="0" presId="urn:microsoft.com/office/officeart/2005/8/layout/hList7#2"/>
    <dgm:cxn modelId="{388A2739-6088-466F-AFE0-A0467522C7C9}" srcId="{8BB8D96E-2CDB-45E4-B8F8-357848F39F63}" destId="{E3767AC4-615B-4C0D-B1B6-BB3EBCDECBBC}" srcOrd="0" destOrd="0" parTransId="{DB1A15D2-136A-4CB0-AD2C-8B8DE245D6B9}" sibTransId="{4D5EA191-C47A-4B88-BC61-B79C02C13EDD}"/>
    <dgm:cxn modelId="{A8464AF3-D42A-4A5C-978D-1D3F3980FEEE}" type="presParOf" srcId="{361CE1D0-A426-4809-90C6-853E06CDF205}" destId="{EBCAA65C-47AF-4B66-890A-CFBE63FCE25E}" srcOrd="0" destOrd="0" presId="urn:microsoft.com/office/officeart/2005/8/layout/hList7#2"/>
    <dgm:cxn modelId="{B4D27C24-2078-4D48-B86A-D25640BF9B85}" type="presParOf" srcId="{361CE1D0-A426-4809-90C6-853E06CDF205}" destId="{A176A52D-2D1E-4294-AB15-8368DBCE4873}" srcOrd="1" destOrd="0" presId="urn:microsoft.com/office/officeart/2005/8/layout/hList7#2"/>
    <dgm:cxn modelId="{95F863B6-411D-4A25-AB7A-D091FF101BA8}" type="presParOf" srcId="{A176A52D-2D1E-4294-AB15-8368DBCE4873}" destId="{DE7C5155-0686-444C-8DA5-FC83881375ED}" srcOrd="0" destOrd="0" presId="urn:microsoft.com/office/officeart/2005/8/layout/hList7#2"/>
    <dgm:cxn modelId="{090D6B10-4816-444B-84A2-22C42468699C}" type="presParOf" srcId="{DE7C5155-0686-444C-8DA5-FC83881375ED}" destId="{920552B3-E931-4BBF-908D-C144D899D782}" srcOrd="0" destOrd="0" presId="urn:microsoft.com/office/officeart/2005/8/layout/hList7#2"/>
    <dgm:cxn modelId="{FACCFF4F-DD38-4A84-8B67-8BB8DF538459}" type="presParOf" srcId="{DE7C5155-0686-444C-8DA5-FC83881375ED}" destId="{A6336FF5-338D-4A18-A064-4B99AB980938}" srcOrd="1" destOrd="0" presId="urn:microsoft.com/office/officeart/2005/8/layout/hList7#2"/>
    <dgm:cxn modelId="{33FF1837-BDB7-4DFE-BB62-5483DCDED1BC}" type="presParOf" srcId="{DE7C5155-0686-444C-8DA5-FC83881375ED}" destId="{5F70B0B1-2D31-421C-83DA-AA10F4885366}" srcOrd="2" destOrd="0" presId="urn:microsoft.com/office/officeart/2005/8/layout/hList7#2"/>
    <dgm:cxn modelId="{AADB1234-4B31-4851-BC60-293BCB35F2F0}" type="presParOf" srcId="{DE7C5155-0686-444C-8DA5-FC83881375ED}" destId="{FBBF3C46-48EA-4127-A9C2-FBD3F4F83E20}"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E43D7AD-50EF-4FA9-82E9-E1BA2624559E}" type="doc">
      <dgm:prSet loTypeId="urn:microsoft.com/office/officeart/2005/8/layout/hList7#3" loCatId="list" qsTypeId="urn:microsoft.com/office/officeart/2005/8/quickstyle/simple1" qsCatId="simple" csTypeId="urn:microsoft.com/office/officeart/2005/8/colors/colorful4" csCatId="colorful" phldr="1"/>
      <dgm:spPr/>
      <dgm:t>
        <a:bodyPr/>
        <a:lstStyle/>
        <a:p>
          <a:endParaRPr lang="ru-RU"/>
        </a:p>
      </dgm:t>
    </dgm:pt>
    <dgm:pt modelId="{30610343-D324-4AB4-A6BD-61078AC77FBF}">
      <dgm:prSet/>
      <dgm:spPr/>
      <dgm:t>
        <a:bodyPr/>
        <a:lstStyle/>
        <a:p>
          <a:pPr rtl="0"/>
          <a:r>
            <a:rPr lang="ru-RU" dirty="0" smtClean="0">
              <a:latin typeface="Times New Roman" pitchFamily="18" charset="0"/>
              <a:cs typeface="Times New Roman" pitchFamily="18" charset="0"/>
            </a:rPr>
            <a:t>П. 3 постановления Правительства РФ от 09.01.2014г. №10 (в ред.  постановления Правительства РФ от 12.10.2015г. №1089) установлено правило о том, что лица замещающие государственные (муниципальные) должности, служащие, работники не вправе получать подарки от физических (юридических) лиц в связи с из должностным положением или исполнением ими служебных (должностных) обязанностей, за исключением подарков, полученных в связи с протокольными мероприятиями, служебными командировками и другими официальными мероприятиями, участие в которых связано с исполнением ими служебных обязанностей.</a:t>
          </a:r>
          <a:endParaRPr lang="ru-RU" dirty="0">
            <a:latin typeface="Times New Roman" pitchFamily="18" charset="0"/>
            <a:cs typeface="Times New Roman" pitchFamily="18" charset="0"/>
          </a:endParaRPr>
        </a:p>
      </dgm:t>
    </dgm:pt>
    <dgm:pt modelId="{12D8F5E7-2402-4CE2-AEC5-260F79D0B7B4}" type="parTrans" cxnId="{BBC25B4D-4E32-46A4-94D1-7235184B3F10}">
      <dgm:prSet/>
      <dgm:spPr/>
      <dgm:t>
        <a:bodyPr/>
        <a:lstStyle/>
        <a:p>
          <a:endParaRPr lang="ru-RU"/>
        </a:p>
      </dgm:t>
    </dgm:pt>
    <dgm:pt modelId="{B5528D8D-3685-46C8-AA00-A29CE90832A3}" type="sibTrans" cxnId="{BBC25B4D-4E32-46A4-94D1-7235184B3F10}">
      <dgm:prSet/>
      <dgm:spPr/>
      <dgm:t>
        <a:bodyPr/>
        <a:lstStyle/>
        <a:p>
          <a:endParaRPr lang="ru-RU"/>
        </a:p>
      </dgm:t>
    </dgm:pt>
    <dgm:pt modelId="{83A0F57D-2634-45FC-B306-01637FE326A6}" type="pres">
      <dgm:prSet presAssocID="{CE43D7AD-50EF-4FA9-82E9-E1BA2624559E}" presName="Name0" presStyleCnt="0">
        <dgm:presLayoutVars>
          <dgm:dir/>
          <dgm:resizeHandles val="exact"/>
        </dgm:presLayoutVars>
      </dgm:prSet>
      <dgm:spPr/>
      <dgm:t>
        <a:bodyPr/>
        <a:lstStyle/>
        <a:p>
          <a:endParaRPr lang="ru-RU"/>
        </a:p>
      </dgm:t>
    </dgm:pt>
    <dgm:pt modelId="{E8E37180-5DA4-4480-AF22-67CF1F96E526}" type="pres">
      <dgm:prSet presAssocID="{CE43D7AD-50EF-4FA9-82E9-E1BA2624559E}" presName="fgShape" presStyleLbl="fgShp" presStyleIdx="0" presStyleCnt="1"/>
      <dgm:spPr/>
    </dgm:pt>
    <dgm:pt modelId="{F80D10A3-B005-44FA-8758-998EAD08B3EC}" type="pres">
      <dgm:prSet presAssocID="{CE43D7AD-50EF-4FA9-82E9-E1BA2624559E}" presName="linComp" presStyleCnt="0"/>
      <dgm:spPr/>
    </dgm:pt>
    <dgm:pt modelId="{D2E5B7BF-8B1A-4E20-9975-8E2F4978F936}" type="pres">
      <dgm:prSet presAssocID="{30610343-D324-4AB4-A6BD-61078AC77FBF}" presName="compNode" presStyleCnt="0"/>
      <dgm:spPr/>
    </dgm:pt>
    <dgm:pt modelId="{7DD8D675-F2BB-40AB-903D-CDC73B7CC24F}" type="pres">
      <dgm:prSet presAssocID="{30610343-D324-4AB4-A6BD-61078AC77FBF}" presName="bkgdShape" presStyleLbl="node1" presStyleIdx="0" presStyleCnt="1"/>
      <dgm:spPr/>
      <dgm:t>
        <a:bodyPr/>
        <a:lstStyle/>
        <a:p>
          <a:endParaRPr lang="ru-RU"/>
        </a:p>
      </dgm:t>
    </dgm:pt>
    <dgm:pt modelId="{5B8EE4B3-3C51-4455-95EE-14BAEEC12D5F}" type="pres">
      <dgm:prSet presAssocID="{30610343-D324-4AB4-A6BD-61078AC77FBF}" presName="nodeTx" presStyleLbl="node1" presStyleIdx="0" presStyleCnt="1">
        <dgm:presLayoutVars>
          <dgm:bulletEnabled val="1"/>
        </dgm:presLayoutVars>
      </dgm:prSet>
      <dgm:spPr/>
      <dgm:t>
        <a:bodyPr/>
        <a:lstStyle/>
        <a:p>
          <a:endParaRPr lang="ru-RU"/>
        </a:p>
      </dgm:t>
    </dgm:pt>
    <dgm:pt modelId="{48020D64-43C2-40BC-BA1E-3643B3807EFC}" type="pres">
      <dgm:prSet presAssocID="{30610343-D324-4AB4-A6BD-61078AC77FBF}" presName="invisiNode" presStyleLbl="node1" presStyleIdx="0" presStyleCnt="1"/>
      <dgm:spPr/>
    </dgm:pt>
    <dgm:pt modelId="{9B751275-114B-4A51-B330-E4A778FE6ECC}" type="pres">
      <dgm:prSet presAssocID="{30610343-D324-4AB4-A6BD-61078AC77FBF}" presName="imagNode" presStyleLbl="fgImgPlace1" presStyleIdx="0" presStyleCnt="1"/>
      <dgm:spPr>
        <a:blipFill rotWithShape="0">
          <a:blip xmlns:r="http://schemas.openxmlformats.org/officeDocument/2006/relationships" r:embed="rId1"/>
          <a:stretch>
            <a:fillRect/>
          </a:stretch>
        </a:blipFill>
      </dgm:spPr>
    </dgm:pt>
  </dgm:ptLst>
  <dgm:cxnLst>
    <dgm:cxn modelId="{BBC25B4D-4E32-46A4-94D1-7235184B3F10}" srcId="{CE43D7AD-50EF-4FA9-82E9-E1BA2624559E}" destId="{30610343-D324-4AB4-A6BD-61078AC77FBF}" srcOrd="0" destOrd="0" parTransId="{12D8F5E7-2402-4CE2-AEC5-260F79D0B7B4}" sibTransId="{B5528D8D-3685-46C8-AA00-A29CE90832A3}"/>
    <dgm:cxn modelId="{BBDF6BDC-DA22-47B2-9974-1FACA167F248}" type="presOf" srcId="{30610343-D324-4AB4-A6BD-61078AC77FBF}" destId="{5B8EE4B3-3C51-4455-95EE-14BAEEC12D5F}" srcOrd="1" destOrd="0" presId="urn:microsoft.com/office/officeart/2005/8/layout/hList7#3"/>
    <dgm:cxn modelId="{C6432613-ED0E-43CE-8D02-094B30C3BAA5}" type="presOf" srcId="{CE43D7AD-50EF-4FA9-82E9-E1BA2624559E}" destId="{83A0F57D-2634-45FC-B306-01637FE326A6}" srcOrd="0" destOrd="0" presId="urn:microsoft.com/office/officeart/2005/8/layout/hList7#3"/>
    <dgm:cxn modelId="{6750C103-2212-4705-888B-378473C17D3A}" type="presOf" srcId="{30610343-D324-4AB4-A6BD-61078AC77FBF}" destId="{7DD8D675-F2BB-40AB-903D-CDC73B7CC24F}" srcOrd="0" destOrd="0" presId="urn:microsoft.com/office/officeart/2005/8/layout/hList7#3"/>
    <dgm:cxn modelId="{B8BBC84C-E8D8-4589-844A-24221906064E}" type="presParOf" srcId="{83A0F57D-2634-45FC-B306-01637FE326A6}" destId="{E8E37180-5DA4-4480-AF22-67CF1F96E526}" srcOrd="0" destOrd="0" presId="urn:microsoft.com/office/officeart/2005/8/layout/hList7#3"/>
    <dgm:cxn modelId="{8DDAEC8A-044F-41F5-AC10-70B7436750DD}" type="presParOf" srcId="{83A0F57D-2634-45FC-B306-01637FE326A6}" destId="{F80D10A3-B005-44FA-8758-998EAD08B3EC}" srcOrd="1" destOrd="0" presId="urn:microsoft.com/office/officeart/2005/8/layout/hList7#3"/>
    <dgm:cxn modelId="{F8F71753-3EBF-4A53-BC2E-06F9891C577A}" type="presParOf" srcId="{F80D10A3-B005-44FA-8758-998EAD08B3EC}" destId="{D2E5B7BF-8B1A-4E20-9975-8E2F4978F936}" srcOrd="0" destOrd="0" presId="urn:microsoft.com/office/officeart/2005/8/layout/hList7#3"/>
    <dgm:cxn modelId="{2304A004-532C-425A-BD2C-1B53CDE6B5E2}" type="presParOf" srcId="{D2E5B7BF-8B1A-4E20-9975-8E2F4978F936}" destId="{7DD8D675-F2BB-40AB-903D-CDC73B7CC24F}" srcOrd="0" destOrd="0" presId="urn:microsoft.com/office/officeart/2005/8/layout/hList7#3"/>
    <dgm:cxn modelId="{5A432721-F659-4892-96CE-A3F73D6F8DC0}" type="presParOf" srcId="{D2E5B7BF-8B1A-4E20-9975-8E2F4978F936}" destId="{5B8EE4B3-3C51-4455-95EE-14BAEEC12D5F}" srcOrd="1" destOrd="0" presId="urn:microsoft.com/office/officeart/2005/8/layout/hList7#3"/>
    <dgm:cxn modelId="{E03E631F-F2AE-408B-940D-0ADEB294553B}" type="presParOf" srcId="{D2E5B7BF-8B1A-4E20-9975-8E2F4978F936}" destId="{48020D64-43C2-40BC-BA1E-3643B3807EFC}" srcOrd="2" destOrd="0" presId="urn:microsoft.com/office/officeart/2005/8/layout/hList7#3"/>
    <dgm:cxn modelId="{4B3D99DC-C0C6-4EE3-87D7-CD0EAB453817}" type="presParOf" srcId="{D2E5B7BF-8B1A-4E20-9975-8E2F4978F936}" destId="{9B751275-114B-4A51-B330-E4A778FE6ECC}" srcOrd="3" destOrd="0" presId="urn:microsoft.com/office/officeart/2005/8/layout/hList7#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3D81D23-8AA3-4D09-BCD8-25ECC85BD9E5}" type="doc">
      <dgm:prSet loTypeId="urn:microsoft.com/office/officeart/2005/8/layout/hList7#4" loCatId="list" qsTypeId="urn:microsoft.com/office/officeart/2005/8/quickstyle/simple1" qsCatId="simple" csTypeId="urn:microsoft.com/office/officeart/2005/8/colors/colorful3" csCatId="colorful" phldr="1"/>
      <dgm:spPr/>
      <dgm:t>
        <a:bodyPr/>
        <a:lstStyle/>
        <a:p>
          <a:endParaRPr lang="ru-RU"/>
        </a:p>
      </dgm:t>
    </dgm:pt>
    <dgm:pt modelId="{57E143D8-E33C-4023-9C4F-FBEF7AD94C96}">
      <dgm:prSet custT="1"/>
      <dgm:spPr/>
      <dgm:t>
        <a:bodyPr/>
        <a:lstStyle/>
        <a:p>
          <a:pPr rtl="0"/>
          <a:r>
            <a:rPr lang="ru-RU" sz="1600" dirty="0" smtClean="0"/>
            <a:t>Согласно п. 4 </a:t>
          </a:r>
          <a:r>
            <a:rPr lang="ru-RU" sz="1600" dirty="0" smtClean="0">
              <a:latin typeface="Times New Roman" pitchFamily="18" charset="0"/>
              <a:cs typeface="Times New Roman" pitchFamily="18" charset="0"/>
            </a:rPr>
            <a:t>постановления Правительства РФ от 09.01.2014г. №10 (в ред.  постановления Правительства РФ от 12.10.2015г. №1089) </a:t>
          </a:r>
          <a:r>
            <a:rPr lang="ru-RU" sz="1600" dirty="0" smtClean="0"/>
            <a:t>лица, замещающие государственные (муниципальные) должности, служащие, работники обязаны в установленном порядке уведомлять обо всех случаях получения подарка в связи с протокольными мероприятиями, служебными командировками и другими официальными мероприятиями, участие в которых связано с исполнением ими служебных (должностных) обязанностей, государственных (муниципальный) орган, фонд или иную организацию, в которых указанные лица проходят государственную (муниципальную) службу или осуществляют трудовую деятельность.</a:t>
          </a:r>
          <a:endParaRPr lang="ru-RU" sz="1600" dirty="0"/>
        </a:p>
      </dgm:t>
    </dgm:pt>
    <dgm:pt modelId="{398C3492-2B2D-4C90-9C0E-8366DFFA26C3}" type="parTrans" cxnId="{1FCD9EEE-FE54-4DE0-B34F-77EBFFFB9F89}">
      <dgm:prSet/>
      <dgm:spPr/>
      <dgm:t>
        <a:bodyPr/>
        <a:lstStyle/>
        <a:p>
          <a:endParaRPr lang="ru-RU"/>
        </a:p>
      </dgm:t>
    </dgm:pt>
    <dgm:pt modelId="{B61965E5-EC80-437B-9AD4-5E72F716B184}" type="sibTrans" cxnId="{1FCD9EEE-FE54-4DE0-B34F-77EBFFFB9F89}">
      <dgm:prSet/>
      <dgm:spPr/>
      <dgm:t>
        <a:bodyPr/>
        <a:lstStyle/>
        <a:p>
          <a:endParaRPr lang="ru-RU"/>
        </a:p>
      </dgm:t>
    </dgm:pt>
    <dgm:pt modelId="{E15B970E-BA88-479F-B54D-80390893623B}" type="pres">
      <dgm:prSet presAssocID="{A3D81D23-8AA3-4D09-BCD8-25ECC85BD9E5}" presName="Name0" presStyleCnt="0">
        <dgm:presLayoutVars>
          <dgm:dir/>
          <dgm:resizeHandles val="exact"/>
        </dgm:presLayoutVars>
      </dgm:prSet>
      <dgm:spPr/>
      <dgm:t>
        <a:bodyPr/>
        <a:lstStyle/>
        <a:p>
          <a:endParaRPr lang="ru-RU"/>
        </a:p>
      </dgm:t>
    </dgm:pt>
    <dgm:pt modelId="{70663B4C-E73D-448D-9269-6A0B61C6B4C8}" type="pres">
      <dgm:prSet presAssocID="{A3D81D23-8AA3-4D09-BCD8-25ECC85BD9E5}" presName="fgShape" presStyleLbl="fgShp" presStyleIdx="0" presStyleCnt="1"/>
      <dgm:spPr/>
    </dgm:pt>
    <dgm:pt modelId="{4245BE4B-69D8-450D-8039-BC8216C3CC0C}" type="pres">
      <dgm:prSet presAssocID="{A3D81D23-8AA3-4D09-BCD8-25ECC85BD9E5}" presName="linComp" presStyleCnt="0"/>
      <dgm:spPr/>
    </dgm:pt>
    <dgm:pt modelId="{207169AA-9AAA-4FC2-879C-92CA5E56F9F7}" type="pres">
      <dgm:prSet presAssocID="{57E143D8-E33C-4023-9C4F-FBEF7AD94C96}" presName="compNode" presStyleCnt="0"/>
      <dgm:spPr/>
    </dgm:pt>
    <dgm:pt modelId="{13CF82EC-8590-499B-BBA7-B22D357D603C}" type="pres">
      <dgm:prSet presAssocID="{57E143D8-E33C-4023-9C4F-FBEF7AD94C96}" presName="bkgdShape" presStyleLbl="node1" presStyleIdx="0" presStyleCnt="1"/>
      <dgm:spPr/>
      <dgm:t>
        <a:bodyPr/>
        <a:lstStyle/>
        <a:p>
          <a:endParaRPr lang="ru-RU"/>
        </a:p>
      </dgm:t>
    </dgm:pt>
    <dgm:pt modelId="{EE47C7FC-2E34-4E24-B358-823A28B5A7D5}" type="pres">
      <dgm:prSet presAssocID="{57E143D8-E33C-4023-9C4F-FBEF7AD94C96}" presName="nodeTx" presStyleLbl="node1" presStyleIdx="0" presStyleCnt="1">
        <dgm:presLayoutVars>
          <dgm:bulletEnabled val="1"/>
        </dgm:presLayoutVars>
      </dgm:prSet>
      <dgm:spPr/>
      <dgm:t>
        <a:bodyPr/>
        <a:lstStyle/>
        <a:p>
          <a:endParaRPr lang="ru-RU"/>
        </a:p>
      </dgm:t>
    </dgm:pt>
    <dgm:pt modelId="{A7A76B77-751B-4128-8DC1-FF4E8917734F}" type="pres">
      <dgm:prSet presAssocID="{57E143D8-E33C-4023-9C4F-FBEF7AD94C96}" presName="invisiNode" presStyleLbl="node1" presStyleIdx="0" presStyleCnt="1"/>
      <dgm:spPr/>
    </dgm:pt>
    <dgm:pt modelId="{C50ADD0D-0871-4813-9CBA-4EB81D531827}" type="pres">
      <dgm:prSet presAssocID="{57E143D8-E33C-4023-9C4F-FBEF7AD94C96}" presName="imagNode" presStyleLbl="fgImgPlace1" presStyleIdx="0" presStyleCnt="1" custScaleX="120120"/>
      <dgm:spPr>
        <a:blipFill rotWithShape="0">
          <a:blip xmlns:r="http://schemas.openxmlformats.org/officeDocument/2006/relationships" r:embed="rId1"/>
          <a:stretch>
            <a:fillRect/>
          </a:stretch>
        </a:blipFill>
      </dgm:spPr>
    </dgm:pt>
  </dgm:ptLst>
  <dgm:cxnLst>
    <dgm:cxn modelId="{1FCD9EEE-FE54-4DE0-B34F-77EBFFFB9F89}" srcId="{A3D81D23-8AA3-4D09-BCD8-25ECC85BD9E5}" destId="{57E143D8-E33C-4023-9C4F-FBEF7AD94C96}" srcOrd="0" destOrd="0" parTransId="{398C3492-2B2D-4C90-9C0E-8366DFFA26C3}" sibTransId="{B61965E5-EC80-437B-9AD4-5E72F716B184}"/>
    <dgm:cxn modelId="{18453301-1FFA-4511-9B44-2A1A9584AA91}" type="presOf" srcId="{57E143D8-E33C-4023-9C4F-FBEF7AD94C96}" destId="{13CF82EC-8590-499B-BBA7-B22D357D603C}" srcOrd="0" destOrd="0" presId="urn:microsoft.com/office/officeart/2005/8/layout/hList7#4"/>
    <dgm:cxn modelId="{5EB3661A-B6DC-4970-9A70-B77AEE1E4644}" type="presOf" srcId="{57E143D8-E33C-4023-9C4F-FBEF7AD94C96}" destId="{EE47C7FC-2E34-4E24-B358-823A28B5A7D5}" srcOrd="1" destOrd="0" presId="urn:microsoft.com/office/officeart/2005/8/layout/hList7#4"/>
    <dgm:cxn modelId="{32BD46C8-1698-4EA3-BF7A-C6768BC2892B}" type="presOf" srcId="{A3D81D23-8AA3-4D09-BCD8-25ECC85BD9E5}" destId="{E15B970E-BA88-479F-B54D-80390893623B}" srcOrd="0" destOrd="0" presId="urn:microsoft.com/office/officeart/2005/8/layout/hList7#4"/>
    <dgm:cxn modelId="{062BC8E7-E76A-4D91-8295-1FAA3C8E8CC4}" type="presParOf" srcId="{E15B970E-BA88-479F-B54D-80390893623B}" destId="{70663B4C-E73D-448D-9269-6A0B61C6B4C8}" srcOrd="0" destOrd="0" presId="urn:microsoft.com/office/officeart/2005/8/layout/hList7#4"/>
    <dgm:cxn modelId="{1149790F-7442-486D-A5BA-D6321F0784D0}" type="presParOf" srcId="{E15B970E-BA88-479F-B54D-80390893623B}" destId="{4245BE4B-69D8-450D-8039-BC8216C3CC0C}" srcOrd="1" destOrd="0" presId="urn:microsoft.com/office/officeart/2005/8/layout/hList7#4"/>
    <dgm:cxn modelId="{4B3F6B86-0CA3-4E7D-A071-E6EA5CA6E009}" type="presParOf" srcId="{4245BE4B-69D8-450D-8039-BC8216C3CC0C}" destId="{207169AA-9AAA-4FC2-879C-92CA5E56F9F7}" srcOrd="0" destOrd="0" presId="urn:microsoft.com/office/officeart/2005/8/layout/hList7#4"/>
    <dgm:cxn modelId="{9F888EA9-545F-467A-BBAB-7D4A1FD8E317}" type="presParOf" srcId="{207169AA-9AAA-4FC2-879C-92CA5E56F9F7}" destId="{13CF82EC-8590-499B-BBA7-B22D357D603C}" srcOrd="0" destOrd="0" presId="urn:microsoft.com/office/officeart/2005/8/layout/hList7#4"/>
    <dgm:cxn modelId="{B97E6486-D9AE-47D6-9051-FB39AEE395EC}" type="presParOf" srcId="{207169AA-9AAA-4FC2-879C-92CA5E56F9F7}" destId="{EE47C7FC-2E34-4E24-B358-823A28B5A7D5}" srcOrd="1" destOrd="0" presId="urn:microsoft.com/office/officeart/2005/8/layout/hList7#4"/>
    <dgm:cxn modelId="{0E282D77-E6CF-4C89-B3CA-2BEF51A49F65}" type="presParOf" srcId="{207169AA-9AAA-4FC2-879C-92CA5E56F9F7}" destId="{A7A76B77-751B-4128-8DC1-FF4E8917734F}" srcOrd="2" destOrd="0" presId="urn:microsoft.com/office/officeart/2005/8/layout/hList7#4"/>
    <dgm:cxn modelId="{4F4F5D5F-450B-4F73-AD1D-584D2463671B}" type="presParOf" srcId="{207169AA-9AAA-4FC2-879C-92CA5E56F9F7}" destId="{C50ADD0D-0871-4813-9CBA-4EB81D531827}" srcOrd="3" destOrd="0" presId="urn:microsoft.com/office/officeart/2005/8/layout/hList7#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69A2EC2-69B8-4F07-8FCF-B0DB7DA36D6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7D37429E-D232-4EDA-B878-EBF4BA4AAADD}">
      <dgm:prSet/>
      <dgm:spPr/>
      <dgm:t>
        <a:bodyPr/>
        <a:lstStyle/>
        <a:p>
          <a:pPr algn="just" rtl="0"/>
          <a:r>
            <a:rPr lang="ru-RU" dirty="0" smtClean="0">
              <a:latin typeface="Times New Roman" pitchFamily="18" charset="0"/>
              <a:cs typeface="Times New Roman" pitchFamily="18" charset="0"/>
            </a:rPr>
            <a:t>Указанное действие государственного (муниципального) служащего направлено на предотвращение возникновения конфликта интересов, когда личная заинтересованность может повлиять на надлежащее исполнение им должностных обязанностей (например, государственный служащий использует служебную информацию для получения дополнительного дохода по ценным бумагам). Передача в доверительное управление ценных бумаг осуществляется в соответствии с главой 53 «Доверительное управление имуществом» Гражданского кодекса Российской Федерации, Федеральным законом «О рынке ценных бумаг».</a:t>
          </a:r>
          <a:endParaRPr lang="ru-RU" dirty="0">
            <a:latin typeface="Times New Roman" pitchFamily="18" charset="0"/>
            <a:cs typeface="Times New Roman" pitchFamily="18" charset="0"/>
          </a:endParaRPr>
        </a:p>
      </dgm:t>
    </dgm:pt>
    <dgm:pt modelId="{F296B52B-1E01-4836-8E70-9C9CDB0C9E90}" type="parTrans" cxnId="{CFD2AD52-19BC-4BA9-B644-C91D58DE5E4F}">
      <dgm:prSet/>
      <dgm:spPr/>
      <dgm:t>
        <a:bodyPr/>
        <a:lstStyle/>
        <a:p>
          <a:endParaRPr lang="ru-RU"/>
        </a:p>
      </dgm:t>
    </dgm:pt>
    <dgm:pt modelId="{AF23235C-F2FD-4946-9771-941D04B65C22}" type="sibTrans" cxnId="{CFD2AD52-19BC-4BA9-B644-C91D58DE5E4F}">
      <dgm:prSet/>
      <dgm:spPr/>
      <dgm:t>
        <a:bodyPr/>
        <a:lstStyle/>
        <a:p>
          <a:endParaRPr lang="ru-RU"/>
        </a:p>
      </dgm:t>
    </dgm:pt>
    <dgm:pt modelId="{F77783AA-D35D-4EBA-B659-1A19BA959087}" type="pres">
      <dgm:prSet presAssocID="{B69A2EC2-69B8-4F07-8FCF-B0DB7DA36D65}" presName="linear" presStyleCnt="0">
        <dgm:presLayoutVars>
          <dgm:animLvl val="lvl"/>
          <dgm:resizeHandles val="exact"/>
        </dgm:presLayoutVars>
      </dgm:prSet>
      <dgm:spPr/>
      <dgm:t>
        <a:bodyPr/>
        <a:lstStyle/>
        <a:p>
          <a:endParaRPr lang="ru-RU"/>
        </a:p>
      </dgm:t>
    </dgm:pt>
    <dgm:pt modelId="{205526C2-04AC-4F8E-BD62-C4804D687AE1}" type="pres">
      <dgm:prSet presAssocID="{7D37429E-D232-4EDA-B878-EBF4BA4AAADD}" presName="parentText" presStyleLbl="node1" presStyleIdx="0" presStyleCnt="1">
        <dgm:presLayoutVars>
          <dgm:chMax val="0"/>
          <dgm:bulletEnabled val="1"/>
        </dgm:presLayoutVars>
      </dgm:prSet>
      <dgm:spPr/>
      <dgm:t>
        <a:bodyPr/>
        <a:lstStyle/>
        <a:p>
          <a:endParaRPr lang="ru-RU"/>
        </a:p>
      </dgm:t>
    </dgm:pt>
  </dgm:ptLst>
  <dgm:cxnLst>
    <dgm:cxn modelId="{A75AA850-3B7C-4D83-B2D3-32EC6383C7EE}" type="presOf" srcId="{7D37429E-D232-4EDA-B878-EBF4BA4AAADD}" destId="{205526C2-04AC-4F8E-BD62-C4804D687AE1}" srcOrd="0" destOrd="0" presId="urn:microsoft.com/office/officeart/2005/8/layout/vList2"/>
    <dgm:cxn modelId="{CFD2AD52-19BC-4BA9-B644-C91D58DE5E4F}" srcId="{B69A2EC2-69B8-4F07-8FCF-B0DB7DA36D65}" destId="{7D37429E-D232-4EDA-B878-EBF4BA4AAADD}" srcOrd="0" destOrd="0" parTransId="{F296B52B-1E01-4836-8E70-9C9CDB0C9E90}" sibTransId="{AF23235C-F2FD-4946-9771-941D04B65C22}"/>
    <dgm:cxn modelId="{8697D044-A869-4C9A-BE47-11DE0DD123F6}" type="presOf" srcId="{B69A2EC2-69B8-4F07-8FCF-B0DB7DA36D65}" destId="{F77783AA-D35D-4EBA-B659-1A19BA959087}" srcOrd="0" destOrd="0" presId="urn:microsoft.com/office/officeart/2005/8/layout/vList2"/>
    <dgm:cxn modelId="{38AC82F3-C4CE-4B9C-BDBE-D11B74F4C0AB}" type="presParOf" srcId="{F77783AA-D35D-4EBA-B659-1A19BA959087}" destId="{205526C2-04AC-4F8E-BD62-C4804D687AE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35CB22B-FEE8-4016-AD08-67ED67DE1DDF}"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ru-RU"/>
        </a:p>
      </dgm:t>
    </dgm:pt>
    <dgm:pt modelId="{D9EF5E1F-F3B9-4BEA-A33C-FFE4F66DEA1A}">
      <dgm:prSet/>
      <dgm:spPr/>
      <dgm:t>
        <a:bodyPr/>
        <a:lstStyle/>
        <a:p>
          <a:pPr rtl="0"/>
          <a:r>
            <a:rPr lang="ru-RU" dirty="0" smtClean="0"/>
            <a:t>При наличии таких обстоятельств государственный (муниципальный) служащий обязан отказаться от замещения соответствующей должности в установленном порядке путем увольнения с государственной (муниципальной) службы, перевода на другую должность в этом же или другом государственном (муниципальном)  органе. </a:t>
          </a:r>
          <a:endParaRPr lang="ru-RU" dirty="0"/>
        </a:p>
      </dgm:t>
    </dgm:pt>
    <dgm:pt modelId="{BCC4ED02-1392-4D83-AC9D-7C8AFD9A1A56}" type="parTrans" cxnId="{96B8FB45-5AF9-470D-8F4D-A026D199D5B8}">
      <dgm:prSet/>
      <dgm:spPr/>
      <dgm:t>
        <a:bodyPr/>
        <a:lstStyle/>
        <a:p>
          <a:endParaRPr lang="ru-RU"/>
        </a:p>
      </dgm:t>
    </dgm:pt>
    <dgm:pt modelId="{FD68BAA0-3E89-47EA-93B8-2C5A498420B7}" type="sibTrans" cxnId="{96B8FB45-5AF9-470D-8F4D-A026D199D5B8}">
      <dgm:prSet/>
      <dgm:spPr/>
      <dgm:t>
        <a:bodyPr/>
        <a:lstStyle/>
        <a:p>
          <a:endParaRPr lang="ru-RU"/>
        </a:p>
      </dgm:t>
    </dgm:pt>
    <dgm:pt modelId="{19E2656A-7B6E-4339-8165-2E22236E5116}" type="pres">
      <dgm:prSet presAssocID="{035CB22B-FEE8-4016-AD08-67ED67DE1DDF}" presName="hierChild1" presStyleCnt="0">
        <dgm:presLayoutVars>
          <dgm:orgChart val="1"/>
          <dgm:chPref val="1"/>
          <dgm:dir/>
          <dgm:animOne val="branch"/>
          <dgm:animLvl val="lvl"/>
          <dgm:resizeHandles/>
        </dgm:presLayoutVars>
      </dgm:prSet>
      <dgm:spPr/>
      <dgm:t>
        <a:bodyPr/>
        <a:lstStyle/>
        <a:p>
          <a:endParaRPr lang="ru-RU"/>
        </a:p>
      </dgm:t>
    </dgm:pt>
    <dgm:pt modelId="{0254C0DB-AB11-4F8D-8292-DEEE40B96379}" type="pres">
      <dgm:prSet presAssocID="{D9EF5E1F-F3B9-4BEA-A33C-FFE4F66DEA1A}" presName="hierRoot1" presStyleCnt="0">
        <dgm:presLayoutVars>
          <dgm:hierBranch val="init"/>
        </dgm:presLayoutVars>
      </dgm:prSet>
      <dgm:spPr/>
    </dgm:pt>
    <dgm:pt modelId="{E165361A-EB28-4163-B10F-8FA26523BFDA}" type="pres">
      <dgm:prSet presAssocID="{D9EF5E1F-F3B9-4BEA-A33C-FFE4F66DEA1A}" presName="rootComposite1" presStyleCnt="0"/>
      <dgm:spPr/>
    </dgm:pt>
    <dgm:pt modelId="{99A7AAD7-9592-4D22-8146-8B3929EF72CE}" type="pres">
      <dgm:prSet presAssocID="{D9EF5E1F-F3B9-4BEA-A33C-FFE4F66DEA1A}" presName="rootText1" presStyleLbl="node0" presStyleIdx="0" presStyleCnt="1" custScaleY="102966">
        <dgm:presLayoutVars>
          <dgm:chPref val="3"/>
        </dgm:presLayoutVars>
      </dgm:prSet>
      <dgm:spPr/>
      <dgm:t>
        <a:bodyPr/>
        <a:lstStyle/>
        <a:p>
          <a:endParaRPr lang="ru-RU"/>
        </a:p>
      </dgm:t>
    </dgm:pt>
    <dgm:pt modelId="{30A44986-DF64-49C6-BC69-A2865029A3F3}" type="pres">
      <dgm:prSet presAssocID="{D9EF5E1F-F3B9-4BEA-A33C-FFE4F66DEA1A}" presName="rootConnector1" presStyleLbl="node1" presStyleIdx="0" presStyleCnt="0"/>
      <dgm:spPr/>
      <dgm:t>
        <a:bodyPr/>
        <a:lstStyle/>
        <a:p>
          <a:endParaRPr lang="ru-RU"/>
        </a:p>
      </dgm:t>
    </dgm:pt>
    <dgm:pt modelId="{DB501776-1088-4B43-9B50-2EB7D886F199}" type="pres">
      <dgm:prSet presAssocID="{D9EF5E1F-F3B9-4BEA-A33C-FFE4F66DEA1A}" presName="hierChild2" presStyleCnt="0"/>
      <dgm:spPr/>
    </dgm:pt>
    <dgm:pt modelId="{EC92F495-6109-4620-A2A7-6EC1032E8CBD}" type="pres">
      <dgm:prSet presAssocID="{D9EF5E1F-F3B9-4BEA-A33C-FFE4F66DEA1A}" presName="hierChild3" presStyleCnt="0"/>
      <dgm:spPr/>
    </dgm:pt>
  </dgm:ptLst>
  <dgm:cxnLst>
    <dgm:cxn modelId="{4EB556EE-263C-4F74-A38B-8723CEE2F421}" type="presOf" srcId="{D9EF5E1F-F3B9-4BEA-A33C-FFE4F66DEA1A}" destId="{99A7AAD7-9592-4D22-8146-8B3929EF72CE}" srcOrd="0" destOrd="0" presId="urn:microsoft.com/office/officeart/2005/8/layout/orgChart1"/>
    <dgm:cxn modelId="{96B8FB45-5AF9-470D-8F4D-A026D199D5B8}" srcId="{035CB22B-FEE8-4016-AD08-67ED67DE1DDF}" destId="{D9EF5E1F-F3B9-4BEA-A33C-FFE4F66DEA1A}" srcOrd="0" destOrd="0" parTransId="{BCC4ED02-1392-4D83-AC9D-7C8AFD9A1A56}" sibTransId="{FD68BAA0-3E89-47EA-93B8-2C5A498420B7}"/>
    <dgm:cxn modelId="{985558B7-DB9E-47DE-8A42-F44BE3F7FBB6}" type="presOf" srcId="{035CB22B-FEE8-4016-AD08-67ED67DE1DDF}" destId="{19E2656A-7B6E-4339-8165-2E22236E5116}" srcOrd="0" destOrd="0" presId="urn:microsoft.com/office/officeart/2005/8/layout/orgChart1"/>
    <dgm:cxn modelId="{1EA3A582-4B6A-47F6-8F24-9D0E16B44CE0}" type="presOf" srcId="{D9EF5E1F-F3B9-4BEA-A33C-FFE4F66DEA1A}" destId="{30A44986-DF64-49C6-BC69-A2865029A3F3}" srcOrd="1" destOrd="0" presId="urn:microsoft.com/office/officeart/2005/8/layout/orgChart1"/>
    <dgm:cxn modelId="{290221E3-95F4-4AB5-B219-D47908936682}" type="presParOf" srcId="{19E2656A-7B6E-4339-8165-2E22236E5116}" destId="{0254C0DB-AB11-4F8D-8292-DEEE40B96379}" srcOrd="0" destOrd="0" presId="urn:microsoft.com/office/officeart/2005/8/layout/orgChart1"/>
    <dgm:cxn modelId="{D572849E-529E-478F-AC90-619FE07FC1E1}" type="presParOf" srcId="{0254C0DB-AB11-4F8D-8292-DEEE40B96379}" destId="{E165361A-EB28-4163-B10F-8FA26523BFDA}" srcOrd="0" destOrd="0" presId="urn:microsoft.com/office/officeart/2005/8/layout/orgChart1"/>
    <dgm:cxn modelId="{0AABA00A-4C2D-4BFE-87D7-9C53CEE19E33}" type="presParOf" srcId="{E165361A-EB28-4163-B10F-8FA26523BFDA}" destId="{99A7AAD7-9592-4D22-8146-8B3929EF72CE}" srcOrd="0" destOrd="0" presId="urn:microsoft.com/office/officeart/2005/8/layout/orgChart1"/>
    <dgm:cxn modelId="{240D3B24-EE3A-4854-8E3A-D7A4767E6960}" type="presParOf" srcId="{E165361A-EB28-4163-B10F-8FA26523BFDA}" destId="{30A44986-DF64-49C6-BC69-A2865029A3F3}" srcOrd="1" destOrd="0" presId="urn:microsoft.com/office/officeart/2005/8/layout/orgChart1"/>
    <dgm:cxn modelId="{91D669BE-5A38-4A5C-9E32-748247F46730}" type="presParOf" srcId="{0254C0DB-AB11-4F8D-8292-DEEE40B96379}" destId="{DB501776-1088-4B43-9B50-2EB7D886F199}" srcOrd="1" destOrd="0" presId="urn:microsoft.com/office/officeart/2005/8/layout/orgChart1"/>
    <dgm:cxn modelId="{EAADF622-1D75-4270-87CE-D6734F6F242B}" type="presParOf" srcId="{0254C0DB-AB11-4F8D-8292-DEEE40B96379}" destId="{EC92F495-6109-4620-A2A7-6EC1032E8CB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7E981D6-6895-47F3-B279-09A1585EC39F}" type="doc">
      <dgm:prSet loTypeId="urn:microsoft.com/office/officeart/2005/8/layout/hList7#5" loCatId="list" qsTypeId="urn:microsoft.com/office/officeart/2005/8/quickstyle/simple1" qsCatId="simple" csTypeId="urn:microsoft.com/office/officeart/2005/8/colors/accent2_4" csCatId="accent2" phldr="1"/>
      <dgm:spPr/>
      <dgm:t>
        <a:bodyPr/>
        <a:lstStyle/>
        <a:p>
          <a:endParaRPr lang="ru-RU"/>
        </a:p>
      </dgm:t>
    </dgm:pt>
    <dgm:pt modelId="{0C67E2F2-6F6B-4C0C-ADD8-7CFC07BE0C53}">
      <dgm:prSet/>
      <dgm:spPr/>
      <dgm:t>
        <a:bodyPr/>
        <a:lstStyle/>
        <a:p>
          <a:pPr rtl="0"/>
          <a:r>
            <a:rPr lang="ru-RU" dirty="0" smtClean="0"/>
            <a:t>Данное правило поведения направлено на предотвращение нарушения, в том числе Федерального закона «О политических партиях», согласно которому вмешательство органов государственной власти и их должностных лиц в деятельность политических партий, равно как и вмешательство политических партий в деятельность органов государственной власти и их должностных лиц, не допускается. </a:t>
          </a:r>
          <a:endParaRPr lang="ru-RU" dirty="0"/>
        </a:p>
      </dgm:t>
    </dgm:pt>
    <dgm:pt modelId="{E42E07CE-A79F-46B3-8F83-FE5D40050031}" type="parTrans" cxnId="{9560FF8D-FC44-455C-B4B3-EEB1EAD1C26A}">
      <dgm:prSet/>
      <dgm:spPr/>
      <dgm:t>
        <a:bodyPr/>
        <a:lstStyle/>
        <a:p>
          <a:endParaRPr lang="ru-RU"/>
        </a:p>
      </dgm:t>
    </dgm:pt>
    <dgm:pt modelId="{EB2660AB-6971-45DC-8243-4E357521A8D3}" type="sibTrans" cxnId="{9560FF8D-FC44-455C-B4B3-EEB1EAD1C26A}">
      <dgm:prSet/>
      <dgm:spPr/>
      <dgm:t>
        <a:bodyPr/>
        <a:lstStyle/>
        <a:p>
          <a:endParaRPr lang="ru-RU"/>
        </a:p>
      </dgm:t>
    </dgm:pt>
    <dgm:pt modelId="{BF809E0C-9CF5-4E05-9AD1-C1BDE8278B9F}" type="pres">
      <dgm:prSet presAssocID="{F7E981D6-6895-47F3-B279-09A1585EC39F}" presName="Name0" presStyleCnt="0">
        <dgm:presLayoutVars>
          <dgm:dir/>
          <dgm:resizeHandles val="exact"/>
        </dgm:presLayoutVars>
      </dgm:prSet>
      <dgm:spPr/>
      <dgm:t>
        <a:bodyPr/>
        <a:lstStyle/>
        <a:p>
          <a:endParaRPr lang="ru-RU"/>
        </a:p>
      </dgm:t>
    </dgm:pt>
    <dgm:pt modelId="{25C633CE-6F07-4A2D-A6D2-031DE0690E4B}" type="pres">
      <dgm:prSet presAssocID="{F7E981D6-6895-47F3-B279-09A1585EC39F}" presName="fgShape" presStyleLbl="fgShp" presStyleIdx="0" presStyleCnt="1"/>
      <dgm:spPr/>
    </dgm:pt>
    <dgm:pt modelId="{873251E1-41DD-4E4D-917C-52E52FD92B7F}" type="pres">
      <dgm:prSet presAssocID="{F7E981D6-6895-47F3-B279-09A1585EC39F}" presName="linComp" presStyleCnt="0"/>
      <dgm:spPr/>
    </dgm:pt>
    <dgm:pt modelId="{C7D4670B-08E8-46AF-AAE4-5D1C9689FA01}" type="pres">
      <dgm:prSet presAssocID="{0C67E2F2-6F6B-4C0C-ADD8-7CFC07BE0C53}" presName="compNode" presStyleCnt="0"/>
      <dgm:spPr/>
    </dgm:pt>
    <dgm:pt modelId="{2364C5EB-01B8-4994-BE00-8F52BFAC58DE}" type="pres">
      <dgm:prSet presAssocID="{0C67E2F2-6F6B-4C0C-ADD8-7CFC07BE0C53}" presName="bkgdShape" presStyleLbl="node1" presStyleIdx="0" presStyleCnt="1"/>
      <dgm:spPr/>
      <dgm:t>
        <a:bodyPr/>
        <a:lstStyle/>
        <a:p>
          <a:endParaRPr lang="ru-RU"/>
        </a:p>
      </dgm:t>
    </dgm:pt>
    <dgm:pt modelId="{0E7A3347-8A1E-42B0-BA3E-59B981D6F382}" type="pres">
      <dgm:prSet presAssocID="{0C67E2F2-6F6B-4C0C-ADD8-7CFC07BE0C53}" presName="nodeTx" presStyleLbl="node1" presStyleIdx="0" presStyleCnt="1">
        <dgm:presLayoutVars>
          <dgm:bulletEnabled val="1"/>
        </dgm:presLayoutVars>
      </dgm:prSet>
      <dgm:spPr/>
      <dgm:t>
        <a:bodyPr/>
        <a:lstStyle/>
        <a:p>
          <a:endParaRPr lang="ru-RU"/>
        </a:p>
      </dgm:t>
    </dgm:pt>
    <dgm:pt modelId="{9219DDCC-0FDF-4348-BEA0-85BF2B2AD922}" type="pres">
      <dgm:prSet presAssocID="{0C67E2F2-6F6B-4C0C-ADD8-7CFC07BE0C53}" presName="invisiNode" presStyleLbl="node1" presStyleIdx="0" presStyleCnt="1"/>
      <dgm:spPr/>
    </dgm:pt>
    <dgm:pt modelId="{0DABA4B7-2E3B-4D98-A9F5-826C162EE79E}" type="pres">
      <dgm:prSet presAssocID="{0C67E2F2-6F6B-4C0C-ADD8-7CFC07BE0C53}" presName="imagNode" presStyleLbl="fgImgPlace1" presStyleIdx="0" presStyleCnt="1" custScaleX="166025"/>
      <dgm:spPr>
        <a:blipFill rotWithShape="0">
          <a:blip xmlns:r="http://schemas.openxmlformats.org/officeDocument/2006/relationships" r:embed="rId1"/>
          <a:stretch>
            <a:fillRect/>
          </a:stretch>
        </a:blipFill>
      </dgm:spPr>
    </dgm:pt>
  </dgm:ptLst>
  <dgm:cxnLst>
    <dgm:cxn modelId="{EB39B10B-8659-49B4-8BF2-2D85993BE0FA}" type="presOf" srcId="{F7E981D6-6895-47F3-B279-09A1585EC39F}" destId="{BF809E0C-9CF5-4E05-9AD1-C1BDE8278B9F}" srcOrd="0" destOrd="0" presId="urn:microsoft.com/office/officeart/2005/8/layout/hList7#5"/>
    <dgm:cxn modelId="{9560FF8D-FC44-455C-B4B3-EEB1EAD1C26A}" srcId="{F7E981D6-6895-47F3-B279-09A1585EC39F}" destId="{0C67E2F2-6F6B-4C0C-ADD8-7CFC07BE0C53}" srcOrd="0" destOrd="0" parTransId="{E42E07CE-A79F-46B3-8F83-FE5D40050031}" sibTransId="{EB2660AB-6971-45DC-8243-4E357521A8D3}"/>
    <dgm:cxn modelId="{3DC894C5-8AA1-4851-B94A-68ECBF1F9E13}" type="presOf" srcId="{0C67E2F2-6F6B-4C0C-ADD8-7CFC07BE0C53}" destId="{0E7A3347-8A1E-42B0-BA3E-59B981D6F382}" srcOrd="1" destOrd="0" presId="urn:microsoft.com/office/officeart/2005/8/layout/hList7#5"/>
    <dgm:cxn modelId="{15718E65-E1A9-4EF5-A762-9D847415CA0C}" type="presOf" srcId="{0C67E2F2-6F6B-4C0C-ADD8-7CFC07BE0C53}" destId="{2364C5EB-01B8-4994-BE00-8F52BFAC58DE}" srcOrd="0" destOrd="0" presId="urn:microsoft.com/office/officeart/2005/8/layout/hList7#5"/>
    <dgm:cxn modelId="{4BF8AB50-4466-4874-AB75-596D0447480C}" type="presParOf" srcId="{BF809E0C-9CF5-4E05-9AD1-C1BDE8278B9F}" destId="{25C633CE-6F07-4A2D-A6D2-031DE0690E4B}" srcOrd="0" destOrd="0" presId="urn:microsoft.com/office/officeart/2005/8/layout/hList7#5"/>
    <dgm:cxn modelId="{181495BC-ADDF-4484-BE07-ADF5E0DD38BD}" type="presParOf" srcId="{BF809E0C-9CF5-4E05-9AD1-C1BDE8278B9F}" destId="{873251E1-41DD-4E4D-917C-52E52FD92B7F}" srcOrd="1" destOrd="0" presId="urn:microsoft.com/office/officeart/2005/8/layout/hList7#5"/>
    <dgm:cxn modelId="{9F09470D-FF14-4F5F-85A5-58AC82CFE0E6}" type="presParOf" srcId="{873251E1-41DD-4E4D-917C-52E52FD92B7F}" destId="{C7D4670B-08E8-46AF-AAE4-5D1C9689FA01}" srcOrd="0" destOrd="0" presId="urn:microsoft.com/office/officeart/2005/8/layout/hList7#5"/>
    <dgm:cxn modelId="{46611D3C-3E26-4602-B994-7533562A50D3}" type="presParOf" srcId="{C7D4670B-08E8-46AF-AAE4-5D1C9689FA01}" destId="{2364C5EB-01B8-4994-BE00-8F52BFAC58DE}" srcOrd="0" destOrd="0" presId="urn:microsoft.com/office/officeart/2005/8/layout/hList7#5"/>
    <dgm:cxn modelId="{153F7FC4-309C-44C8-A961-ABAAC7FA0CF4}" type="presParOf" srcId="{C7D4670B-08E8-46AF-AAE4-5D1C9689FA01}" destId="{0E7A3347-8A1E-42B0-BA3E-59B981D6F382}" srcOrd="1" destOrd="0" presId="urn:microsoft.com/office/officeart/2005/8/layout/hList7#5"/>
    <dgm:cxn modelId="{887D4937-79AE-4DDB-A8E7-D68B0F25A000}" type="presParOf" srcId="{C7D4670B-08E8-46AF-AAE4-5D1C9689FA01}" destId="{9219DDCC-0FDF-4348-BEA0-85BF2B2AD922}" srcOrd="2" destOrd="0" presId="urn:microsoft.com/office/officeart/2005/8/layout/hList7#5"/>
    <dgm:cxn modelId="{FB440EF5-4192-43C9-B9CE-5915F3425AA0}" type="presParOf" srcId="{C7D4670B-08E8-46AF-AAE4-5D1C9689FA01}" destId="{0DABA4B7-2E3B-4D98-A9F5-826C162EE79E}" srcOrd="3" destOrd="0" presId="urn:microsoft.com/office/officeart/2005/8/layout/hList7#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47EE16-0119-455D-AE35-B24CDC5608C4}"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ru-RU"/>
        </a:p>
      </dgm:t>
    </dgm:pt>
    <dgm:pt modelId="{C1190205-C7FF-40A1-B34A-B5D24B09AADD}">
      <dgm:prSet custT="1"/>
      <dgm:spPr/>
      <dgm:t>
        <a:bodyPr/>
        <a:lstStyle/>
        <a:p>
          <a:pPr algn="just" rtl="0"/>
          <a:r>
            <a:rPr lang="ru-RU" sz="1400" dirty="0" smtClean="0">
              <a:latin typeface="Times New Roman" pitchFamily="18" charset="0"/>
              <a:cs typeface="Times New Roman" pitchFamily="18" charset="0"/>
            </a:rPr>
            <a:t>1. Соблюдать ограничения, выполнять обязательства и требования к служебному поведению, не нарушать запреты, установленные законодательством</a:t>
          </a:r>
          <a:endParaRPr lang="ru-RU" sz="1400" dirty="0">
            <a:latin typeface="Times New Roman" pitchFamily="18" charset="0"/>
            <a:cs typeface="Times New Roman" pitchFamily="18" charset="0"/>
          </a:endParaRPr>
        </a:p>
      </dgm:t>
    </dgm:pt>
    <dgm:pt modelId="{0B12F081-8C89-4453-81A8-06DFD8F759A9}" type="parTrans" cxnId="{A069673D-CFCC-4FB5-9BF1-DA460BD33B24}">
      <dgm:prSet/>
      <dgm:spPr/>
      <dgm:t>
        <a:bodyPr/>
        <a:lstStyle/>
        <a:p>
          <a:endParaRPr lang="ru-RU"/>
        </a:p>
      </dgm:t>
    </dgm:pt>
    <dgm:pt modelId="{BAFF3FA0-DA6A-4E95-8C9F-4CBDC36D6178}" type="sibTrans" cxnId="{A069673D-CFCC-4FB5-9BF1-DA460BD33B24}">
      <dgm:prSet/>
      <dgm:spPr/>
      <dgm:t>
        <a:bodyPr/>
        <a:lstStyle/>
        <a:p>
          <a:endParaRPr lang="ru-RU"/>
        </a:p>
      </dgm:t>
    </dgm:pt>
    <dgm:pt modelId="{7BDCEC79-2A0B-4886-A709-904C4A5FBB61}">
      <dgm:prSet custT="1"/>
      <dgm:spPr/>
      <dgm:t>
        <a:bodyPr/>
        <a:lstStyle/>
        <a:p>
          <a:pPr algn="just" rtl="0"/>
          <a:r>
            <a:rPr lang="ru-RU" sz="1400" dirty="0" smtClean="0">
              <a:latin typeface="Times New Roman" pitchFamily="18" charset="0"/>
              <a:cs typeface="Times New Roman" pitchFamily="18" charset="0"/>
            </a:rPr>
            <a:t>2. Представлять сведения о доходах,	имуществе  и обязательствах имущественного характера в случае, если должность, замещаемая государственным гражданским служащим, включена в соответствующий Перечень должностей</a:t>
          </a:r>
          <a:endParaRPr lang="ru-RU" sz="1400" dirty="0">
            <a:latin typeface="Times New Roman" pitchFamily="18" charset="0"/>
            <a:cs typeface="Times New Roman" pitchFamily="18" charset="0"/>
          </a:endParaRPr>
        </a:p>
      </dgm:t>
    </dgm:pt>
    <dgm:pt modelId="{FC4BEE1B-0F17-46A0-9305-80FC6A4B7518}" type="parTrans" cxnId="{5BC79DB5-4798-4EA6-9879-3253F1F784EC}">
      <dgm:prSet/>
      <dgm:spPr/>
      <dgm:t>
        <a:bodyPr/>
        <a:lstStyle/>
        <a:p>
          <a:endParaRPr lang="ru-RU"/>
        </a:p>
      </dgm:t>
    </dgm:pt>
    <dgm:pt modelId="{8ACC1273-467F-43A0-B35C-94F1530954B3}" type="sibTrans" cxnId="{5BC79DB5-4798-4EA6-9879-3253F1F784EC}">
      <dgm:prSet/>
      <dgm:spPr/>
      <dgm:t>
        <a:bodyPr/>
        <a:lstStyle/>
        <a:p>
          <a:endParaRPr lang="ru-RU"/>
        </a:p>
      </dgm:t>
    </dgm:pt>
    <dgm:pt modelId="{3004C070-A934-46A7-8087-E2B9142BEFDC}">
      <dgm:prSet custT="1"/>
      <dgm:spPr/>
      <dgm:t>
        <a:bodyPr/>
        <a:lstStyle/>
        <a:p>
          <a:pPr algn="just" rtl="0"/>
          <a:r>
            <a:rPr lang="ru-RU" sz="1400" dirty="0" smtClean="0">
              <a:latin typeface="Times New Roman" pitchFamily="18" charset="0"/>
              <a:cs typeface="Times New Roman" pitchFamily="18" charset="0"/>
            </a:rPr>
            <a:t>3. Уведомлять в письменной форме своего непосредственного начальника о личной заинтересованности, которая может привести к конфликту интересов, и принимать меры по предотвращению подобного конфликта</a:t>
          </a:r>
          <a:endParaRPr lang="ru-RU" sz="1400" dirty="0">
            <a:latin typeface="Times New Roman" pitchFamily="18" charset="0"/>
            <a:cs typeface="Times New Roman" pitchFamily="18" charset="0"/>
          </a:endParaRPr>
        </a:p>
      </dgm:t>
    </dgm:pt>
    <dgm:pt modelId="{055B41D5-FF5D-46EF-B39A-A8AC436DE67A}" type="parTrans" cxnId="{598D7424-9A87-43A0-9738-8B47C21FBE0E}">
      <dgm:prSet/>
      <dgm:spPr/>
      <dgm:t>
        <a:bodyPr/>
        <a:lstStyle/>
        <a:p>
          <a:endParaRPr lang="ru-RU"/>
        </a:p>
      </dgm:t>
    </dgm:pt>
    <dgm:pt modelId="{8529FF10-6FEC-4E22-9338-8CAD2CCAF7D7}" type="sibTrans" cxnId="{598D7424-9A87-43A0-9738-8B47C21FBE0E}">
      <dgm:prSet/>
      <dgm:spPr/>
      <dgm:t>
        <a:bodyPr/>
        <a:lstStyle/>
        <a:p>
          <a:endParaRPr lang="ru-RU"/>
        </a:p>
      </dgm:t>
    </dgm:pt>
    <dgm:pt modelId="{678284F0-7074-4BC3-B722-DFCBA1FD5DD8}">
      <dgm:prSet custT="1"/>
      <dgm:spPr/>
      <dgm:t>
        <a:bodyPr/>
        <a:lstStyle/>
        <a:p>
          <a:pPr algn="just" rtl="0"/>
          <a:r>
            <a:rPr lang="ru-RU" sz="1400" dirty="0" smtClean="0">
              <a:latin typeface="Times New Roman" pitchFamily="18" charset="0"/>
              <a:cs typeface="Times New Roman" pitchFamily="18" charset="0"/>
            </a:rPr>
            <a:t>4. Уведомлять представителя нанимателя (работодателя), органы прокуратуры, обо всех случаях обращения к нему каких-либо лиц в целях склонения его к совершению коррупционных правонарушений.</a:t>
          </a:r>
          <a:endParaRPr lang="ru-RU" sz="1400" dirty="0">
            <a:latin typeface="Times New Roman" pitchFamily="18" charset="0"/>
            <a:cs typeface="Times New Roman" pitchFamily="18" charset="0"/>
          </a:endParaRPr>
        </a:p>
      </dgm:t>
    </dgm:pt>
    <dgm:pt modelId="{B3ECF967-0749-4389-AC3C-E649D894F027}" type="parTrans" cxnId="{539D0BF3-CC35-4E53-A216-D4FABB3AAD34}">
      <dgm:prSet/>
      <dgm:spPr/>
      <dgm:t>
        <a:bodyPr/>
        <a:lstStyle/>
        <a:p>
          <a:endParaRPr lang="ru-RU"/>
        </a:p>
      </dgm:t>
    </dgm:pt>
    <dgm:pt modelId="{0E0A94B3-81A1-42A9-AB9F-F414655DA474}" type="sibTrans" cxnId="{539D0BF3-CC35-4E53-A216-D4FABB3AAD34}">
      <dgm:prSet/>
      <dgm:spPr/>
      <dgm:t>
        <a:bodyPr/>
        <a:lstStyle/>
        <a:p>
          <a:endParaRPr lang="ru-RU"/>
        </a:p>
      </dgm:t>
    </dgm:pt>
    <dgm:pt modelId="{54A9AF39-75BB-41E1-8680-5AA989ACC30D}">
      <dgm:prSet custT="1"/>
      <dgm:spPr/>
      <dgm:t>
        <a:bodyPr/>
        <a:lstStyle/>
        <a:p>
          <a:pPr algn="just" rtl="0"/>
          <a:r>
            <a:rPr lang="ru-RU" sz="1400" dirty="0" smtClean="0">
              <a:latin typeface="Times New Roman" pitchFamily="18" charset="0"/>
              <a:cs typeface="Times New Roman" pitchFamily="18" charset="0"/>
            </a:rPr>
            <a:t>5. Передать принадлежащие ему ценные бумаги, акции (доли участия, паи в уставных (складочных) капиталах организации) в доверительное управление в случае, если такое владение приводит или может привести к конфликту интересов</a:t>
          </a:r>
          <a:endParaRPr lang="ru-RU" sz="1400" dirty="0">
            <a:latin typeface="Times New Roman" pitchFamily="18" charset="0"/>
            <a:cs typeface="Times New Roman" pitchFamily="18" charset="0"/>
          </a:endParaRPr>
        </a:p>
      </dgm:t>
    </dgm:pt>
    <dgm:pt modelId="{D7A866D0-20BE-48EF-8B94-0B073FF0F4DA}" type="parTrans" cxnId="{21F52F6D-0172-4DDA-95CB-C82C71374008}">
      <dgm:prSet/>
      <dgm:spPr/>
      <dgm:t>
        <a:bodyPr/>
        <a:lstStyle/>
        <a:p>
          <a:endParaRPr lang="ru-RU"/>
        </a:p>
      </dgm:t>
    </dgm:pt>
    <dgm:pt modelId="{E43A74D1-1DF3-4FFF-BED7-85B70A66F544}" type="sibTrans" cxnId="{21F52F6D-0172-4DDA-95CB-C82C71374008}">
      <dgm:prSet/>
      <dgm:spPr/>
      <dgm:t>
        <a:bodyPr/>
        <a:lstStyle/>
        <a:p>
          <a:endParaRPr lang="ru-RU"/>
        </a:p>
      </dgm:t>
    </dgm:pt>
    <dgm:pt modelId="{00C13370-A417-4C56-86FF-70D7654D8A5D}">
      <dgm:prSet custT="1"/>
      <dgm:spPr/>
      <dgm:t>
        <a:bodyPr/>
        <a:lstStyle/>
        <a:p>
          <a:pPr algn="just" rtl="0"/>
          <a:r>
            <a:rPr lang="ru-RU" sz="1400" dirty="0" smtClean="0">
              <a:latin typeface="Times New Roman" pitchFamily="18" charset="0"/>
              <a:cs typeface="Times New Roman" pitchFamily="18" charset="0"/>
            </a:rPr>
            <a:t>6. Сообщать работодателю сведения о последнем месте своей службы при заключении трудовых или гражданско-правовых договоров на выполнение работ (оказание услуг) в течение двух лет после увольнения с государственной службы в случае, если замещаемая в государственном органе должность была включена в соответствующий Перечень должностей.</a:t>
          </a:r>
          <a:endParaRPr lang="ru-RU" sz="1400" dirty="0">
            <a:latin typeface="Times New Roman" pitchFamily="18" charset="0"/>
            <a:cs typeface="Times New Roman" pitchFamily="18" charset="0"/>
          </a:endParaRPr>
        </a:p>
      </dgm:t>
    </dgm:pt>
    <dgm:pt modelId="{4B680E06-7FC8-46D6-B88F-E9FCB3048C1F}" type="parTrans" cxnId="{30ED0976-DDC6-4792-AF12-23F0A62EE814}">
      <dgm:prSet/>
      <dgm:spPr/>
      <dgm:t>
        <a:bodyPr/>
        <a:lstStyle/>
        <a:p>
          <a:endParaRPr lang="ru-RU"/>
        </a:p>
      </dgm:t>
    </dgm:pt>
    <dgm:pt modelId="{DA94EE12-26F9-41DD-8D89-432DC65BBE98}" type="sibTrans" cxnId="{30ED0976-DDC6-4792-AF12-23F0A62EE814}">
      <dgm:prSet/>
      <dgm:spPr/>
      <dgm:t>
        <a:bodyPr/>
        <a:lstStyle/>
        <a:p>
          <a:endParaRPr lang="ru-RU"/>
        </a:p>
      </dgm:t>
    </dgm:pt>
    <dgm:pt modelId="{B17C3B84-3916-455C-86F1-E20BC08FE12D}" type="pres">
      <dgm:prSet presAssocID="{9847EE16-0119-455D-AE35-B24CDC5608C4}" presName="linear" presStyleCnt="0">
        <dgm:presLayoutVars>
          <dgm:animLvl val="lvl"/>
          <dgm:resizeHandles val="exact"/>
        </dgm:presLayoutVars>
      </dgm:prSet>
      <dgm:spPr/>
      <dgm:t>
        <a:bodyPr/>
        <a:lstStyle/>
        <a:p>
          <a:endParaRPr lang="ru-RU"/>
        </a:p>
      </dgm:t>
    </dgm:pt>
    <dgm:pt modelId="{C3A46EEF-5359-4F65-801F-3EF25BB10668}" type="pres">
      <dgm:prSet presAssocID="{C1190205-C7FF-40A1-B34A-B5D24B09AADD}" presName="parentText" presStyleLbl="node1" presStyleIdx="0" presStyleCnt="6">
        <dgm:presLayoutVars>
          <dgm:chMax val="0"/>
          <dgm:bulletEnabled val="1"/>
        </dgm:presLayoutVars>
      </dgm:prSet>
      <dgm:spPr/>
      <dgm:t>
        <a:bodyPr/>
        <a:lstStyle/>
        <a:p>
          <a:endParaRPr lang="ru-RU"/>
        </a:p>
      </dgm:t>
    </dgm:pt>
    <dgm:pt modelId="{F29933D3-82B0-4109-83E9-508D017B7E1B}" type="pres">
      <dgm:prSet presAssocID="{BAFF3FA0-DA6A-4E95-8C9F-4CBDC36D6178}" presName="spacer" presStyleCnt="0"/>
      <dgm:spPr/>
    </dgm:pt>
    <dgm:pt modelId="{46CD60FB-7715-46C1-AB92-4646F22473AF}" type="pres">
      <dgm:prSet presAssocID="{7BDCEC79-2A0B-4886-A709-904C4A5FBB61}" presName="parentText" presStyleLbl="node1" presStyleIdx="1" presStyleCnt="6">
        <dgm:presLayoutVars>
          <dgm:chMax val="0"/>
          <dgm:bulletEnabled val="1"/>
        </dgm:presLayoutVars>
      </dgm:prSet>
      <dgm:spPr/>
      <dgm:t>
        <a:bodyPr/>
        <a:lstStyle/>
        <a:p>
          <a:endParaRPr lang="ru-RU"/>
        </a:p>
      </dgm:t>
    </dgm:pt>
    <dgm:pt modelId="{75EF1C20-C341-451C-9DDF-812C9028335E}" type="pres">
      <dgm:prSet presAssocID="{8ACC1273-467F-43A0-B35C-94F1530954B3}" presName="spacer" presStyleCnt="0"/>
      <dgm:spPr/>
    </dgm:pt>
    <dgm:pt modelId="{C8FE9B0A-F9BA-4F40-8F04-418166DDBE1F}" type="pres">
      <dgm:prSet presAssocID="{3004C070-A934-46A7-8087-E2B9142BEFDC}" presName="parentText" presStyleLbl="node1" presStyleIdx="2" presStyleCnt="6">
        <dgm:presLayoutVars>
          <dgm:chMax val="0"/>
          <dgm:bulletEnabled val="1"/>
        </dgm:presLayoutVars>
      </dgm:prSet>
      <dgm:spPr/>
      <dgm:t>
        <a:bodyPr/>
        <a:lstStyle/>
        <a:p>
          <a:endParaRPr lang="ru-RU"/>
        </a:p>
      </dgm:t>
    </dgm:pt>
    <dgm:pt modelId="{420FDBEE-D2B0-4E76-BE21-44B80E462CEF}" type="pres">
      <dgm:prSet presAssocID="{8529FF10-6FEC-4E22-9338-8CAD2CCAF7D7}" presName="spacer" presStyleCnt="0"/>
      <dgm:spPr/>
    </dgm:pt>
    <dgm:pt modelId="{D0B4A0E8-7A61-4E9D-BDFC-1B0C76D52D42}" type="pres">
      <dgm:prSet presAssocID="{678284F0-7074-4BC3-B722-DFCBA1FD5DD8}" presName="parentText" presStyleLbl="node1" presStyleIdx="3" presStyleCnt="6">
        <dgm:presLayoutVars>
          <dgm:chMax val="0"/>
          <dgm:bulletEnabled val="1"/>
        </dgm:presLayoutVars>
      </dgm:prSet>
      <dgm:spPr/>
      <dgm:t>
        <a:bodyPr/>
        <a:lstStyle/>
        <a:p>
          <a:endParaRPr lang="ru-RU"/>
        </a:p>
      </dgm:t>
    </dgm:pt>
    <dgm:pt modelId="{32FD1426-60A5-4199-9F3A-4CB14F5AF080}" type="pres">
      <dgm:prSet presAssocID="{0E0A94B3-81A1-42A9-AB9F-F414655DA474}" presName="spacer" presStyleCnt="0"/>
      <dgm:spPr/>
    </dgm:pt>
    <dgm:pt modelId="{C9A2F725-9E10-4135-A54C-ABAFD9121752}" type="pres">
      <dgm:prSet presAssocID="{54A9AF39-75BB-41E1-8680-5AA989ACC30D}" presName="parentText" presStyleLbl="node1" presStyleIdx="4" presStyleCnt="6">
        <dgm:presLayoutVars>
          <dgm:chMax val="0"/>
          <dgm:bulletEnabled val="1"/>
        </dgm:presLayoutVars>
      </dgm:prSet>
      <dgm:spPr/>
      <dgm:t>
        <a:bodyPr/>
        <a:lstStyle/>
        <a:p>
          <a:endParaRPr lang="ru-RU"/>
        </a:p>
      </dgm:t>
    </dgm:pt>
    <dgm:pt modelId="{2B84CE12-1800-4CAD-AE96-851419239F52}" type="pres">
      <dgm:prSet presAssocID="{E43A74D1-1DF3-4FFF-BED7-85B70A66F544}" presName="spacer" presStyleCnt="0"/>
      <dgm:spPr/>
    </dgm:pt>
    <dgm:pt modelId="{77B61537-C0F9-4F2D-B2B0-3384CAF39500}" type="pres">
      <dgm:prSet presAssocID="{00C13370-A417-4C56-86FF-70D7654D8A5D}" presName="parentText" presStyleLbl="node1" presStyleIdx="5" presStyleCnt="6">
        <dgm:presLayoutVars>
          <dgm:chMax val="0"/>
          <dgm:bulletEnabled val="1"/>
        </dgm:presLayoutVars>
      </dgm:prSet>
      <dgm:spPr/>
      <dgm:t>
        <a:bodyPr/>
        <a:lstStyle/>
        <a:p>
          <a:endParaRPr lang="ru-RU"/>
        </a:p>
      </dgm:t>
    </dgm:pt>
  </dgm:ptLst>
  <dgm:cxnLst>
    <dgm:cxn modelId="{539D0BF3-CC35-4E53-A216-D4FABB3AAD34}" srcId="{9847EE16-0119-455D-AE35-B24CDC5608C4}" destId="{678284F0-7074-4BC3-B722-DFCBA1FD5DD8}" srcOrd="3" destOrd="0" parTransId="{B3ECF967-0749-4389-AC3C-E649D894F027}" sibTransId="{0E0A94B3-81A1-42A9-AB9F-F414655DA474}"/>
    <dgm:cxn modelId="{5BC79DB5-4798-4EA6-9879-3253F1F784EC}" srcId="{9847EE16-0119-455D-AE35-B24CDC5608C4}" destId="{7BDCEC79-2A0B-4886-A709-904C4A5FBB61}" srcOrd="1" destOrd="0" parTransId="{FC4BEE1B-0F17-46A0-9305-80FC6A4B7518}" sibTransId="{8ACC1273-467F-43A0-B35C-94F1530954B3}"/>
    <dgm:cxn modelId="{598D7424-9A87-43A0-9738-8B47C21FBE0E}" srcId="{9847EE16-0119-455D-AE35-B24CDC5608C4}" destId="{3004C070-A934-46A7-8087-E2B9142BEFDC}" srcOrd="2" destOrd="0" parTransId="{055B41D5-FF5D-46EF-B39A-A8AC436DE67A}" sibTransId="{8529FF10-6FEC-4E22-9338-8CAD2CCAF7D7}"/>
    <dgm:cxn modelId="{32A2679D-68DE-41A2-A8A0-2BC124F5DF23}" type="presOf" srcId="{00C13370-A417-4C56-86FF-70D7654D8A5D}" destId="{77B61537-C0F9-4F2D-B2B0-3384CAF39500}" srcOrd="0" destOrd="0" presId="urn:microsoft.com/office/officeart/2005/8/layout/vList2"/>
    <dgm:cxn modelId="{A069673D-CFCC-4FB5-9BF1-DA460BD33B24}" srcId="{9847EE16-0119-455D-AE35-B24CDC5608C4}" destId="{C1190205-C7FF-40A1-B34A-B5D24B09AADD}" srcOrd="0" destOrd="0" parTransId="{0B12F081-8C89-4453-81A8-06DFD8F759A9}" sibTransId="{BAFF3FA0-DA6A-4E95-8C9F-4CBDC36D6178}"/>
    <dgm:cxn modelId="{82E8FCC9-D75B-4E8D-8A24-FFE9FB7A8F00}" type="presOf" srcId="{7BDCEC79-2A0B-4886-A709-904C4A5FBB61}" destId="{46CD60FB-7715-46C1-AB92-4646F22473AF}" srcOrd="0" destOrd="0" presId="urn:microsoft.com/office/officeart/2005/8/layout/vList2"/>
    <dgm:cxn modelId="{B66695AF-B728-4245-B657-801F6ACE175C}" type="presOf" srcId="{54A9AF39-75BB-41E1-8680-5AA989ACC30D}" destId="{C9A2F725-9E10-4135-A54C-ABAFD9121752}" srcOrd="0" destOrd="0" presId="urn:microsoft.com/office/officeart/2005/8/layout/vList2"/>
    <dgm:cxn modelId="{B2E2EB15-82B5-4B08-86C3-CE21039371DB}" type="presOf" srcId="{C1190205-C7FF-40A1-B34A-B5D24B09AADD}" destId="{C3A46EEF-5359-4F65-801F-3EF25BB10668}" srcOrd="0" destOrd="0" presId="urn:microsoft.com/office/officeart/2005/8/layout/vList2"/>
    <dgm:cxn modelId="{21F52F6D-0172-4DDA-95CB-C82C71374008}" srcId="{9847EE16-0119-455D-AE35-B24CDC5608C4}" destId="{54A9AF39-75BB-41E1-8680-5AA989ACC30D}" srcOrd="4" destOrd="0" parTransId="{D7A866D0-20BE-48EF-8B94-0B073FF0F4DA}" sibTransId="{E43A74D1-1DF3-4FFF-BED7-85B70A66F544}"/>
    <dgm:cxn modelId="{30ED0976-DDC6-4792-AF12-23F0A62EE814}" srcId="{9847EE16-0119-455D-AE35-B24CDC5608C4}" destId="{00C13370-A417-4C56-86FF-70D7654D8A5D}" srcOrd="5" destOrd="0" parTransId="{4B680E06-7FC8-46D6-B88F-E9FCB3048C1F}" sibTransId="{DA94EE12-26F9-41DD-8D89-432DC65BBE98}"/>
    <dgm:cxn modelId="{3639BC7A-C133-45C1-A500-854FADEC5398}" type="presOf" srcId="{678284F0-7074-4BC3-B722-DFCBA1FD5DD8}" destId="{D0B4A0E8-7A61-4E9D-BDFC-1B0C76D52D42}" srcOrd="0" destOrd="0" presId="urn:microsoft.com/office/officeart/2005/8/layout/vList2"/>
    <dgm:cxn modelId="{E73C3022-E891-4872-809E-7F6CCB851CD2}" type="presOf" srcId="{9847EE16-0119-455D-AE35-B24CDC5608C4}" destId="{B17C3B84-3916-455C-86F1-E20BC08FE12D}" srcOrd="0" destOrd="0" presId="urn:microsoft.com/office/officeart/2005/8/layout/vList2"/>
    <dgm:cxn modelId="{406AD9D5-0A4D-4907-B41C-9423BBA5666A}" type="presOf" srcId="{3004C070-A934-46A7-8087-E2B9142BEFDC}" destId="{C8FE9B0A-F9BA-4F40-8F04-418166DDBE1F}" srcOrd="0" destOrd="0" presId="urn:microsoft.com/office/officeart/2005/8/layout/vList2"/>
    <dgm:cxn modelId="{7A347A88-C1EA-4AB3-BF92-434CCC604064}" type="presParOf" srcId="{B17C3B84-3916-455C-86F1-E20BC08FE12D}" destId="{C3A46EEF-5359-4F65-801F-3EF25BB10668}" srcOrd="0" destOrd="0" presId="urn:microsoft.com/office/officeart/2005/8/layout/vList2"/>
    <dgm:cxn modelId="{822D810A-98EC-4580-944B-327FB0EF1EA4}" type="presParOf" srcId="{B17C3B84-3916-455C-86F1-E20BC08FE12D}" destId="{F29933D3-82B0-4109-83E9-508D017B7E1B}" srcOrd="1" destOrd="0" presId="urn:microsoft.com/office/officeart/2005/8/layout/vList2"/>
    <dgm:cxn modelId="{27575D72-7C2B-46BE-B891-7AA9A0E90DEC}" type="presParOf" srcId="{B17C3B84-3916-455C-86F1-E20BC08FE12D}" destId="{46CD60FB-7715-46C1-AB92-4646F22473AF}" srcOrd="2" destOrd="0" presId="urn:microsoft.com/office/officeart/2005/8/layout/vList2"/>
    <dgm:cxn modelId="{F74E24BC-FCA2-45CC-8355-42082A835B83}" type="presParOf" srcId="{B17C3B84-3916-455C-86F1-E20BC08FE12D}" destId="{75EF1C20-C341-451C-9DDF-812C9028335E}" srcOrd="3" destOrd="0" presId="urn:microsoft.com/office/officeart/2005/8/layout/vList2"/>
    <dgm:cxn modelId="{858F61FA-2BFF-4294-960D-9E6041596FE6}" type="presParOf" srcId="{B17C3B84-3916-455C-86F1-E20BC08FE12D}" destId="{C8FE9B0A-F9BA-4F40-8F04-418166DDBE1F}" srcOrd="4" destOrd="0" presId="urn:microsoft.com/office/officeart/2005/8/layout/vList2"/>
    <dgm:cxn modelId="{7B45A33A-1D4A-485D-AD06-801EF99F9E6F}" type="presParOf" srcId="{B17C3B84-3916-455C-86F1-E20BC08FE12D}" destId="{420FDBEE-D2B0-4E76-BE21-44B80E462CEF}" srcOrd="5" destOrd="0" presId="urn:microsoft.com/office/officeart/2005/8/layout/vList2"/>
    <dgm:cxn modelId="{1D8B3693-7AF0-48A8-B5DC-3861C8BB7D54}" type="presParOf" srcId="{B17C3B84-3916-455C-86F1-E20BC08FE12D}" destId="{D0B4A0E8-7A61-4E9D-BDFC-1B0C76D52D42}" srcOrd="6" destOrd="0" presId="urn:microsoft.com/office/officeart/2005/8/layout/vList2"/>
    <dgm:cxn modelId="{57ABB6BB-A9BF-49E4-BE05-987BD51BFB0E}" type="presParOf" srcId="{B17C3B84-3916-455C-86F1-E20BC08FE12D}" destId="{32FD1426-60A5-4199-9F3A-4CB14F5AF080}" srcOrd="7" destOrd="0" presId="urn:microsoft.com/office/officeart/2005/8/layout/vList2"/>
    <dgm:cxn modelId="{D16167E4-BC0C-4D24-9DB2-C96D338C6076}" type="presParOf" srcId="{B17C3B84-3916-455C-86F1-E20BC08FE12D}" destId="{C9A2F725-9E10-4135-A54C-ABAFD9121752}" srcOrd="8" destOrd="0" presId="urn:microsoft.com/office/officeart/2005/8/layout/vList2"/>
    <dgm:cxn modelId="{6DBB2624-033D-4749-9A4F-DC558D60C25C}" type="presParOf" srcId="{B17C3B84-3916-455C-86F1-E20BC08FE12D}" destId="{2B84CE12-1800-4CAD-AE96-851419239F52}" srcOrd="9" destOrd="0" presId="urn:microsoft.com/office/officeart/2005/8/layout/vList2"/>
    <dgm:cxn modelId="{F481744F-2D48-4681-AEBC-759344565538}" type="presParOf" srcId="{B17C3B84-3916-455C-86F1-E20BC08FE12D}" destId="{77B61537-C0F9-4F2D-B2B0-3384CAF3950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D59BDBC-07FE-49F1-9A42-D446D3D8BDAA}" type="doc">
      <dgm:prSet loTypeId="urn:microsoft.com/office/officeart/2005/8/layout/vList3#3" loCatId="list" qsTypeId="urn:microsoft.com/office/officeart/2005/8/quickstyle/simple1" qsCatId="simple" csTypeId="urn:microsoft.com/office/officeart/2005/8/colors/colorful5" csCatId="colorful" phldr="1"/>
      <dgm:spPr/>
      <dgm:t>
        <a:bodyPr/>
        <a:lstStyle/>
        <a:p>
          <a:endParaRPr lang="ru-RU"/>
        </a:p>
      </dgm:t>
    </dgm:pt>
    <dgm:pt modelId="{04FEF62D-B3A6-49A2-9951-DB8DC602E897}">
      <dgm:prSet/>
      <dgm:spPr/>
      <dgm:t>
        <a:bodyPr/>
        <a:lstStyle/>
        <a:p>
          <a:pPr rtl="0"/>
          <a:r>
            <a:rPr lang="ru-RU" dirty="0" smtClean="0"/>
            <a:t>Государственный (муниципальный) служащий, считающий, что он не обладает достаточными знаниями, может самостоятельно получить необходимые знания (в режиме самоподготовки), либо проинформировать об этом представителя нанимателя для возможного направления его на обучение. Дополнительное профессиональное образование государственного (муниципального) служащего может осуществляться в любых не запрещенных законом формах и видах.</a:t>
          </a:r>
          <a:endParaRPr lang="ru-RU" dirty="0"/>
        </a:p>
      </dgm:t>
    </dgm:pt>
    <dgm:pt modelId="{FA92401D-2C5E-4EA9-8FFF-EF6481F9EE3C}" type="parTrans" cxnId="{520D496B-01CA-40B6-9C7B-3FE35816A3C4}">
      <dgm:prSet/>
      <dgm:spPr/>
      <dgm:t>
        <a:bodyPr/>
        <a:lstStyle/>
        <a:p>
          <a:endParaRPr lang="ru-RU"/>
        </a:p>
      </dgm:t>
    </dgm:pt>
    <dgm:pt modelId="{E0BB7065-8224-49E3-A439-CFDB516B3C35}" type="sibTrans" cxnId="{520D496B-01CA-40B6-9C7B-3FE35816A3C4}">
      <dgm:prSet/>
      <dgm:spPr/>
      <dgm:t>
        <a:bodyPr/>
        <a:lstStyle/>
        <a:p>
          <a:endParaRPr lang="ru-RU"/>
        </a:p>
      </dgm:t>
    </dgm:pt>
    <dgm:pt modelId="{341CE107-261B-4B33-A62A-BC2A3FCF60C1}" type="pres">
      <dgm:prSet presAssocID="{0D59BDBC-07FE-49F1-9A42-D446D3D8BDAA}" presName="linearFlow" presStyleCnt="0">
        <dgm:presLayoutVars>
          <dgm:dir/>
          <dgm:resizeHandles val="exact"/>
        </dgm:presLayoutVars>
      </dgm:prSet>
      <dgm:spPr/>
      <dgm:t>
        <a:bodyPr/>
        <a:lstStyle/>
        <a:p>
          <a:endParaRPr lang="ru-RU"/>
        </a:p>
      </dgm:t>
    </dgm:pt>
    <dgm:pt modelId="{9F7D4DBF-5E7B-498C-A61D-57D7D848D427}" type="pres">
      <dgm:prSet presAssocID="{04FEF62D-B3A6-49A2-9951-DB8DC602E897}" presName="composite" presStyleCnt="0"/>
      <dgm:spPr/>
    </dgm:pt>
    <dgm:pt modelId="{015F338C-3209-436C-81E9-6EDB4BD4AD5C}" type="pres">
      <dgm:prSet presAssocID="{04FEF62D-B3A6-49A2-9951-DB8DC602E897}" presName="imgShp" presStyleLbl="fgImgPlace1" presStyleIdx="0" presStyleCnt="1"/>
      <dgm:spPr>
        <a:blipFill rotWithShape="0">
          <a:blip xmlns:r="http://schemas.openxmlformats.org/officeDocument/2006/relationships" r:embed="rId1"/>
          <a:stretch>
            <a:fillRect/>
          </a:stretch>
        </a:blipFill>
        <a:ln>
          <a:solidFill>
            <a:schemeClr val="tx1"/>
          </a:solidFill>
        </a:ln>
      </dgm:spPr>
    </dgm:pt>
    <dgm:pt modelId="{A70635DB-3497-4234-9A80-01D3A0A2EA83}" type="pres">
      <dgm:prSet presAssocID="{04FEF62D-B3A6-49A2-9951-DB8DC602E897}" presName="txShp" presStyleLbl="node1" presStyleIdx="0" presStyleCnt="1" custScaleX="121474" custScaleY="160595">
        <dgm:presLayoutVars>
          <dgm:bulletEnabled val="1"/>
        </dgm:presLayoutVars>
      </dgm:prSet>
      <dgm:spPr/>
      <dgm:t>
        <a:bodyPr/>
        <a:lstStyle/>
        <a:p>
          <a:endParaRPr lang="ru-RU"/>
        </a:p>
      </dgm:t>
    </dgm:pt>
  </dgm:ptLst>
  <dgm:cxnLst>
    <dgm:cxn modelId="{520D496B-01CA-40B6-9C7B-3FE35816A3C4}" srcId="{0D59BDBC-07FE-49F1-9A42-D446D3D8BDAA}" destId="{04FEF62D-B3A6-49A2-9951-DB8DC602E897}" srcOrd="0" destOrd="0" parTransId="{FA92401D-2C5E-4EA9-8FFF-EF6481F9EE3C}" sibTransId="{E0BB7065-8224-49E3-A439-CFDB516B3C35}"/>
    <dgm:cxn modelId="{F3227B8B-0167-40C9-AEA4-F6DDD4A3F50E}" type="presOf" srcId="{0D59BDBC-07FE-49F1-9A42-D446D3D8BDAA}" destId="{341CE107-261B-4B33-A62A-BC2A3FCF60C1}" srcOrd="0" destOrd="0" presId="urn:microsoft.com/office/officeart/2005/8/layout/vList3#3"/>
    <dgm:cxn modelId="{CF4233A2-F56C-40FF-8C71-CF3416AA318F}" type="presOf" srcId="{04FEF62D-B3A6-49A2-9951-DB8DC602E897}" destId="{A70635DB-3497-4234-9A80-01D3A0A2EA83}" srcOrd="0" destOrd="0" presId="urn:microsoft.com/office/officeart/2005/8/layout/vList3#3"/>
    <dgm:cxn modelId="{4A0262F5-F208-4183-BB2E-A3CFC4CBFDE0}" type="presParOf" srcId="{341CE107-261B-4B33-A62A-BC2A3FCF60C1}" destId="{9F7D4DBF-5E7B-498C-A61D-57D7D848D427}" srcOrd="0" destOrd="0" presId="urn:microsoft.com/office/officeart/2005/8/layout/vList3#3"/>
    <dgm:cxn modelId="{90144B1F-8432-4EEA-8198-0C623152696D}" type="presParOf" srcId="{9F7D4DBF-5E7B-498C-A61D-57D7D848D427}" destId="{015F338C-3209-436C-81E9-6EDB4BD4AD5C}" srcOrd="0" destOrd="0" presId="urn:microsoft.com/office/officeart/2005/8/layout/vList3#3"/>
    <dgm:cxn modelId="{18032620-E662-4C62-990A-403A875D66EB}" type="presParOf" srcId="{9F7D4DBF-5E7B-498C-A61D-57D7D848D427}" destId="{A70635DB-3497-4234-9A80-01D3A0A2EA83}"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891114A-75A4-4E10-8A4A-4D8C9D48FDEA}" type="doc">
      <dgm:prSet loTypeId="urn:microsoft.com/office/officeart/2005/8/layout/pyramid2" loCatId="pyramid" qsTypeId="urn:microsoft.com/office/officeart/2005/8/quickstyle/simple1" qsCatId="simple" csTypeId="urn:microsoft.com/office/officeart/2005/8/colors/accent3_1" csCatId="accent3" phldr="1"/>
      <dgm:spPr/>
      <dgm:t>
        <a:bodyPr/>
        <a:lstStyle/>
        <a:p>
          <a:endParaRPr lang="ru-RU"/>
        </a:p>
      </dgm:t>
    </dgm:pt>
    <dgm:pt modelId="{B38E8C97-8D8A-4AC1-91D3-EAFE16969FB1}">
      <dgm:prSet/>
      <dgm:spPr/>
      <dgm:t>
        <a:bodyPr/>
        <a:lstStyle/>
        <a:p>
          <a:pPr rtl="0"/>
          <a:r>
            <a:rPr lang="ru-RU" dirty="0" smtClean="0"/>
            <a:t>Государственный                          ( муниципальный) служащий обязан сообщать представителю нанимателя о личной заинтересованности при исполнении должностных обязанностей, которая может привести к конфликту интересов. </a:t>
          </a:r>
          <a:endParaRPr lang="ru-RU" dirty="0"/>
        </a:p>
      </dgm:t>
    </dgm:pt>
    <dgm:pt modelId="{C5FA6585-C328-47F9-A837-47731FDE9194}" type="parTrans" cxnId="{D8FC57D7-3D79-41DD-B65F-CD7F649D4B64}">
      <dgm:prSet/>
      <dgm:spPr/>
      <dgm:t>
        <a:bodyPr/>
        <a:lstStyle/>
        <a:p>
          <a:endParaRPr lang="ru-RU"/>
        </a:p>
      </dgm:t>
    </dgm:pt>
    <dgm:pt modelId="{B049191E-939C-4FA6-BBB8-BD7356C3F3F6}" type="sibTrans" cxnId="{D8FC57D7-3D79-41DD-B65F-CD7F649D4B64}">
      <dgm:prSet/>
      <dgm:spPr/>
      <dgm:t>
        <a:bodyPr/>
        <a:lstStyle/>
        <a:p>
          <a:endParaRPr lang="ru-RU"/>
        </a:p>
      </dgm:t>
    </dgm:pt>
    <dgm:pt modelId="{CA460AE1-D9F5-4AF7-ACB2-B9739E6865E5}" type="pres">
      <dgm:prSet presAssocID="{8891114A-75A4-4E10-8A4A-4D8C9D48FDEA}" presName="compositeShape" presStyleCnt="0">
        <dgm:presLayoutVars>
          <dgm:dir/>
          <dgm:resizeHandles/>
        </dgm:presLayoutVars>
      </dgm:prSet>
      <dgm:spPr/>
      <dgm:t>
        <a:bodyPr/>
        <a:lstStyle/>
        <a:p>
          <a:endParaRPr lang="ru-RU"/>
        </a:p>
      </dgm:t>
    </dgm:pt>
    <dgm:pt modelId="{C281A9C9-224C-440A-8F2F-EB34B67195C7}" type="pres">
      <dgm:prSet presAssocID="{8891114A-75A4-4E10-8A4A-4D8C9D48FDEA}" presName="pyramid" presStyleLbl="node1" presStyleIdx="0" presStyleCnt="1"/>
      <dgm:spPr/>
    </dgm:pt>
    <dgm:pt modelId="{234A8D4A-C086-4A50-BD5C-55DCB5C329AF}" type="pres">
      <dgm:prSet presAssocID="{8891114A-75A4-4E10-8A4A-4D8C9D48FDEA}" presName="theList" presStyleCnt="0"/>
      <dgm:spPr/>
    </dgm:pt>
    <dgm:pt modelId="{8D083C8D-23AA-44F0-869E-0C4C43325508}" type="pres">
      <dgm:prSet presAssocID="{B38E8C97-8D8A-4AC1-91D3-EAFE16969FB1}" presName="aNode" presStyleLbl="fgAcc1" presStyleIdx="0" presStyleCnt="1">
        <dgm:presLayoutVars>
          <dgm:bulletEnabled val="1"/>
        </dgm:presLayoutVars>
      </dgm:prSet>
      <dgm:spPr/>
      <dgm:t>
        <a:bodyPr/>
        <a:lstStyle/>
        <a:p>
          <a:endParaRPr lang="ru-RU"/>
        </a:p>
      </dgm:t>
    </dgm:pt>
    <dgm:pt modelId="{AC187FA7-DFCD-4BA3-9804-1630ECF18F94}" type="pres">
      <dgm:prSet presAssocID="{B38E8C97-8D8A-4AC1-91D3-EAFE16969FB1}" presName="aSpace" presStyleCnt="0"/>
      <dgm:spPr/>
    </dgm:pt>
  </dgm:ptLst>
  <dgm:cxnLst>
    <dgm:cxn modelId="{D8E0A230-6FB8-46F7-9085-F7C1A4FA3654}" type="presOf" srcId="{8891114A-75A4-4E10-8A4A-4D8C9D48FDEA}" destId="{CA460AE1-D9F5-4AF7-ACB2-B9739E6865E5}" srcOrd="0" destOrd="0" presId="urn:microsoft.com/office/officeart/2005/8/layout/pyramid2"/>
    <dgm:cxn modelId="{D8FC57D7-3D79-41DD-B65F-CD7F649D4B64}" srcId="{8891114A-75A4-4E10-8A4A-4D8C9D48FDEA}" destId="{B38E8C97-8D8A-4AC1-91D3-EAFE16969FB1}" srcOrd="0" destOrd="0" parTransId="{C5FA6585-C328-47F9-A837-47731FDE9194}" sibTransId="{B049191E-939C-4FA6-BBB8-BD7356C3F3F6}"/>
    <dgm:cxn modelId="{CF4FCB81-A4EB-4309-92AE-088E144CE56E}" type="presOf" srcId="{B38E8C97-8D8A-4AC1-91D3-EAFE16969FB1}" destId="{8D083C8D-23AA-44F0-869E-0C4C43325508}" srcOrd="0" destOrd="0" presId="urn:microsoft.com/office/officeart/2005/8/layout/pyramid2"/>
    <dgm:cxn modelId="{BF938D32-978E-4D88-BFD7-67DBC6DA6422}" type="presParOf" srcId="{CA460AE1-D9F5-4AF7-ACB2-B9739E6865E5}" destId="{C281A9C9-224C-440A-8F2F-EB34B67195C7}" srcOrd="0" destOrd="0" presId="urn:microsoft.com/office/officeart/2005/8/layout/pyramid2"/>
    <dgm:cxn modelId="{F7750F85-0455-41A4-ACF6-CD04764BF953}" type="presParOf" srcId="{CA460AE1-D9F5-4AF7-ACB2-B9739E6865E5}" destId="{234A8D4A-C086-4A50-BD5C-55DCB5C329AF}" srcOrd="1" destOrd="0" presId="urn:microsoft.com/office/officeart/2005/8/layout/pyramid2"/>
    <dgm:cxn modelId="{50AEDA43-B622-458F-B62C-528E216482EB}" type="presParOf" srcId="{234A8D4A-C086-4A50-BD5C-55DCB5C329AF}" destId="{8D083C8D-23AA-44F0-869E-0C4C43325508}" srcOrd="0" destOrd="0" presId="urn:microsoft.com/office/officeart/2005/8/layout/pyramid2"/>
    <dgm:cxn modelId="{8175A86F-0258-4C0E-9EE3-D4F310D39E38}" type="presParOf" srcId="{234A8D4A-C086-4A50-BD5C-55DCB5C329AF}" destId="{AC187FA7-DFCD-4BA3-9804-1630ECF18F94}"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2AF1D5C-9D9E-4888-A3A7-2ECA199DB250}"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ru-RU"/>
        </a:p>
      </dgm:t>
    </dgm:pt>
    <dgm:pt modelId="{86062C8F-BAF3-49FF-839E-6A5D724B366C}">
      <dgm:prSet custT="1"/>
      <dgm:spPr/>
      <dgm:t>
        <a:bodyPr/>
        <a:lstStyle/>
        <a:p>
          <a:pPr rtl="0"/>
          <a:r>
            <a:rPr lang="ru-RU" sz="1200" b="1" dirty="0" smtClean="0">
              <a:latin typeface="Times New Roman" pitchFamily="18" charset="0"/>
              <a:cs typeface="Times New Roman" pitchFamily="18" charset="0"/>
            </a:rPr>
            <a:t>После получения от служащего уведомления представитель нанимателя принимает меры к предотвращению и урегулированию конфликта интересов, которые могут заключаться в следующем: </a:t>
          </a:r>
          <a:endParaRPr lang="ru-RU" sz="1200" b="1" dirty="0">
            <a:latin typeface="Times New Roman" pitchFamily="18" charset="0"/>
            <a:cs typeface="Times New Roman" pitchFamily="18" charset="0"/>
          </a:endParaRPr>
        </a:p>
      </dgm:t>
    </dgm:pt>
    <dgm:pt modelId="{BC34D0D6-EFE6-4AF6-B00C-7826880F64CD}" type="parTrans" cxnId="{4FF96F16-FDAD-41EC-A595-FF9F05CA27D5}">
      <dgm:prSet/>
      <dgm:spPr/>
      <dgm:t>
        <a:bodyPr/>
        <a:lstStyle/>
        <a:p>
          <a:endParaRPr lang="ru-RU"/>
        </a:p>
      </dgm:t>
    </dgm:pt>
    <dgm:pt modelId="{B130452D-9D73-40BB-AF3F-77ABED865A08}" type="sibTrans" cxnId="{4FF96F16-FDAD-41EC-A595-FF9F05CA27D5}">
      <dgm:prSet/>
      <dgm:spPr/>
      <dgm:t>
        <a:bodyPr/>
        <a:lstStyle/>
        <a:p>
          <a:endParaRPr lang="ru-RU"/>
        </a:p>
      </dgm:t>
    </dgm:pt>
    <dgm:pt modelId="{BF8E8325-1550-4E74-AEF4-19ADEC426B11}">
      <dgm:prSet custT="1"/>
      <dgm:spPr/>
      <dgm:t>
        <a:bodyPr/>
        <a:lstStyle/>
        <a:p>
          <a:pPr rtl="0"/>
          <a:r>
            <a:rPr lang="ru-RU" sz="1200" b="1" dirty="0" smtClean="0">
              <a:latin typeface="Times New Roman" pitchFamily="18" charset="0"/>
              <a:cs typeface="Times New Roman" pitchFamily="18" charset="0"/>
            </a:rPr>
            <a:t>- в изменении должностного или служебного положения государственного (муниципального) служащего, являющегося стороной конфликта интересов, вплоть до его отстранения от исполнения должностных (служебных) обязанностей в установленном порядке; </a:t>
          </a:r>
          <a:endParaRPr lang="ru-RU" sz="1200" b="1" dirty="0">
            <a:latin typeface="Times New Roman" pitchFamily="18" charset="0"/>
            <a:cs typeface="Times New Roman" pitchFamily="18" charset="0"/>
          </a:endParaRPr>
        </a:p>
      </dgm:t>
    </dgm:pt>
    <dgm:pt modelId="{33377884-AD7A-4EF0-AC0F-C26649EBC859}" type="parTrans" cxnId="{2589D98A-32D8-46C8-8506-A076779AFA9A}">
      <dgm:prSet/>
      <dgm:spPr/>
      <dgm:t>
        <a:bodyPr/>
        <a:lstStyle/>
        <a:p>
          <a:endParaRPr lang="ru-RU"/>
        </a:p>
      </dgm:t>
    </dgm:pt>
    <dgm:pt modelId="{48539540-B9A5-44D0-9B03-4F459E7A9CDB}" type="sibTrans" cxnId="{2589D98A-32D8-46C8-8506-A076779AFA9A}">
      <dgm:prSet/>
      <dgm:spPr/>
      <dgm:t>
        <a:bodyPr/>
        <a:lstStyle/>
        <a:p>
          <a:endParaRPr lang="ru-RU"/>
        </a:p>
      </dgm:t>
    </dgm:pt>
    <dgm:pt modelId="{64B64EFC-54E5-4EDF-B2DB-CEC389515974}">
      <dgm:prSet custT="1"/>
      <dgm:spPr/>
      <dgm:t>
        <a:bodyPr/>
        <a:lstStyle/>
        <a:p>
          <a:pPr rtl="0"/>
          <a:r>
            <a:rPr lang="ru-RU" sz="1200" b="1" dirty="0" smtClean="0">
              <a:latin typeface="Times New Roman" pitchFamily="18" charset="0"/>
              <a:cs typeface="Times New Roman" pitchFamily="18" charset="0"/>
            </a:rPr>
            <a:t>- в отказе государственного (муниципального) служащего от выгоды, явившейся причиной возникновения конфликта интересов; </a:t>
          </a:r>
          <a:endParaRPr lang="ru-RU" sz="1200" b="1" dirty="0">
            <a:latin typeface="Times New Roman" pitchFamily="18" charset="0"/>
            <a:cs typeface="Times New Roman" pitchFamily="18" charset="0"/>
          </a:endParaRPr>
        </a:p>
      </dgm:t>
    </dgm:pt>
    <dgm:pt modelId="{21C548D8-005C-4035-BE49-86460290F528}" type="parTrans" cxnId="{A5A2E63F-FE31-4E70-AF05-03876BFACE4A}">
      <dgm:prSet/>
      <dgm:spPr/>
      <dgm:t>
        <a:bodyPr/>
        <a:lstStyle/>
        <a:p>
          <a:endParaRPr lang="ru-RU"/>
        </a:p>
      </dgm:t>
    </dgm:pt>
    <dgm:pt modelId="{64DC617E-60FA-4D86-9F55-FE369CF394F1}" type="sibTrans" cxnId="{A5A2E63F-FE31-4E70-AF05-03876BFACE4A}">
      <dgm:prSet/>
      <dgm:spPr/>
      <dgm:t>
        <a:bodyPr/>
        <a:lstStyle/>
        <a:p>
          <a:endParaRPr lang="ru-RU"/>
        </a:p>
      </dgm:t>
    </dgm:pt>
    <dgm:pt modelId="{B0BF47CB-765A-479A-B386-573B30811EAE}">
      <dgm:prSet custT="1"/>
      <dgm:spPr/>
      <dgm:t>
        <a:bodyPr/>
        <a:lstStyle/>
        <a:p>
          <a:pPr rtl="0"/>
          <a:r>
            <a:rPr lang="ru-RU" sz="1200" b="1" dirty="0" smtClean="0">
              <a:latin typeface="Times New Roman" pitchFamily="18" charset="0"/>
              <a:cs typeface="Times New Roman" pitchFamily="18" charset="0"/>
            </a:rPr>
            <a:t>- в отводе или самоотводе государственного (муниципального) служащего. </a:t>
          </a:r>
          <a:endParaRPr lang="ru-RU" sz="1200" b="1" dirty="0">
            <a:latin typeface="Times New Roman" pitchFamily="18" charset="0"/>
            <a:cs typeface="Times New Roman" pitchFamily="18" charset="0"/>
          </a:endParaRPr>
        </a:p>
      </dgm:t>
    </dgm:pt>
    <dgm:pt modelId="{C34D393C-3859-4A1A-AA0A-6507EAB65903}" type="parTrans" cxnId="{451F4D33-AE33-48DF-B1A2-EE71FBB14A31}">
      <dgm:prSet/>
      <dgm:spPr/>
      <dgm:t>
        <a:bodyPr/>
        <a:lstStyle/>
        <a:p>
          <a:endParaRPr lang="ru-RU"/>
        </a:p>
      </dgm:t>
    </dgm:pt>
    <dgm:pt modelId="{6BE38160-33CA-4CCC-B3C8-B631A4BB5EAA}" type="sibTrans" cxnId="{451F4D33-AE33-48DF-B1A2-EE71FBB14A31}">
      <dgm:prSet/>
      <dgm:spPr/>
      <dgm:t>
        <a:bodyPr/>
        <a:lstStyle/>
        <a:p>
          <a:endParaRPr lang="ru-RU"/>
        </a:p>
      </dgm:t>
    </dgm:pt>
    <dgm:pt modelId="{A792FC02-3AF5-491A-B75E-FF126B88FE13}" type="pres">
      <dgm:prSet presAssocID="{F2AF1D5C-9D9E-4888-A3A7-2ECA199DB250}" presName="cycle" presStyleCnt="0">
        <dgm:presLayoutVars>
          <dgm:dir/>
          <dgm:resizeHandles val="exact"/>
        </dgm:presLayoutVars>
      </dgm:prSet>
      <dgm:spPr/>
      <dgm:t>
        <a:bodyPr/>
        <a:lstStyle/>
        <a:p>
          <a:endParaRPr lang="ru-RU"/>
        </a:p>
      </dgm:t>
    </dgm:pt>
    <dgm:pt modelId="{9E80D8FF-422D-4B7F-AF01-95C980A8F168}" type="pres">
      <dgm:prSet presAssocID="{86062C8F-BAF3-49FF-839E-6A5D724B366C}" presName="node" presStyleLbl="node1" presStyleIdx="0" presStyleCnt="4" custScaleX="146322" custScaleY="120706">
        <dgm:presLayoutVars>
          <dgm:bulletEnabled val="1"/>
        </dgm:presLayoutVars>
      </dgm:prSet>
      <dgm:spPr/>
      <dgm:t>
        <a:bodyPr/>
        <a:lstStyle/>
        <a:p>
          <a:endParaRPr lang="ru-RU"/>
        </a:p>
      </dgm:t>
    </dgm:pt>
    <dgm:pt modelId="{35D7D8A4-FB51-4A58-9E16-2484A6333BFF}" type="pres">
      <dgm:prSet presAssocID="{B130452D-9D73-40BB-AF3F-77ABED865A08}" presName="sibTrans" presStyleLbl="sibTrans2D1" presStyleIdx="0" presStyleCnt="4"/>
      <dgm:spPr/>
      <dgm:t>
        <a:bodyPr/>
        <a:lstStyle/>
        <a:p>
          <a:endParaRPr lang="ru-RU"/>
        </a:p>
      </dgm:t>
    </dgm:pt>
    <dgm:pt modelId="{65F04BCC-419F-42AF-9F68-CD06EE183D16}" type="pres">
      <dgm:prSet presAssocID="{B130452D-9D73-40BB-AF3F-77ABED865A08}" presName="connectorText" presStyleLbl="sibTrans2D1" presStyleIdx="0" presStyleCnt="4"/>
      <dgm:spPr/>
      <dgm:t>
        <a:bodyPr/>
        <a:lstStyle/>
        <a:p>
          <a:endParaRPr lang="ru-RU"/>
        </a:p>
      </dgm:t>
    </dgm:pt>
    <dgm:pt modelId="{79039EBB-DADC-4EE9-AFE6-CC24FB26DA07}" type="pres">
      <dgm:prSet presAssocID="{BF8E8325-1550-4E74-AEF4-19ADEC426B11}" presName="node" presStyleLbl="node1" presStyleIdx="1" presStyleCnt="4" custScaleX="146322" custScaleY="120706">
        <dgm:presLayoutVars>
          <dgm:bulletEnabled val="1"/>
        </dgm:presLayoutVars>
      </dgm:prSet>
      <dgm:spPr/>
      <dgm:t>
        <a:bodyPr/>
        <a:lstStyle/>
        <a:p>
          <a:endParaRPr lang="ru-RU"/>
        </a:p>
      </dgm:t>
    </dgm:pt>
    <dgm:pt modelId="{3A070E05-69F1-441E-829D-A0537D70EE5C}" type="pres">
      <dgm:prSet presAssocID="{48539540-B9A5-44D0-9B03-4F459E7A9CDB}" presName="sibTrans" presStyleLbl="sibTrans2D1" presStyleIdx="1" presStyleCnt="4"/>
      <dgm:spPr/>
      <dgm:t>
        <a:bodyPr/>
        <a:lstStyle/>
        <a:p>
          <a:endParaRPr lang="ru-RU"/>
        </a:p>
      </dgm:t>
    </dgm:pt>
    <dgm:pt modelId="{17B5B61A-04A6-4866-B613-E0F305FE370E}" type="pres">
      <dgm:prSet presAssocID="{48539540-B9A5-44D0-9B03-4F459E7A9CDB}" presName="connectorText" presStyleLbl="sibTrans2D1" presStyleIdx="1" presStyleCnt="4"/>
      <dgm:spPr/>
      <dgm:t>
        <a:bodyPr/>
        <a:lstStyle/>
        <a:p>
          <a:endParaRPr lang="ru-RU"/>
        </a:p>
      </dgm:t>
    </dgm:pt>
    <dgm:pt modelId="{D422611D-CAAB-49CF-A793-89B601043241}" type="pres">
      <dgm:prSet presAssocID="{64B64EFC-54E5-4EDF-B2DB-CEC389515974}" presName="node" presStyleLbl="node1" presStyleIdx="2" presStyleCnt="4" custScaleX="146322" custScaleY="120706">
        <dgm:presLayoutVars>
          <dgm:bulletEnabled val="1"/>
        </dgm:presLayoutVars>
      </dgm:prSet>
      <dgm:spPr/>
      <dgm:t>
        <a:bodyPr/>
        <a:lstStyle/>
        <a:p>
          <a:endParaRPr lang="ru-RU"/>
        </a:p>
      </dgm:t>
    </dgm:pt>
    <dgm:pt modelId="{528ECC45-593C-491F-B1D6-771BF3AB28A9}" type="pres">
      <dgm:prSet presAssocID="{64DC617E-60FA-4D86-9F55-FE369CF394F1}" presName="sibTrans" presStyleLbl="sibTrans2D1" presStyleIdx="2" presStyleCnt="4"/>
      <dgm:spPr/>
      <dgm:t>
        <a:bodyPr/>
        <a:lstStyle/>
        <a:p>
          <a:endParaRPr lang="ru-RU"/>
        </a:p>
      </dgm:t>
    </dgm:pt>
    <dgm:pt modelId="{678929C9-188F-466D-85ED-44171908204A}" type="pres">
      <dgm:prSet presAssocID="{64DC617E-60FA-4D86-9F55-FE369CF394F1}" presName="connectorText" presStyleLbl="sibTrans2D1" presStyleIdx="2" presStyleCnt="4"/>
      <dgm:spPr/>
      <dgm:t>
        <a:bodyPr/>
        <a:lstStyle/>
        <a:p>
          <a:endParaRPr lang="ru-RU"/>
        </a:p>
      </dgm:t>
    </dgm:pt>
    <dgm:pt modelId="{D1F2F211-C2FC-4663-B6D2-59D8FE468737}" type="pres">
      <dgm:prSet presAssocID="{B0BF47CB-765A-479A-B386-573B30811EAE}" presName="node" presStyleLbl="node1" presStyleIdx="3" presStyleCnt="4" custScaleX="146322" custScaleY="120706">
        <dgm:presLayoutVars>
          <dgm:bulletEnabled val="1"/>
        </dgm:presLayoutVars>
      </dgm:prSet>
      <dgm:spPr/>
      <dgm:t>
        <a:bodyPr/>
        <a:lstStyle/>
        <a:p>
          <a:endParaRPr lang="ru-RU"/>
        </a:p>
      </dgm:t>
    </dgm:pt>
    <dgm:pt modelId="{76AC1BF1-00A1-4A23-A802-849F283F3F85}" type="pres">
      <dgm:prSet presAssocID="{6BE38160-33CA-4CCC-B3C8-B631A4BB5EAA}" presName="sibTrans" presStyleLbl="sibTrans2D1" presStyleIdx="3" presStyleCnt="4"/>
      <dgm:spPr/>
      <dgm:t>
        <a:bodyPr/>
        <a:lstStyle/>
        <a:p>
          <a:endParaRPr lang="ru-RU"/>
        </a:p>
      </dgm:t>
    </dgm:pt>
    <dgm:pt modelId="{3B960751-659B-4328-A7EA-6F6419E9FEFD}" type="pres">
      <dgm:prSet presAssocID="{6BE38160-33CA-4CCC-B3C8-B631A4BB5EAA}" presName="connectorText" presStyleLbl="sibTrans2D1" presStyleIdx="3" presStyleCnt="4"/>
      <dgm:spPr/>
      <dgm:t>
        <a:bodyPr/>
        <a:lstStyle/>
        <a:p>
          <a:endParaRPr lang="ru-RU"/>
        </a:p>
      </dgm:t>
    </dgm:pt>
  </dgm:ptLst>
  <dgm:cxnLst>
    <dgm:cxn modelId="{B8CA9BC1-E9F3-4061-A2AF-AC4F6CD02D27}" type="presOf" srcId="{BF8E8325-1550-4E74-AEF4-19ADEC426B11}" destId="{79039EBB-DADC-4EE9-AFE6-CC24FB26DA07}" srcOrd="0" destOrd="0" presId="urn:microsoft.com/office/officeart/2005/8/layout/cycle2"/>
    <dgm:cxn modelId="{451F4D33-AE33-48DF-B1A2-EE71FBB14A31}" srcId="{F2AF1D5C-9D9E-4888-A3A7-2ECA199DB250}" destId="{B0BF47CB-765A-479A-B386-573B30811EAE}" srcOrd="3" destOrd="0" parTransId="{C34D393C-3859-4A1A-AA0A-6507EAB65903}" sibTransId="{6BE38160-33CA-4CCC-B3C8-B631A4BB5EAA}"/>
    <dgm:cxn modelId="{A5A2E63F-FE31-4E70-AF05-03876BFACE4A}" srcId="{F2AF1D5C-9D9E-4888-A3A7-2ECA199DB250}" destId="{64B64EFC-54E5-4EDF-B2DB-CEC389515974}" srcOrd="2" destOrd="0" parTransId="{21C548D8-005C-4035-BE49-86460290F528}" sibTransId="{64DC617E-60FA-4D86-9F55-FE369CF394F1}"/>
    <dgm:cxn modelId="{2589D98A-32D8-46C8-8506-A076779AFA9A}" srcId="{F2AF1D5C-9D9E-4888-A3A7-2ECA199DB250}" destId="{BF8E8325-1550-4E74-AEF4-19ADEC426B11}" srcOrd="1" destOrd="0" parTransId="{33377884-AD7A-4EF0-AC0F-C26649EBC859}" sibTransId="{48539540-B9A5-44D0-9B03-4F459E7A9CDB}"/>
    <dgm:cxn modelId="{B137C7F5-78CF-4DF7-AD81-1B1CE052A9FF}" type="presOf" srcId="{64B64EFC-54E5-4EDF-B2DB-CEC389515974}" destId="{D422611D-CAAB-49CF-A793-89B601043241}" srcOrd="0" destOrd="0" presId="urn:microsoft.com/office/officeart/2005/8/layout/cycle2"/>
    <dgm:cxn modelId="{D77EE465-CD6C-4F00-9CE0-5AB0513D0DA1}" type="presOf" srcId="{64DC617E-60FA-4D86-9F55-FE369CF394F1}" destId="{678929C9-188F-466D-85ED-44171908204A}" srcOrd="1" destOrd="0" presId="urn:microsoft.com/office/officeart/2005/8/layout/cycle2"/>
    <dgm:cxn modelId="{4FF96F16-FDAD-41EC-A595-FF9F05CA27D5}" srcId="{F2AF1D5C-9D9E-4888-A3A7-2ECA199DB250}" destId="{86062C8F-BAF3-49FF-839E-6A5D724B366C}" srcOrd="0" destOrd="0" parTransId="{BC34D0D6-EFE6-4AF6-B00C-7826880F64CD}" sibTransId="{B130452D-9D73-40BB-AF3F-77ABED865A08}"/>
    <dgm:cxn modelId="{5A98C839-F17B-4EE5-9C18-4BA4FED04D88}" type="presOf" srcId="{F2AF1D5C-9D9E-4888-A3A7-2ECA199DB250}" destId="{A792FC02-3AF5-491A-B75E-FF126B88FE13}" srcOrd="0" destOrd="0" presId="urn:microsoft.com/office/officeart/2005/8/layout/cycle2"/>
    <dgm:cxn modelId="{AE9A0085-43FB-471E-9919-2BE6EA91D967}" type="presOf" srcId="{86062C8F-BAF3-49FF-839E-6A5D724B366C}" destId="{9E80D8FF-422D-4B7F-AF01-95C980A8F168}" srcOrd="0" destOrd="0" presId="urn:microsoft.com/office/officeart/2005/8/layout/cycle2"/>
    <dgm:cxn modelId="{185AA4A0-E7BC-44B8-9109-018D795AF873}" type="presOf" srcId="{B130452D-9D73-40BB-AF3F-77ABED865A08}" destId="{65F04BCC-419F-42AF-9F68-CD06EE183D16}" srcOrd="1" destOrd="0" presId="urn:microsoft.com/office/officeart/2005/8/layout/cycle2"/>
    <dgm:cxn modelId="{6580A7BE-995D-4E45-BE0F-F93C02531258}" type="presOf" srcId="{B0BF47CB-765A-479A-B386-573B30811EAE}" destId="{D1F2F211-C2FC-4663-B6D2-59D8FE468737}" srcOrd="0" destOrd="0" presId="urn:microsoft.com/office/officeart/2005/8/layout/cycle2"/>
    <dgm:cxn modelId="{3EA1C7DF-39FA-4C19-A2C1-FF1E8B9C4700}" type="presOf" srcId="{48539540-B9A5-44D0-9B03-4F459E7A9CDB}" destId="{3A070E05-69F1-441E-829D-A0537D70EE5C}" srcOrd="0" destOrd="0" presId="urn:microsoft.com/office/officeart/2005/8/layout/cycle2"/>
    <dgm:cxn modelId="{3ACE726A-E351-47BC-8A0C-A6BDDCCE7248}" type="presOf" srcId="{64DC617E-60FA-4D86-9F55-FE369CF394F1}" destId="{528ECC45-593C-491F-B1D6-771BF3AB28A9}" srcOrd="0" destOrd="0" presId="urn:microsoft.com/office/officeart/2005/8/layout/cycle2"/>
    <dgm:cxn modelId="{32A78BCC-CDC9-4EA7-BF9F-D7A93639107B}" type="presOf" srcId="{48539540-B9A5-44D0-9B03-4F459E7A9CDB}" destId="{17B5B61A-04A6-4866-B613-E0F305FE370E}" srcOrd="1" destOrd="0" presId="urn:microsoft.com/office/officeart/2005/8/layout/cycle2"/>
    <dgm:cxn modelId="{B7EA77ED-B6F7-4977-AB66-210FB88D4AFD}" type="presOf" srcId="{B130452D-9D73-40BB-AF3F-77ABED865A08}" destId="{35D7D8A4-FB51-4A58-9E16-2484A6333BFF}" srcOrd="0" destOrd="0" presId="urn:microsoft.com/office/officeart/2005/8/layout/cycle2"/>
    <dgm:cxn modelId="{90FE8EB3-F897-44A2-BC00-CEED62E5501F}" type="presOf" srcId="{6BE38160-33CA-4CCC-B3C8-B631A4BB5EAA}" destId="{3B960751-659B-4328-A7EA-6F6419E9FEFD}" srcOrd="1" destOrd="0" presId="urn:microsoft.com/office/officeart/2005/8/layout/cycle2"/>
    <dgm:cxn modelId="{A92CD727-73D8-44C8-9A51-A28AB18EB0CB}" type="presOf" srcId="{6BE38160-33CA-4CCC-B3C8-B631A4BB5EAA}" destId="{76AC1BF1-00A1-4A23-A802-849F283F3F85}" srcOrd="0" destOrd="0" presId="urn:microsoft.com/office/officeart/2005/8/layout/cycle2"/>
    <dgm:cxn modelId="{BBE06B58-4C03-425D-B273-C30C75E94866}" type="presParOf" srcId="{A792FC02-3AF5-491A-B75E-FF126B88FE13}" destId="{9E80D8FF-422D-4B7F-AF01-95C980A8F168}" srcOrd="0" destOrd="0" presId="urn:microsoft.com/office/officeart/2005/8/layout/cycle2"/>
    <dgm:cxn modelId="{A85130B2-B592-4E33-98C4-F4A48387CDFC}" type="presParOf" srcId="{A792FC02-3AF5-491A-B75E-FF126B88FE13}" destId="{35D7D8A4-FB51-4A58-9E16-2484A6333BFF}" srcOrd="1" destOrd="0" presId="urn:microsoft.com/office/officeart/2005/8/layout/cycle2"/>
    <dgm:cxn modelId="{CEE37423-20DB-4AC0-A703-CC97C37BD055}" type="presParOf" srcId="{35D7D8A4-FB51-4A58-9E16-2484A6333BFF}" destId="{65F04BCC-419F-42AF-9F68-CD06EE183D16}" srcOrd="0" destOrd="0" presId="urn:microsoft.com/office/officeart/2005/8/layout/cycle2"/>
    <dgm:cxn modelId="{0E293FE5-4075-4EA4-8EC1-0B04EB05B00F}" type="presParOf" srcId="{A792FC02-3AF5-491A-B75E-FF126B88FE13}" destId="{79039EBB-DADC-4EE9-AFE6-CC24FB26DA07}" srcOrd="2" destOrd="0" presId="urn:microsoft.com/office/officeart/2005/8/layout/cycle2"/>
    <dgm:cxn modelId="{4824B843-2935-4417-AEF3-5979CAD98FAA}" type="presParOf" srcId="{A792FC02-3AF5-491A-B75E-FF126B88FE13}" destId="{3A070E05-69F1-441E-829D-A0537D70EE5C}" srcOrd="3" destOrd="0" presId="urn:microsoft.com/office/officeart/2005/8/layout/cycle2"/>
    <dgm:cxn modelId="{FB3A4D61-E0B9-4585-AE36-37565DAB7A87}" type="presParOf" srcId="{3A070E05-69F1-441E-829D-A0537D70EE5C}" destId="{17B5B61A-04A6-4866-B613-E0F305FE370E}" srcOrd="0" destOrd="0" presId="urn:microsoft.com/office/officeart/2005/8/layout/cycle2"/>
    <dgm:cxn modelId="{D59014E3-5CFE-4690-B1BA-CBBCA304F7D1}" type="presParOf" srcId="{A792FC02-3AF5-491A-B75E-FF126B88FE13}" destId="{D422611D-CAAB-49CF-A793-89B601043241}" srcOrd="4" destOrd="0" presId="urn:microsoft.com/office/officeart/2005/8/layout/cycle2"/>
    <dgm:cxn modelId="{8E3280DC-E88E-4A35-9FED-E533B0E67EEC}" type="presParOf" srcId="{A792FC02-3AF5-491A-B75E-FF126B88FE13}" destId="{528ECC45-593C-491F-B1D6-771BF3AB28A9}" srcOrd="5" destOrd="0" presId="urn:microsoft.com/office/officeart/2005/8/layout/cycle2"/>
    <dgm:cxn modelId="{054D9557-6A1C-410F-9DEF-4D2592765D9A}" type="presParOf" srcId="{528ECC45-593C-491F-B1D6-771BF3AB28A9}" destId="{678929C9-188F-466D-85ED-44171908204A}" srcOrd="0" destOrd="0" presId="urn:microsoft.com/office/officeart/2005/8/layout/cycle2"/>
    <dgm:cxn modelId="{AEC9CD98-49C3-4097-A420-F92EA933DB43}" type="presParOf" srcId="{A792FC02-3AF5-491A-B75E-FF126B88FE13}" destId="{D1F2F211-C2FC-4663-B6D2-59D8FE468737}" srcOrd="6" destOrd="0" presId="urn:microsoft.com/office/officeart/2005/8/layout/cycle2"/>
    <dgm:cxn modelId="{75719618-F3C5-4D8D-A194-46ECF949B6D1}" type="presParOf" srcId="{A792FC02-3AF5-491A-B75E-FF126B88FE13}" destId="{76AC1BF1-00A1-4A23-A802-849F283F3F85}" srcOrd="7" destOrd="0" presId="urn:microsoft.com/office/officeart/2005/8/layout/cycle2"/>
    <dgm:cxn modelId="{C130CB93-071E-4111-A67A-802A61CD0AD6}" type="presParOf" srcId="{76AC1BF1-00A1-4A23-A802-849F283F3F85}" destId="{3B960751-659B-4328-A7EA-6F6419E9FEF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0325672-DFA9-4759-BE50-A5646B96E673}" type="doc">
      <dgm:prSet loTypeId="urn:microsoft.com/office/officeart/2005/8/layout/radial2" loCatId="relationship" qsTypeId="urn:microsoft.com/office/officeart/2005/8/quickstyle/simple1" qsCatId="simple" csTypeId="urn:microsoft.com/office/officeart/2005/8/colors/colorful4" csCatId="colorful" phldr="1"/>
      <dgm:spPr/>
      <dgm:t>
        <a:bodyPr/>
        <a:lstStyle/>
        <a:p>
          <a:endParaRPr lang="ru-RU"/>
        </a:p>
      </dgm:t>
    </dgm:pt>
    <dgm:pt modelId="{9301F38A-A802-445A-8C81-01E7CE2A0D6F}">
      <dgm:prSet/>
      <dgm:spPr/>
      <dgm:t>
        <a:bodyPr/>
        <a:lstStyle/>
        <a:p>
          <a:pPr rtl="0"/>
          <a:r>
            <a:rPr lang="ru-RU" dirty="0" smtClean="0"/>
            <a:t>Ситуация, при которой личная заинтересованность (прямая или косвенная) государственного или муниципального служащего влияет или может повлиять на надлежащее исполнение им должностных (служебных) обязанностей и при которой возникает или может возникнуть противоречие между личной заинтересованностью государственного или муниципального служащего и правами и законными интересами граждан, организаций, общества или государства, способное привести к причинению вреда правам и законным интересам граждан, организаций, общества или государства.</a:t>
          </a:r>
          <a:endParaRPr lang="ru-RU" dirty="0"/>
        </a:p>
      </dgm:t>
    </dgm:pt>
    <dgm:pt modelId="{CAE6E86A-5BAC-40E1-BBF8-FFB77702C82B}" type="parTrans" cxnId="{63A504A8-521D-42FA-B739-B48B53073CC6}">
      <dgm:prSet/>
      <dgm:spPr/>
      <dgm:t>
        <a:bodyPr/>
        <a:lstStyle/>
        <a:p>
          <a:endParaRPr lang="ru-RU"/>
        </a:p>
      </dgm:t>
    </dgm:pt>
    <dgm:pt modelId="{40E6B3A4-ED29-4BC3-AC48-5A4EBAABA76D}" type="sibTrans" cxnId="{63A504A8-521D-42FA-B739-B48B53073CC6}">
      <dgm:prSet/>
      <dgm:spPr/>
      <dgm:t>
        <a:bodyPr/>
        <a:lstStyle/>
        <a:p>
          <a:endParaRPr lang="ru-RU"/>
        </a:p>
      </dgm:t>
    </dgm:pt>
    <dgm:pt modelId="{C5BC4E94-9D10-4337-8A5D-53677C4735C5}" type="pres">
      <dgm:prSet presAssocID="{60325672-DFA9-4759-BE50-A5646B96E673}" presName="composite" presStyleCnt="0">
        <dgm:presLayoutVars>
          <dgm:chMax val="5"/>
          <dgm:dir/>
          <dgm:animLvl val="ctr"/>
          <dgm:resizeHandles val="exact"/>
        </dgm:presLayoutVars>
      </dgm:prSet>
      <dgm:spPr/>
      <dgm:t>
        <a:bodyPr/>
        <a:lstStyle/>
        <a:p>
          <a:endParaRPr lang="ru-RU"/>
        </a:p>
      </dgm:t>
    </dgm:pt>
    <dgm:pt modelId="{A04958A6-16F5-4AA5-B28A-58DC79A485CF}" type="pres">
      <dgm:prSet presAssocID="{60325672-DFA9-4759-BE50-A5646B96E673}" presName="cycle" presStyleCnt="0"/>
      <dgm:spPr/>
    </dgm:pt>
    <dgm:pt modelId="{AF41D58F-4C1A-44E4-822A-D1388047F99D}" type="pres">
      <dgm:prSet presAssocID="{60325672-DFA9-4759-BE50-A5646B96E673}" presName="centerShape" presStyleCnt="0"/>
      <dgm:spPr/>
    </dgm:pt>
    <dgm:pt modelId="{6576D26B-D15C-432A-BA75-EB716CBCC0F0}" type="pres">
      <dgm:prSet presAssocID="{60325672-DFA9-4759-BE50-A5646B96E673}" presName="connSite" presStyleLbl="node1" presStyleIdx="0" presStyleCnt="2"/>
      <dgm:spPr/>
    </dgm:pt>
    <dgm:pt modelId="{97D18FE9-5346-4CCC-964F-3F7F8888CF45}" type="pres">
      <dgm:prSet presAssocID="{60325672-DFA9-4759-BE50-A5646B96E673}" presName="visible" presStyleLbl="node1" presStyleIdx="0" presStyleCnt="2" custScaleX="97241" custLinFactNeighborX="33175" custLinFactNeighborY="-269"/>
      <dgm:spPr>
        <a:blipFill rotWithShape="0">
          <a:blip xmlns:r="http://schemas.openxmlformats.org/officeDocument/2006/relationships" r:embed="rId1"/>
          <a:stretch>
            <a:fillRect/>
          </a:stretch>
        </a:blipFill>
        <a:ln>
          <a:solidFill>
            <a:schemeClr val="tx1">
              <a:lumMod val="65000"/>
              <a:lumOff val="35000"/>
            </a:schemeClr>
          </a:solidFill>
        </a:ln>
      </dgm:spPr>
      <dgm:t>
        <a:bodyPr/>
        <a:lstStyle/>
        <a:p>
          <a:endParaRPr lang="ru-RU"/>
        </a:p>
      </dgm:t>
    </dgm:pt>
    <dgm:pt modelId="{0F9DEAA5-FDC6-48F2-B43F-E15807679688}" type="pres">
      <dgm:prSet presAssocID="{CAE6E86A-5BAC-40E1-BBF8-FFB77702C82B}" presName="Name25" presStyleLbl="parChTrans1D1" presStyleIdx="0" presStyleCnt="1"/>
      <dgm:spPr/>
      <dgm:t>
        <a:bodyPr/>
        <a:lstStyle/>
        <a:p>
          <a:endParaRPr lang="ru-RU"/>
        </a:p>
      </dgm:t>
    </dgm:pt>
    <dgm:pt modelId="{E1367D0D-E544-4758-AD27-AF3FE3D46200}" type="pres">
      <dgm:prSet presAssocID="{9301F38A-A802-445A-8C81-01E7CE2A0D6F}" presName="node" presStyleCnt="0"/>
      <dgm:spPr/>
    </dgm:pt>
    <dgm:pt modelId="{C1986BFE-86BD-4411-93B0-A0DA31F829C5}" type="pres">
      <dgm:prSet presAssocID="{9301F38A-A802-445A-8C81-01E7CE2A0D6F}" presName="parentNode" presStyleLbl="node1" presStyleIdx="1" presStyleCnt="2" custScaleX="251518" custScaleY="259888" custLinFactX="38824" custLinFactNeighborX="100000">
        <dgm:presLayoutVars>
          <dgm:chMax val="1"/>
          <dgm:bulletEnabled val="1"/>
        </dgm:presLayoutVars>
      </dgm:prSet>
      <dgm:spPr/>
      <dgm:t>
        <a:bodyPr/>
        <a:lstStyle/>
        <a:p>
          <a:endParaRPr lang="ru-RU"/>
        </a:p>
      </dgm:t>
    </dgm:pt>
    <dgm:pt modelId="{5040DF2E-7579-4A33-AED5-799E6A23ABDF}" type="pres">
      <dgm:prSet presAssocID="{9301F38A-A802-445A-8C81-01E7CE2A0D6F}" presName="childNode" presStyleLbl="revTx" presStyleIdx="0" presStyleCnt="0">
        <dgm:presLayoutVars>
          <dgm:bulletEnabled val="1"/>
        </dgm:presLayoutVars>
      </dgm:prSet>
      <dgm:spPr/>
    </dgm:pt>
  </dgm:ptLst>
  <dgm:cxnLst>
    <dgm:cxn modelId="{83048E01-F028-41B4-ACE5-004B4C0FAB71}" type="presOf" srcId="{60325672-DFA9-4759-BE50-A5646B96E673}" destId="{C5BC4E94-9D10-4337-8A5D-53677C4735C5}" srcOrd="0" destOrd="0" presId="urn:microsoft.com/office/officeart/2005/8/layout/radial2"/>
    <dgm:cxn modelId="{2223AF1F-A2F0-4794-851C-7E518003642F}" type="presOf" srcId="{CAE6E86A-5BAC-40E1-BBF8-FFB77702C82B}" destId="{0F9DEAA5-FDC6-48F2-B43F-E15807679688}" srcOrd="0" destOrd="0" presId="urn:microsoft.com/office/officeart/2005/8/layout/radial2"/>
    <dgm:cxn modelId="{63A504A8-521D-42FA-B739-B48B53073CC6}" srcId="{60325672-DFA9-4759-BE50-A5646B96E673}" destId="{9301F38A-A802-445A-8C81-01E7CE2A0D6F}" srcOrd="0" destOrd="0" parTransId="{CAE6E86A-5BAC-40E1-BBF8-FFB77702C82B}" sibTransId="{40E6B3A4-ED29-4BC3-AC48-5A4EBAABA76D}"/>
    <dgm:cxn modelId="{80C73625-E3D9-484E-89B5-97F1AD5BF9BD}" type="presOf" srcId="{9301F38A-A802-445A-8C81-01E7CE2A0D6F}" destId="{C1986BFE-86BD-4411-93B0-A0DA31F829C5}" srcOrd="0" destOrd="0" presId="urn:microsoft.com/office/officeart/2005/8/layout/radial2"/>
    <dgm:cxn modelId="{BDF58C81-3D3C-482A-9415-F2357D9705A2}" type="presParOf" srcId="{C5BC4E94-9D10-4337-8A5D-53677C4735C5}" destId="{A04958A6-16F5-4AA5-B28A-58DC79A485CF}" srcOrd="0" destOrd="0" presId="urn:microsoft.com/office/officeart/2005/8/layout/radial2"/>
    <dgm:cxn modelId="{FA8C28BD-8790-4698-AA72-E4D3D1D74AC1}" type="presParOf" srcId="{A04958A6-16F5-4AA5-B28A-58DC79A485CF}" destId="{AF41D58F-4C1A-44E4-822A-D1388047F99D}" srcOrd="0" destOrd="0" presId="urn:microsoft.com/office/officeart/2005/8/layout/radial2"/>
    <dgm:cxn modelId="{6E4FEA6B-5666-40C4-A10A-2C30F49F6981}" type="presParOf" srcId="{AF41D58F-4C1A-44E4-822A-D1388047F99D}" destId="{6576D26B-D15C-432A-BA75-EB716CBCC0F0}" srcOrd="0" destOrd="0" presId="urn:microsoft.com/office/officeart/2005/8/layout/radial2"/>
    <dgm:cxn modelId="{3B31B599-9F71-4FDF-B5A8-0223C0711E8F}" type="presParOf" srcId="{AF41D58F-4C1A-44E4-822A-D1388047F99D}" destId="{97D18FE9-5346-4CCC-964F-3F7F8888CF45}" srcOrd="1" destOrd="0" presId="urn:microsoft.com/office/officeart/2005/8/layout/radial2"/>
    <dgm:cxn modelId="{9E897E57-7987-4D7E-ABD5-3505BEEDB40B}" type="presParOf" srcId="{A04958A6-16F5-4AA5-B28A-58DC79A485CF}" destId="{0F9DEAA5-FDC6-48F2-B43F-E15807679688}" srcOrd="1" destOrd="0" presId="urn:microsoft.com/office/officeart/2005/8/layout/radial2"/>
    <dgm:cxn modelId="{AEB89CE4-B895-4D43-B4D1-1F8493EACE74}" type="presParOf" srcId="{A04958A6-16F5-4AA5-B28A-58DC79A485CF}" destId="{E1367D0D-E544-4758-AD27-AF3FE3D46200}" srcOrd="2" destOrd="0" presId="urn:microsoft.com/office/officeart/2005/8/layout/radial2"/>
    <dgm:cxn modelId="{D9C1518F-4D0B-4C6A-92FD-521232A652AA}" type="presParOf" srcId="{E1367D0D-E544-4758-AD27-AF3FE3D46200}" destId="{C1986BFE-86BD-4411-93B0-A0DA31F829C5}" srcOrd="0" destOrd="0" presId="urn:microsoft.com/office/officeart/2005/8/layout/radial2"/>
    <dgm:cxn modelId="{F42E0305-3430-48FE-A9B8-DA9F7F30005F}" type="presParOf" srcId="{E1367D0D-E544-4758-AD27-AF3FE3D46200}" destId="{5040DF2E-7579-4A33-AED5-799E6A23ABDF}"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A03DE4D-3CF0-47D6-AE98-E0C128CFE007}" type="doc">
      <dgm:prSet loTypeId="urn:microsoft.com/office/officeart/2005/8/layout/hList7#6" loCatId="list" qsTypeId="urn:microsoft.com/office/officeart/2005/8/quickstyle/simple1" qsCatId="simple" csTypeId="urn:microsoft.com/office/officeart/2005/8/colors/colorful1#3" csCatId="colorful" phldr="1"/>
      <dgm:spPr/>
      <dgm:t>
        <a:bodyPr/>
        <a:lstStyle/>
        <a:p>
          <a:endParaRPr lang="ru-RU"/>
        </a:p>
      </dgm:t>
    </dgm:pt>
    <dgm:pt modelId="{D7139ABE-E8C8-49CA-846C-1D2B96FC4652}">
      <dgm:prSet/>
      <dgm:spPr/>
      <dgm:t>
        <a:bodyPr/>
        <a:lstStyle/>
        <a:p>
          <a:pPr rtl="0"/>
          <a:r>
            <a:rPr lang="ru-RU" dirty="0" smtClean="0">
              <a:latin typeface="Times New Roman" pitchFamily="18" charset="0"/>
              <a:cs typeface="Times New Roman" pitchFamily="18" charset="0"/>
            </a:rPr>
            <a:t>Возможность получения служащим при исполнении должностных обязанностей доходов (необоснованного обогащения) в денежной либо натуральной форме, доходов в виде материальной выгоды и/или нематериальной выгоды непосредственно для гражданского служащего, членов его семьи или лиц, указанных в пункте 5 части 1 статьи 16 Федерального закона № 79-ФЗ (родители, супруги, дети, братья, сестры, а также братья, сестры, родители и дети супругов, супруги детей), а также для граждан или организаций, с которыми служащий связан финансовыми и иными обязательствами. Личная заинтересованность служащего может возникать и в тех случаях, когда выгоду получают или могут получить иные лица, например, друзья государственного служащего, его родственников.</a:t>
          </a:r>
          <a:endParaRPr lang="ru-RU" dirty="0">
            <a:latin typeface="Times New Roman" pitchFamily="18" charset="0"/>
            <a:cs typeface="Times New Roman" pitchFamily="18" charset="0"/>
          </a:endParaRPr>
        </a:p>
      </dgm:t>
    </dgm:pt>
    <dgm:pt modelId="{0F8ACBDA-4AB5-4409-B106-6D88FD5F37B8}" type="parTrans" cxnId="{20EB4BFE-3786-4530-802E-8A908D5A2F4B}">
      <dgm:prSet/>
      <dgm:spPr/>
      <dgm:t>
        <a:bodyPr/>
        <a:lstStyle/>
        <a:p>
          <a:endParaRPr lang="ru-RU"/>
        </a:p>
      </dgm:t>
    </dgm:pt>
    <dgm:pt modelId="{54A91F39-47B7-498F-97BF-DD16FEC198AE}" type="sibTrans" cxnId="{20EB4BFE-3786-4530-802E-8A908D5A2F4B}">
      <dgm:prSet/>
      <dgm:spPr/>
      <dgm:t>
        <a:bodyPr/>
        <a:lstStyle/>
        <a:p>
          <a:endParaRPr lang="ru-RU"/>
        </a:p>
      </dgm:t>
    </dgm:pt>
    <dgm:pt modelId="{B2CB5C43-FC7A-480E-978C-E4EDFE74FA48}" type="pres">
      <dgm:prSet presAssocID="{7A03DE4D-3CF0-47D6-AE98-E0C128CFE007}" presName="Name0" presStyleCnt="0">
        <dgm:presLayoutVars>
          <dgm:dir/>
          <dgm:resizeHandles val="exact"/>
        </dgm:presLayoutVars>
      </dgm:prSet>
      <dgm:spPr/>
      <dgm:t>
        <a:bodyPr/>
        <a:lstStyle/>
        <a:p>
          <a:endParaRPr lang="ru-RU"/>
        </a:p>
      </dgm:t>
    </dgm:pt>
    <dgm:pt modelId="{F69F3052-96A5-4E93-A25A-1659347B3C9A}" type="pres">
      <dgm:prSet presAssocID="{7A03DE4D-3CF0-47D6-AE98-E0C128CFE007}" presName="fgShape" presStyleLbl="fgShp" presStyleIdx="0" presStyleCnt="1"/>
      <dgm:spPr/>
    </dgm:pt>
    <dgm:pt modelId="{F2F715CB-52E4-46CB-B0A1-55D3BBE43B2B}" type="pres">
      <dgm:prSet presAssocID="{7A03DE4D-3CF0-47D6-AE98-E0C128CFE007}" presName="linComp" presStyleCnt="0"/>
      <dgm:spPr/>
    </dgm:pt>
    <dgm:pt modelId="{2306FDF4-CFE4-4537-9A54-42F17FDBCC4E}" type="pres">
      <dgm:prSet presAssocID="{D7139ABE-E8C8-49CA-846C-1D2B96FC4652}" presName="compNode" presStyleCnt="0"/>
      <dgm:spPr/>
    </dgm:pt>
    <dgm:pt modelId="{2A6BD27C-F44B-4F0B-8B9B-C942E1002D3A}" type="pres">
      <dgm:prSet presAssocID="{D7139ABE-E8C8-49CA-846C-1D2B96FC4652}" presName="bkgdShape" presStyleLbl="node1" presStyleIdx="0" presStyleCnt="1" custLinFactNeighborX="838" custLinFactNeighborY="-561"/>
      <dgm:spPr/>
      <dgm:t>
        <a:bodyPr/>
        <a:lstStyle/>
        <a:p>
          <a:endParaRPr lang="ru-RU"/>
        </a:p>
      </dgm:t>
    </dgm:pt>
    <dgm:pt modelId="{9B40285A-2B02-4F11-BEFC-B8A62CFCA993}" type="pres">
      <dgm:prSet presAssocID="{D7139ABE-E8C8-49CA-846C-1D2B96FC4652}" presName="nodeTx" presStyleLbl="node1" presStyleIdx="0" presStyleCnt="1">
        <dgm:presLayoutVars>
          <dgm:bulletEnabled val="1"/>
        </dgm:presLayoutVars>
      </dgm:prSet>
      <dgm:spPr/>
      <dgm:t>
        <a:bodyPr/>
        <a:lstStyle/>
        <a:p>
          <a:endParaRPr lang="ru-RU"/>
        </a:p>
      </dgm:t>
    </dgm:pt>
    <dgm:pt modelId="{520D708D-EA52-4982-ABE7-41F10A74AEB3}" type="pres">
      <dgm:prSet presAssocID="{D7139ABE-E8C8-49CA-846C-1D2B96FC4652}" presName="invisiNode" presStyleLbl="node1" presStyleIdx="0" presStyleCnt="1"/>
      <dgm:spPr/>
    </dgm:pt>
    <dgm:pt modelId="{BCA524C2-5B59-40CA-9417-39DBD58ECFD5}" type="pres">
      <dgm:prSet presAssocID="{D7139ABE-E8C8-49CA-846C-1D2B96FC4652}" presName="imagNode" presStyleLbl="fgImgPlace1" presStyleIdx="0" presStyleCnt="1"/>
      <dgm:spPr>
        <a:blipFill rotWithShape="0">
          <a:blip xmlns:r="http://schemas.openxmlformats.org/officeDocument/2006/relationships" r:embed="rId1"/>
          <a:stretch>
            <a:fillRect/>
          </a:stretch>
        </a:blipFill>
      </dgm:spPr>
    </dgm:pt>
  </dgm:ptLst>
  <dgm:cxnLst>
    <dgm:cxn modelId="{29EEBCD0-431E-4E63-933B-1925AA48E9BC}" type="presOf" srcId="{7A03DE4D-3CF0-47D6-AE98-E0C128CFE007}" destId="{B2CB5C43-FC7A-480E-978C-E4EDFE74FA48}" srcOrd="0" destOrd="0" presId="urn:microsoft.com/office/officeart/2005/8/layout/hList7#6"/>
    <dgm:cxn modelId="{BC298597-067A-4E8D-BF32-2507596D857B}" type="presOf" srcId="{D7139ABE-E8C8-49CA-846C-1D2B96FC4652}" destId="{2A6BD27C-F44B-4F0B-8B9B-C942E1002D3A}" srcOrd="0" destOrd="0" presId="urn:microsoft.com/office/officeart/2005/8/layout/hList7#6"/>
    <dgm:cxn modelId="{67AED1BC-5CA0-4342-B30D-91BA3C30E597}" type="presOf" srcId="{D7139ABE-E8C8-49CA-846C-1D2B96FC4652}" destId="{9B40285A-2B02-4F11-BEFC-B8A62CFCA993}" srcOrd="1" destOrd="0" presId="urn:microsoft.com/office/officeart/2005/8/layout/hList7#6"/>
    <dgm:cxn modelId="{20EB4BFE-3786-4530-802E-8A908D5A2F4B}" srcId="{7A03DE4D-3CF0-47D6-AE98-E0C128CFE007}" destId="{D7139ABE-E8C8-49CA-846C-1D2B96FC4652}" srcOrd="0" destOrd="0" parTransId="{0F8ACBDA-4AB5-4409-B106-6D88FD5F37B8}" sibTransId="{54A91F39-47B7-498F-97BF-DD16FEC198AE}"/>
    <dgm:cxn modelId="{598C623D-9EF1-4311-B3BC-0D68CFDDD686}" type="presParOf" srcId="{B2CB5C43-FC7A-480E-978C-E4EDFE74FA48}" destId="{F69F3052-96A5-4E93-A25A-1659347B3C9A}" srcOrd="0" destOrd="0" presId="urn:microsoft.com/office/officeart/2005/8/layout/hList7#6"/>
    <dgm:cxn modelId="{7D8895CE-6391-4174-8443-9FC31045325C}" type="presParOf" srcId="{B2CB5C43-FC7A-480E-978C-E4EDFE74FA48}" destId="{F2F715CB-52E4-46CB-B0A1-55D3BBE43B2B}" srcOrd="1" destOrd="0" presId="urn:microsoft.com/office/officeart/2005/8/layout/hList7#6"/>
    <dgm:cxn modelId="{91195F8C-166E-4B34-BC63-5E06FB526AD8}" type="presParOf" srcId="{F2F715CB-52E4-46CB-B0A1-55D3BBE43B2B}" destId="{2306FDF4-CFE4-4537-9A54-42F17FDBCC4E}" srcOrd="0" destOrd="0" presId="urn:microsoft.com/office/officeart/2005/8/layout/hList7#6"/>
    <dgm:cxn modelId="{EF57BB17-6093-4D5D-840C-E1773E1AB79C}" type="presParOf" srcId="{2306FDF4-CFE4-4537-9A54-42F17FDBCC4E}" destId="{2A6BD27C-F44B-4F0B-8B9B-C942E1002D3A}" srcOrd="0" destOrd="0" presId="urn:microsoft.com/office/officeart/2005/8/layout/hList7#6"/>
    <dgm:cxn modelId="{88597D23-F272-4E10-AA1A-58B78DD0EFA8}" type="presParOf" srcId="{2306FDF4-CFE4-4537-9A54-42F17FDBCC4E}" destId="{9B40285A-2B02-4F11-BEFC-B8A62CFCA993}" srcOrd="1" destOrd="0" presId="urn:microsoft.com/office/officeart/2005/8/layout/hList7#6"/>
    <dgm:cxn modelId="{F324E339-EB87-470B-8EF8-7127F8113A36}" type="presParOf" srcId="{2306FDF4-CFE4-4537-9A54-42F17FDBCC4E}" destId="{520D708D-EA52-4982-ABE7-41F10A74AEB3}" srcOrd="2" destOrd="0" presId="urn:microsoft.com/office/officeart/2005/8/layout/hList7#6"/>
    <dgm:cxn modelId="{425A405C-61A6-401F-A45B-2635BD6D4084}" type="presParOf" srcId="{2306FDF4-CFE4-4537-9A54-42F17FDBCC4E}" destId="{BCA524C2-5B59-40CA-9417-39DBD58ECFD5}" srcOrd="3" destOrd="0" presId="urn:microsoft.com/office/officeart/2005/8/layout/hList7#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253F801-DC59-41C5-BF42-5EDE9749B0A4}" type="doc">
      <dgm:prSet loTypeId="urn:microsoft.com/office/officeart/2005/8/layout/vList3#4" loCatId="list" qsTypeId="urn:microsoft.com/office/officeart/2005/8/quickstyle/simple1" qsCatId="simple" csTypeId="urn:microsoft.com/office/officeart/2005/8/colors/colorful3" csCatId="colorful" phldr="1"/>
      <dgm:spPr/>
      <dgm:t>
        <a:bodyPr/>
        <a:lstStyle/>
        <a:p>
          <a:endParaRPr lang="ru-RU"/>
        </a:p>
      </dgm:t>
    </dgm:pt>
    <dgm:pt modelId="{B8CA9522-A172-4427-9CBF-B2865767A7A7}">
      <dgm:prSet custT="1"/>
      <dgm:spPr/>
      <dgm:t>
        <a:bodyPr/>
        <a:lstStyle/>
        <a:p>
          <a:pPr rtl="0"/>
          <a:r>
            <a:rPr lang="ru-RU" sz="1200" b="1" dirty="0" smtClean="0"/>
            <a:t>Гражданин, замещавший должности государственной (муниципальной) службы, перечень которых устанавливается нормативными правовыми актами Российской Федерации, в течение двух лет после увольнения с государственной (муниципальной) службы имеет право замещать должности в коммерческих и некоммерческих организациях, если отдельные функции государственного управления данными организациями входили в должностные (служебные) обязанности государственного служащего, с согласия соответствующей комиссии по соблюдению требований к служебному поведению и урегулированию конфликта интересов. Решение комиссии являются обязательными для лица, замещавшего соответствующую должность.</a:t>
          </a:r>
          <a:endParaRPr lang="ru-RU" sz="1200" b="1" dirty="0"/>
        </a:p>
      </dgm:t>
    </dgm:pt>
    <dgm:pt modelId="{EC49DEE1-A908-41C6-B14A-DB431CE9E786}" type="parTrans" cxnId="{AC00EA48-D6A7-4EFD-ADF1-0FE68107BFC5}">
      <dgm:prSet/>
      <dgm:spPr/>
      <dgm:t>
        <a:bodyPr/>
        <a:lstStyle/>
        <a:p>
          <a:endParaRPr lang="ru-RU"/>
        </a:p>
      </dgm:t>
    </dgm:pt>
    <dgm:pt modelId="{360F4DEC-35B4-4E77-BF7C-7FC4E27BB2E2}" type="sibTrans" cxnId="{AC00EA48-D6A7-4EFD-ADF1-0FE68107BFC5}">
      <dgm:prSet/>
      <dgm:spPr/>
      <dgm:t>
        <a:bodyPr/>
        <a:lstStyle/>
        <a:p>
          <a:endParaRPr lang="ru-RU"/>
        </a:p>
      </dgm:t>
    </dgm:pt>
    <dgm:pt modelId="{A575CED1-FC2B-41AB-BFD3-80F6FE4842C8}">
      <dgm:prSet custT="1"/>
      <dgm:spPr/>
      <dgm:t>
        <a:bodyPr/>
        <a:lstStyle/>
        <a:p>
          <a:pPr rtl="0"/>
          <a:r>
            <a:rPr lang="ru-RU" sz="1200" b="1" dirty="0" smtClean="0"/>
            <a:t>Гражданин, замещавший должности государственной службы, перечень которых устанавливается нормативными правовыми актами Российской Федерации, в течение двух лет после увольнения с государственной службы обязан при заключении трудовых договоров сообщать представителю нанимателя (работодателю) сведения о последнем месте своей службы. Указанное действие направлено на реализацию новым работодателем обязанности по информированию о заключении договора представителя нанимателя (работодателя) государственного служащего по последнему месту его службы. </a:t>
          </a:r>
          <a:endParaRPr lang="ru-RU" sz="1200" b="1" dirty="0"/>
        </a:p>
      </dgm:t>
    </dgm:pt>
    <dgm:pt modelId="{77FA783C-87F5-4CAB-B8C5-35DC1085A56B}" type="parTrans" cxnId="{087D22EF-7209-46DE-9962-83D2EFEFA2D4}">
      <dgm:prSet/>
      <dgm:spPr/>
      <dgm:t>
        <a:bodyPr/>
        <a:lstStyle/>
        <a:p>
          <a:endParaRPr lang="ru-RU"/>
        </a:p>
      </dgm:t>
    </dgm:pt>
    <dgm:pt modelId="{F84D3F21-A30D-492A-8476-AECDC5BD336D}" type="sibTrans" cxnId="{087D22EF-7209-46DE-9962-83D2EFEFA2D4}">
      <dgm:prSet/>
      <dgm:spPr/>
      <dgm:t>
        <a:bodyPr/>
        <a:lstStyle/>
        <a:p>
          <a:endParaRPr lang="ru-RU"/>
        </a:p>
      </dgm:t>
    </dgm:pt>
    <dgm:pt modelId="{87F5FE70-B635-4468-853E-FD646EEC026A}" type="pres">
      <dgm:prSet presAssocID="{1253F801-DC59-41C5-BF42-5EDE9749B0A4}" presName="linearFlow" presStyleCnt="0">
        <dgm:presLayoutVars>
          <dgm:dir/>
          <dgm:resizeHandles val="exact"/>
        </dgm:presLayoutVars>
      </dgm:prSet>
      <dgm:spPr/>
      <dgm:t>
        <a:bodyPr/>
        <a:lstStyle/>
        <a:p>
          <a:endParaRPr lang="ru-RU"/>
        </a:p>
      </dgm:t>
    </dgm:pt>
    <dgm:pt modelId="{393301AB-CAA2-4E04-A52B-F696EBC0DCF2}" type="pres">
      <dgm:prSet presAssocID="{B8CA9522-A172-4427-9CBF-B2865767A7A7}" presName="composite" presStyleCnt="0"/>
      <dgm:spPr/>
    </dgm:pt>
    <dgm:pt modelId="{AFBEA8E3-76BB-45F3-AE8D-3ABFC563F053}" type="pres">
      <dgm:prSet presAssocID="{B8CA9522-A172-4427-9CBF-B2865767A7A7}" presName="imgShp" presStyleLbl="fgImgPlace1" presStyleIdx="0" presStyleCnt="2"/>
      <dgm:spPr>
        <a:blipFill rotWithShape="0">
          <a:blip xmlns:r="http://schemas.openxmlformats.org/officeDocument/2006/relationships" r:embed="rId1"/>
          <a:stretch>
            <a:fillRect/>
          </a:stretch>
        </a:blipFill>
      </dgm:spPr>
    </dgm:pt>
    <dgm:pt modelId="{8AAD0E62-2610-446A-838F-FF2467176042}" type="pres">
      <dgm:prSet presAssocID="{B8CA9522-A172-4427-9CBF-B2865767A7A7}" presName="txShp" presStyleLbl="node1" presStyleIdx="0" presStyleCnt="2" custScaleX="116400" custScaleY="130672">
        <dgm:presLayoutVars>
          <dgm:bulletEnabled val="1"/>
        </dgm:presLayoutVars>
      </dgm:prSet>
      <dgm:spPr/>
      <dgm:t>
        <a:bodyPr/>
        <a:lstStyle/>
        <a:p>
          <a:endParaRPr lang="ru-RU"/>
        </a:p>
      </dgm:t>
    </dgm:pt>
    <dgm:pt modelId="{9297CA16-D561-4C37-B723-11136CBD1411}" type="pres">
      <dgm:prSet presAssocID="{360F4DEC-35B4-4E77-BF7C-7FC4E27BB2E2}" presName="spacing" presStyleCnt="0"/>
      <dgm:spPr/>
    </dgm:pt>
    <dgm:pt modelId="{AE3D525F-D13B-4163-9048-D6867265E923}" type="pres">
      <dgm:prSet presAssocID="{A575CED1-FC2B-41AB-BFD3-80F6FE4842C8}" presName="composite" presStyleCnt="0"/>
      <dgm:spPr/>
    </dgm:pt>
    <dgm:pt modelId="{CEB3879C-089C-45FA-BA75-B5AC316497C2}" type="pres">
      <dgm:prSet presAssocID="{A575CED1-FC2B-41AB-BFD3-80F6FE4842C8}" presName="imgShp" presStyleLbl="fgImgPlace1" presStyleIdx="1" presStyleCnt="2"/>
      <dgm:spPr>
        <a:blipFill rotWithShape="0">
          <a:blip xmlns:r="http://schemas.openxmlformats.org/officeDocument/2006/relationships" r:embed="rId2"/>
          <a:stretch>
            <a:fillRect/>
          </a:stretch>
        </a:blipFill>
      </dgm:spPr>
    </dgm:pt>
    <dgm:pt modelId="{1B70FB75-2019-43B9-9054-D386820A1E87}" type="pres">
      <dgm:prSet presAssocID="{A575CED1-FC2B-41AB-BFD3-80F6FE4842C8}" presName="txShp" presStyleLbl="node1" presStyleIdx="1" presStyleCnt="2" custScaleX="112422" custScaleY="136356">
        <dgm:presLayoutVars>
          <dgm:bulletEnabled val="1"/>
        </dgm:presLayoutVars>
      </dgm:prSet>
      <dgm:spPr/>
      <dgm:t>
        <a:bodyPr/>
        <a:lstStyle/>
        <a:p>
          <a:endParaRPr lang="ru-RU"/>
        </a:p>
      </dgm:t>
    </dgm:pt>
  </dgm:ptLst>
  <dgm:cxnLst>
    <dgm:cxn modelId="{35139CD1-BCD5-44F0-A407-9A29211B02E2}" type="presOf" srcId="{B8CA9522-A172-4427-9CBF-B2865767A7A7}" destId="{8AAD0E62-2610-446A-838F-FF2467176042}" srcOrd="0" destOrd="0" presId="urn:microsoft.com/office/officeart/2005/8/layout/vList3#4"/>
    <dgm:cxn modelId="{DA3A3DE0-76B9-45D4-8A6E-61CBE78974E1}" type="presOf" srcId="{A575CED1-FC2B-41AB-BFD3-80F6FE4842C8}" destId="{1B70FB75-2019-43B9-9054-D386820A1E87}" srcOrd="0" destOrd="0" presId="urn:microsoft.com/office/officeart/2005/8/layout/vList3#4"/>
    <dgm:cxn modelId="{087D22EF-7209-46DE-9962-83D2EFEFA2D4}" srcId="{1253F801-DC59-41C5-BF42-5EDE9749B0A4}" destId="{A575CED1-FC2B-41AB-BFD3-80F6FE4842C8}" srcOrd="1" destOrd="0" parTransId="{77FA783C-87F5-4CAB-B8C5-35DC1085A56B}" sibTransId="{F84D3F21-A30D-492A-8476-AECDC5BD336D}"/>
    <dgm:cxn modelId="{AC00EA48-D6A7-4EFD-ADF1-0FE68107BFC5}" srcId="{1253F801-DC59-41C5-BF42-5EDE9749B0A4}" destId="{B8CA9522-A172-4427-9CBF-B2865767A7A7}" srcOrd="0" destOrd="0" parTransId="{EC49DEE1-A908-41C6-B14A-DB431CE9E786}" sibTransId="{360F4DEC-35B4-4E77-BF7C-7FC4E27BB2E2}"/>
    <dgm:cxn modelId="{FF37EEE0-1D46-4729-A1BC-8F3D943F5E4B}" type="presOf" srcId="{1253F801-DC59-41C5-BF42-5EDE9749B0A4}" destId="{87F5FE70-B635-4468-853E-FD646EEC026A}" srcOrd="0" destOrd="0" presId="urn:microsoft.com/office/officeart/2005/8/layout/vList3#4"/>
    <dgm:cxn modelId="{02A97831-7541-4670-B7E4-D2D5666CCE1F}" type="presParOf" srcId="{87F5FE70-B635-4468-853E-FD646EEC026A}" destId="{393301AB-CAA2-4E04-A52B-F696EBC0DCF2}" srcOrd="0" destOrd="0" presId="urn:microsoft.com/office/officeart/2005/8/layout/vList3#4"/>
    <dgm:cxn modelId="{F3E9ADF4-C028-47F7-89CF-58C595562C54}" type="presParOf" srcId="{393301AB-CAA2-4E04-A52B-F696EBC0DCF2}" destId="{AFBEA8E3-76BB-45F3-AE8D-3ABFC563F053}" srcOrd="0" destOrd="0" presId="urn:microsoft.com/office/officeart/2005/8/layout/vList3#4"/>
    <dgm:cxn modelId="{7D6D0DE4-4127-4C7D-B8CE-B43DD93E40F2}" type="presParOf" srcId="{393301AB-CAA2-4E04-A52B-F696EBC0DCF2}" destId="{8AAD0E62-2610-446A-838F-FF2467176042}" srcOrd="1" destOrd="0" presId="urn:microsoft.com/office/officeart/2005/8/layout/vList3#4"/>
    <dgm:cxn modelId="{5AFE2921-61FE-4870-B4C9-2C9C867636FD}" type="presParOf" srcId="{87F5FE70-B635-4468-853E-FD646EEC026A}" destId="{9297CA16-D561-4C37-B723-11136CBD1411}" srcOrd="1" destOrd="0" presId="urn:microsoft.com/office/officeart/2005/8/layout/vList3#4"/>
    <dgm:cxn modelId="{7EA6871C-5A38-47E9-B027-5B4C1991CC49}" type="presParOf" srcId="{87F5FE70-B635-4468-853E-FD646EEC026A}" destId="{AE3D525F-D13B-4163-9048-D6867265E923}" srcOrd="2" destOrd="0" presId="urn:microsoft.com/office/officeart/2005/8/layout/vList3#4"/>
    <dgm:cxn modelId="{25DBEEAE-A579-4FE6-AAC0-9C3FF492388E}" type="presParOf" srcId="{AE3D525F-D13B-4163-9048-D6867265E923}" destId="{CEB3879C-089C-45FA-BA75-B5AC316497C2}" srcOrd="0" destOrd="0" presId="urn:microsoft.com/office/officeart/2005/8/layout/vList3#4"/>
    <dgm:cxn modelId="{8AD132C1-CF2B-40F4-9362-9708EA2B042C}" type="presParOf" srcId="{AE3D525F-D13B-4163-9048-D6867265E923}" destId="{1B70FB75-2019-43B9-9054-D386820A1E87}" srcOrd="1" destOrd="0" presId="urn:microsoft.com/office/officeart/2005/8/layout/vList3#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4B507E8-15DE-4ADE-96C4-8549176C7368}" type="doc">
      <dgm:prSet loTypeId="urn:microsoft.com/office/officeart/2005/8/layout/venn1" loCatId="relationship" qsTypeId="urn:microsoft.com/office/officeart/2005/8/quickstyle/simple2" qsCatId="simple" csTypeId="urn:microsoft.com/office/officeart/2005/8/colors/colorful4" csCatId="colorful" phldr="1"/>
      <dgm:spPr/>
      <dgm:t>
        <a:bodyPr/>
        <a:lstStyle/>
        <a:p>
          <a:endParaRPr lang="ru-RU"/>
        </a:p>
      </dgm:t>
    </dgm:pt>
    <dgm:pt modelId="{5DF3BE7D-AFCF-45F5-BD2C-17B70F038DB9}">
      <dgm:prSet custT="1"/>
      <dgm:spPr/>
      <dgm:t>
        <a:bodyPr/>
        <a:lstStyle/>
        <a:p>
          <a:pPr rtl="0"/>
          <a:r>
            <a:rPr lang="ru-RU" sz="1600" b="1" dirty="0" smtClean="0">
              <a:latin typeface="Times New Roman" pitchFamily="18" charset="0"/>
              <a:cs typeface="Times New Roman" pitchFamily="18" charset="0"/>
            </a:rPr>
            <a:t>К сведениям конфиденциального характера относятся: </a:t>
          </a:r>
          <a:endParaRPr lang="ru-RU" sz="1600" b="1" dirty="0">
            <a:latin typeface="Times New Roman" pitchFamily="18" charset="0"/>
            <a:cs typeface="Times New Roman" pitchFamily="18" charset="0"/>
          </a:endParaRPr>
        </a:p>
      </dgm:t>
    </dgm:pt>
    <dgm:pt modelId="{4C0C7BD2-B885-4BA3-A1B1-0FDC2F444A74}" type="parTrans" cxnId="{2B84B21E-5905-4981-89AF-42F7BAAF2048}">
      <dgm:prSet/>
      <dgm:spPr/>
      <dgm:t>
        <a:bodyPr/>
        <a:lstStyle/>
        <a:p>
          <a:endParaRPr lang="ru-RU"/>
        </a:p>
      </dgm:t>
    </dgm:pt>
    <dgm:pt modelId="{7A26DA7B-EDA2-4E5A-A5B0-FB20825A5BF1}" type="sibTrans" cxnId="{2B84B21E-5905-4981-89AF-42F7BAAF2048}">
      <dgm:prSet/>
      <dgm:spPr/>
      <dgm:t>
        <a:bodyPr/>
        <a:lstStyle/>
        <a:p>
          <a:endParaRPr lang="ru-RU"/>
        </a:p>
      </dgm:t>
    </dgm:pt>
    <dgm:pt modelId="{FB1DD9EC-CF7E-4008-8FF1-149E696AA445}">
      <dgm:prSet custT="1"/>
      <dgm:spPr/>
      <dgm:t>
        <a:bodyPr/>
        <a:lstStyle/>
        <a:p>
          <a:pPr rtl="0"/>
          <a:r>
            <a:rPr lang="ru-RU" sz="1050" b="1" dirty="0" smtClean="0">
              <a:latin typeface="Times New Roman" pitchFamily="18" charset="0"/>
              <a:cs typeface="Times New Roman" pitchFamily="18" charset="0"/>
            </a:rPr>
            <a:t>- сведения о фактах, событиях и обстоятельствах частной жизни гражданина, позволяющие идентифицировать его личность (персональные данные), за исключением сведений, подлежащих распространению в средствах массовой информации в установленных федеральными законами случаях; </a:t>
          </a:r>
          <a:endParaRPr lang="ru-RU" sz="1050" b="1" dirty="0">
            <a:latin typeface="Times New Roman" pitchFamily="18" charset="0"/>
            <a:cs typeface="Times New Roman" pitchFamily="18" charset="0"/>
          </a:endParaRPr>
        </a:p>
      </dgm:t>
    </dgm:pt>
    <dgm:pt modelId="{68F20FE3-6271-4C41-BC10-62EF4CC69475}" type="parTrans" cxnId="{1B4E8ADA-D0AB-436F-8B32-ECE5427242DC}">
      <dgm:prSet/>
      <dgm:spPr/>
      <dgm:t>
        <a:bodyPr/>
        <a:lstStyle/>
        <a:p>
          <a:endParaRPr lang="ru-RU"/>
        </a:p>
      </dgm:t>
    </dgm:pt>
    <dgm:pt modelId="{24CDF882-758B-40C5-9A91-4802890C99B0}" type="sibTrans" cxnId="{1B4E8ADA-D0AB-436F-8B32-ECE5427242DC}">
      <dgm:prSet/>
      <dgm:spPr/>
      <dgm:t>
        <a:bodyPr/>
        <a:lstStyle/>
        <a:p>
          <a:endParaRPr lang="ru-RU"/>
        </a:p>
      </dgm:t>
    </dgm:pt>
    <dgm:pt modelId="{B005B6D0-EF51-47FB-8975-E1B11ECD2A57}">
      <dgm:prSet custT="1"/>
      <dgm:spPr/>
      <dgm:t>
        <a:bodyPr/>
        <a:lstStyle/>
        <a:p>
          <a:pPr rtl="0"/>
          <a:r>
            <a:rPr lang="ru-RU" sz="1050" b="1" dirty="0" smtClean="0">
              <a:latin typeface="Times New Roman" pitchFamily="18" charset="0"/>
              <a:cs typeface="Times New Roman" pitchFamily="18" charset="0"/>
            </a:rPr>
            <a:t>- сведения, составляющие тайну следствия и судопроизводства, а также сведения о защищаемых лицах и мерах государственной защиты, осуществляемой в соответствии с Федеральным законом от 20 августа 2004г. №119-ФЗ «О государственной защите потерпевших, свидетелей и иных участников уголовного судопроизводства» и другими нормативными правовыми актами Российской Федерации;</a:t>
          </a:r>
          <a:endParaRPr lang="ru-RU" sz="1050" b="1" dirty="0">
            <a:latin typeface="Times New Roman" pitchFamily="18" charset="0"/>
            <a:cs typeface="Times New Roman" pitchFamily="18" charset="0"/>
          </a:endParaRPr>
        </a:p>
      </dgm:t>
    </dgm:pt>
    <dgm:pt modelId="{A64C6E2A-0E13-4494-8CC0-1BD373209964}" type="parTrans" cxnId="{1674A67E-09AB-4003-8336-8E89FE91B961}">
      <dgm:prSet/>
      <dgm:spPr/>
      <dgm:t>
        <a:bodyPr/>
        <a:lstStyle/>
        <a:p>
          <a:endParaRPr lang="ru-RU"/>
        </a:p>
      </dgm:t>
    </dgm:pt>
    <dgm:pt modelId="{F8A10D67-9435-449E-AF64-793FA42105F0}" type="sibTrans" cxnId="{1674A67E-09AB-4003-8336-8E89FE91B961}">
      <dgm:prSet/>
      <dgm:spPr/>
      <dgm:t>
        <a:bodyPr/>
        <a:lstStyle/>
        <a:p>
          <a:endParaRPr lang="ru-RU"/>
        </a:p>
      </dgm:t>
    </dgm:pt>
    <dgm:pt modelId="{21140329-9A4B-4BC3-9A2A-3AF475C1D1BD}">
      <dgm:prSet custT="1"/>
      <dgm:spPr/>
      <dgm:t>
        <a:bodyPr/>
        <a:lstStyle/>
        <a:p>
          <a:pPr rtl="0"/>
          <a:r>
            <a:rPr lang="ru-RU" sz="1050" b="1" dirty="0" smtClean="0">
              <a:latin typeface="Times New Roman" pitchFamily="18" charset="0"/>
              <a:cs typeface="Times New Roman" pitchFamily="18" charset="0"/>
            </a:rPr>
            <a:t>- служебные сведения, доступ к которым ограничен органами государственной власти в соответствии с Гражданским кодексом Российской Федерации и федеральными законами (служебная тайна); </a:t>
          </a:r>
          <a:endParaRPr lang="ru-RU" sz="1050" b="1" dirty="0">
            <a:latin typeface="Times New Roman" pitchFamily="18" charset="0"/>
            <a:cs typeface="Times New Roman" pitchFamily="18" charset="0"/>
          </a:endParaRPr>
        </a:p>
      </dgm:t>
    </dgm:pt>
    <dgm:pt modelId="{54ED055E-E465-432A-876F-17B54D481B93}" type="parTrans" cxnId="{77011D84-892D-4DD0-8DF4-905C4EA3BA5D}">
      <dgm:prSet/>
      <dgm:spPr/>
      <dgm:t>
        <a:bodyPr/>
        <a:lstStyle/>
        <a:p>
          <a:endParaRPr lang="ru-RU"/>
        </a:p>
      </dgm:t>
    </dgm:pt>
    <dgm:pt modelId="{C8D832E7-3F95-4CB6-A8B6-1CD12DE0345A}" type="sibTrans" cxnId="{77011D84-892D-4DD0-8DF4-905C4EA3BA5D}">
      <dgm:prSet/>
      <dgm:spPr/>
      <dgm:t>
        <a:bodyPr/>
        <a:lstStyle/>
        <a:p>
          <a:endParaRPr lang="ru-RU"/>
        </a:p>
      </dgm:t>
    </dgm:pt>
    <dgm:pt modelId="{FD17B57C-5991-428D-AA08-52CF7DF3F230}">
      <dgm:prSet custT="1"/>
      <dgm:spPr/>
      <dgm:t>
        <a:bodyPr/>
        <a:lstStyle/>
        <a:p>
          <a:pPr rtl="0"/>
          <a:r>
            <a:rPr lang="ru-RU" sz="1050" b="1" dirty="0" smtClean="0">
              <a:latin typeface="Times New Roman" pitchFamily="18" charset="0"/>
              <a:cs typeface="Times New Roman" pitchFamily="18" charset="0"/>
            </a:rPr>
            <a:t>- сведения, связанные с профессиональной деятельностью, доступ к которым ограничен в соответствии с Конституцией Российской Федерации и федеральными законами (врачебная, нотариальная, адвокатская тайна, тайна переписки, телефонных переговоров, почтовых отправлений, телеграфных или иных сообщений и так далее); </a:t>
          </a:r>
          <a:endParaRPr lang="ru-RU" sz="1050" b="1" dirty="0">
            <a:latin typeface="Times New Roman" pitchFamily="18" charset="0"/>
            <a:cs typeface="Times New Roman" pitchFamily="18" charset="0"/>
          </a:endParaRPr>
        </a:p>
      </dgm:t>
    </dgm:pt>
    <dgm:pt modelId="{38666251-4007-495E-8136-B46D83B38111}" type="parTrans" cxnId="{690B405E-7EED-46D0-94D0-7556A72245B2}">
      <dgm:prSet/>
      <dgm:spPr/>
      <dgm:t>
        <a:bodyPr/>
        <a:lstStyle/>
        <a:p>
          <a:endParaRPr lang="ru-RU"/>
        </a:p>
      </dgm:t>
    </dgm:pt>
    <dgm:pt modelId="{8EB84837-4690-420C-9D5A-0EB8E3C353BC}" type="sibTrans" cxnId="{690B405E-7EED-46D0-94D0-7556A72245B2}">
      <dgm:prSet/>
      <dgm:spPr/>
      <dgm:t>
        <a:bodyPr/>
        <a:lstStyle/>
        <a:p>
          <a:endParaRPr lang="ru-RU"/>
        </a:p>
      </dgm:t>
    </dgm:pt>
    <dgm:pt modelId="{7C925573-A1C0-4710-B408-EDABDCA430EE}">
      <dgm:prSet custT="1"/>
      <dgm:spPr/>
      <dgm:t>
        <a:bodyPr/>
        <a:lstStyle/>
        <a:p>
          <a:pPr rtl="0"/>
          <a:r>
            <a:rPr lang="ru-RU" sz="1050" b="1" dirty="0" smtClean="0">
              <a:latin typeface="Times New Roman" pitchFamily="18" charset="0"/>
              <a:cs typeface="Times New Roman" pitchFamily="18" charset="0"/>
            </a:rPr>
            <a:t>- сведения, связанные с коммерческой деятельностью, доступ к которым ограничен в соответствии с Гражданским кодексом Российской Федерации и федеральными законами (коммерческая тайна); </a:t>
          </a:r>
          <a:endParaRPr lang="ru-RU" sz="1050" b="1" dirty="0">
            <a:latin typeface="Times New Roman" pitchFamily="18" charset="0"/>
            <a:cs typeface="Times New Roman" pitchFamily="18" charset="0"/>
          </a:endParaRPr>
        </a:p>
      </dgm:t>
    </dgm:pt>
    <dgm:pt modelId="{DA12885F-B6E5-44E9-9EC7-CFC140EC07B5}" type="parTrans" cxnId="{4AA02D47-1F5C-4259-97A5-057E79BD5E54}">
      <dgm:prSet/>
      <dgm:spPr/>
      <dgm:t>
        <a:bodyPr/>
        <a:lstStyle/>
        <a:p>
          <a:endParaRPr lang="ru-RU"/>
        </a:p>
      </dgm:t>
    </dgm:pt>
    <dgm:pt modelId="{C583DA38-F50D-4F13-AADB-9DF7326965F4}" type="sibTrans" cxnId="{4AA02D47-1F5C-4259-97A5-057E79BD5E54}">
      <dgm:prSet/>
      <dgm:spPr/>
      <dgm:t>
        <a:bodyPr/>
        <a:lstStyle/>
        <a:p>
          <a:endParaRPr lang="ru-RU"/>
        </a:p>
      </dgm:t>
    </dgm:pt>
    <dgm:pt modelId="{C2F498A0-24EC-4938-9225-7EFF85513F57}">
      <dgm:prSet custT="1"/>
      <dgm:spPr/>
      <dgm:t>
        <a:bodyPr/>
        <a:lstStyle/>
        <a:p>
          <a:pPr rtl="0"/>
          <a:r>
            <a:rPr lang="ru-RU" sz="1050" b="1" dirty="0" smtClean="0">
              <a:latin typeface="Times New Roman" pitchFamily="18" charset="0"/>
              <a:cs typeface="Times New Roman" pitchFamily="18" charset="0"/>
            </a:rPr>
            <a:t>- сведения о сущности изобретения, полезной модели или промышленного образца до официальной публикации информации о них.</a:t>
          </a:r>
          <a:endParaRPr lang="ru-RU" sz="1050" b="1" dirty="0">
            <a:latin typeface="Times New Roman" pitchFamily="18" charset="0"/>
            <a:cs typeface="Times New Roman" pitchFamily="18" charset="0"/>
          </a:endParaRPr>
        </a:p>
      </dgm:t>
    </dgm:pt>
    <dgm:pt modelId="{3B626778-2C8D-493E-AE3A-83D287B2B168}" type="parTrans" cxnId="{74A221ED-4320-4C6A-A285-9410F4C8A0D0}">
      <dgm:prSet/>
      <dgm:spPr/>
      <dgm:t>
        <a:bodyPr/>
        <a:lstStyle/>
        <a:p>
          <a:endParaRPr lang="ru-RU"/>
        </a:p>
      </dgm:t>
    </dgm:pt>
    <dgm:pt modelId="{6FBB58EE-0139-4AA7-80E6-E70BE7A395E0}" type="sibTrans" cxnId="{74A221ED-4320-4C6A-A285-9410F4C8A0D0}">
      <dgm:prSet/>
      <dgm:spPr/>
      <dgm:t>
        <a:bodyPr/>
        <a:lstStyle/>
        <a:p>
          <a:endParaRPr lang="ru-RU"/>
        </a:p>
      </dgm:t>
    </dgm:pt>
    <dgm:pt modelId="{C802BBAC-5004-4476-9E40-4ED1A252DAC5}" type="pres">
      <dgm:prSet presAssocID="{84B507E8-15DE-4ADE-96C4-8549176C7368}" presName="compositeShape" presStyleCnt="0">
        <dgm:presLayoutVars>
          <dgm:chMax val="7"/>
          <dgm:dir/>
          <dgm:resizeHandles val="exact"/>
        </dgm:presLayoutVars>
      </dgm:prSet>
      <dgm:spPr/>
      <dgm:t>
        <a:bodyPr/>
        <a:lstStyle/>
        <a:p>
          <a:endParaRPr lang="ru-RU"/>
        </a:p>
      </dgm:t>
    </dgm:pt>
    <dgm:pt modelId="{EEDA50EF-B3E9-4EC4-A2DA-99FCB538225A}" type="pres">
      <dgm:prSet presAssocID="{5DF3BE7D-AFCF-45F5-BD2C-17B70F038DB9}" presName="circ1" presStyleLbl="vennNode1" presStyleIdx="0" presStyleCnt="7" custScaleX="42289" custScaleY="44679"/>
      <dgm:spPr/>
    </dgm:pt>
    <dgm:pt modelId="{1A1776F0-3DF4-4986-B924-1DB632DAFF26}" type="pres">
      <dgm:prSet presAssocID="{5DF3BE7D-AFCF-45F5-BD2C-17B70F038DB9}" presName="circ1Tx" presStyleLbl="revTx" presStyleIdx="0" presStyleCnt="0" custScaleX="119592" custScaleY="115987" custLinFactNeighborX="2859" custLinFactNeighborY="3199">
        <dgm:presLayoutVars>
          <dgm:chMax val="0"/>
          <dgm:chPref val="0"/>
          <dgm:bulletEnabled val="1"/>
        </dgm:presLayoutVars>
      </dgm:prSet>
      <dgm:spPr/>
      <dgm:t>
        <a:bodyPr/>
        <a:lstStyle/>
        <a:p>
          <a:endParaRPr lang="ru-RU"/>
        </a:p>
      </dgm:t>
    </dgm:pt>
    <dgm:pt modelId="{A49D26A0-0663-4E30-BD93-06743D518D24}" type="pres">
      <dgm:prSet presAssocID="{FB1DD9EC-CF7E-4008-8FF1-149E696AA445}" presName="circ2" presStyleLbl="vennNode1" presStyleIdx="1" presStyleCnt="7" custScaleX="42289" custScaleY="44679"/>
      <dgm:spPr/>
    </dgm:pt>
    <dgm:pt modelId="{0D4616C2-438E-43A2-84BD-11555B1196AD}" type="pres">
      <dgm:prSet presAssocID="{FB1DD9EC-CF7E-4008-8FF1-149E696AA445}" presName="circ2Tx" presStyleLbl="revTx" presStyleIdx="0" presStyleCnt="0" custScaleX="119592" custScaleY="115987" custLinFactNeighborX="-19518" custLinFactNeighborY="-15402">
        <dgm:presLayoutVars>
          <dgm:chMax val="0"/>
          <dgm:chPref val="0"/>
          <dgm:bulletEnabled val="1"/>
        </dgm:presLayoutVars>
      </dgm:prSet>
      <dgm:spPr/>
      <dgm:t>
        <a:bodyPr/>
        <a:lstStyle/>
        <a:p>
          <a:endParaRPr lang="ru-RU"/>
        </a:p>
      </dgm:t>
    </dgm:pt>
    <dgm:pt modelId="{18847504-B152-440E-BECB-035EE53F1663}" type="pres">
      <dgm:prSet presAssocID="{B005B6D0-EF51-47FB-8975-E1B11ECD2A57}" presName="circ3" presStyleLbl="vennNode1" presStyleIdx="2" presStyleCnt="7" custScaleX="42289" custScaleY="44679"/>
      <dgm:spPr/>
    </dgm:pt>
    <dgm:pt modelId="{3543B96B-95CA-4335-89E6-3B74DA09744C}" type="pres">
      <dgm:prSet presAssocID="{B005B6D0-EF51-47FB-8975-E1B11ECD2A57}" presName="circ3Tx" presStyleLbl="revTx" presStyleIdx="0" presStyleCnt="0" custScaleX="119592" custScaleY="115987" custLinFactNeighborX="-13313" custLinFactNeighborY="3896">
        <dgm:presLayoutVars>
          <dgm:chMax val="0"/>
          <dgm:chPref val="0"/>
          <dgm:bulletEnabled val="1"/>
        </dgm:presLayoutVars>
      </dgm:prSet>
      <dgm:spPr/>
      <dgm:t>
        <a:bodyPr/>
        <a:lstStyle/>
        <a:p>
          <a:endParaRPr lang="ru-RU"/>
        </a:p>
      </dgm:t>
    </dgm:pt>
    <dgm:pt modelId="{51C8FB52-9289-4B8B-9681-E8920C3E0875}" type="pres">
      <dgm:prSet presAssocID="{21140329-9A4B-4BC3-9A2A-3AF475C1D1BD}" presName="circ4" presStyleLbl="vennNode1" presStyleIdx="3" presStyleCnt="7" custScaleX="42289" custScaleY="44679"/>
      <dgm:spPr/>
    </dgm:pt>
    <dgm:pt modelId="{AD93D056-6831-41B6-A081-198B3AF60438}" type="pres">
      <dgm:prSet presAssocID="{21140329-9A4B-4BC3-9A2A-3AF475C1D1BD}" presName="circ4Tx" presStyleLbl="revTx" presStyleIdx="0" presStyleCnt="0" custScaleX="119592" custScaleY="115987" custLinFactNeighborX="688" custLinFactNeighborY="-14689">
        <dgm:presLayoutVars>
          <dgm:chMax val="0"/>
          <dgm:chPref val="0"/>
          <dgm:bulletEnabled val="1"/>
        </dgm:presLayoutVars>
      </dgm:prSet>
      <dgm:spPr/>
      <dgm:t>
        <a:bodyPr/>
        <a:lstStyle/>
        <a:p>
          <a:endParaRPr lang="ru-RU"/>
        </a:p>
      </dgm:t>
    </dgm:pt>
    <dgm:pt modelId="{EEDEC071-3A54-43E7-93BB-09209879428B}" type="pres">
      <dgm:prSet presAssocID="{FD17B57C-5991-428D-AA08-52CF7DF3F230}" presName="circ5" presStyleLbl="vennNode1" presStyleIdx="4" presStyleCnt="7" custScaleX="42289" custScaleY="44679"/>
      <dgm:spPr/>
    </dgm:pt>
    <dgm:pt modelId="{36F3FF24-77E6-4B0E-94F0-AF696C1B4869}" type="pres">
      <dgm:prSet presAssocID="{FD17B57C-5991-428D-AA08-52CF7DF3F230}" presName="circ5Tx" presStyleLbl="revTx" presStyleIdx="0" presStyleCnt="0" custScaleX="119592" custScaleY="115987" custLinFactNeighborX="5107" custLinFactNeighborY="-20036">
        <dgm:presLayoutVars>
          <dgm:chMax val="0"/>
          <dgm:chPref val="0"/>
          <dgm:bulletEnabled val="1"/>
        </dgm:presLayoutVars>
      </dgm:prSet>
      <dgm:spPr/>
      <dgm:t>
        <a:bodyPr/>
        <a:lstStyle/>
        <a:p>
          <a:endParaRPr lang="ru-RU"/>
        </a:p>
      </dgm:t>
    </dgm:pt>
    <dgm:pt modelId="{DECFCF29-B871-4ACD-814F-C97893A9EC6B}" type="pres">
      <dgm:prSet presAssocID="{7C925573-A1C0-4710-B408-EDABDCA430EE}" presName="circ6" presStyleLbl="vennNode1" presStyleIdx="5" presStyleCnt="7" custScaleX="42289" custScaleY="44679"/>
      <dgm:spPr/>
      <dgm:t>
        <a:bodyPr/>
        <a:lstStyle/>
        <a:p>
          <a:endParaRPr lang="ru-RU"/>
        </a:p>
      </dgm:t>
    </dgm:pt>
    <dgm:pt modelId="{8A4146E5-6586-4502-ABCD-4311F75B4300}" type="pres">
      <dgm:prSet presAssocID="{7C925573-A1C0-4710-B408-EDABDCA430EE}" presName="circ6Tx" presStyleLbl="revTx" presStyleIdx="0" presStyleCnt="0" custScaleX="119592" custScaleY="115987" custLinFactNeighborX="10182" custLinFactNeighborY="-10778">
        <dgm:presLayoutVars>
          <dgm:chMax val="0"/>
          <dgm:chPref val="0"/>
          <dgm:bulletEnabled val="1"/>
        </dgm:presLayoutVars>
      </dgm:prSet>
      <dgm:spPr/>
      <dgm:t>
        <a:bodyPr/>
        <a:lstStyle/>
        <a:p>
          <a:endParaRPr lang="ru-RU"/>
        </a:p>
      </dgm:t>
    </dgm:pt>
    <dgm:pt modelId="{D668E5B8-8ED7-4E2D-A99C-C9B1877C2F66}" type="pres">
      <dgm:prSet presAssocID="{C2F498A0-24EC-4938-9225-7EFF85513F57}" presName="circ7" presStyleLbl="vennNode1" presStyleIdx="6" presStyleCnt="7" custScaleX="42289" custScaleY="44679"/>
      <dgm:spPr/>
    </dgm:pt>
    <dgm:pt modelId="{FCAF0CD1-1920-4E48-AC75-2AC3ADFB4A3B}" type="pres">
      <dgm:prSet presAssocID="{C2F498A0-24EC-4938-9225-7EFF85513F57}" presName="circ7Tx" presStyleLbl="revTx" presStyleIdx="0" presStyleCnt="0" custScaleX="119592" custScaleY="115987" custLinFactNeighborX="5736" custLinFactNeighborY="272">
        <dgm:presLayoutVars>
          <dgm:chMax val="0"/>
          <dgm:chPref val="0"/>
          <dgm:bulletEnabled val="1"/>
        </dgm:presLayoutVars>
      </dgm:prSet>
      <dgm:spPr/>
      <dgm:t>
        <a:bodyPr/>
        <a:lstStyle/>
        <a:p>
          <a:endParaRPr lang="ru-RU"/>
        </a:p>
      </dgm:t>
    </dgm:pt>
  </dgm:ptLst>
  <dgm:cxnLst>
    <dgm:cxn modelId="{CFC07A39-5A61-4066-A696-8C353A0D46E7}" type="presOf" srcId="{7C925573-A1C0-4710-B408-EDABDCA430EE}" destId="{8A4146E5-6586-4502-ABCD-4311F75B4300}" srcOrd="0" destOrd="0" presId="urn:microsoft.com/office/officeart/2005/8/layout/venn1"/>
    <dgm:cxn modelId="{7F228343-7EF3-4D84-8A70-826EA66EA223}" type="presOf" srcId="{5DF3BE7D-AFCF-45F5-BD2C-17B70F038DB9}" destId="{1A1776F0-3DF4-4986-B924-1DB632DAFF26}" srcOrd="0" destOrd="0" presId="urn:microsoft.com/office/officeart/2005/8/layout/venn1"/>
    <dgm:cxn modelId="{B1A16DB0-E397-419A-AB2D-E728E4C95ACA}" type="presOf" srcId="{B005B6D0-EF51-47FB-8975-E1B11ECD2A57}" destId="{3543B96B-95CA-4335-89E6-3B74DA09744C}" srcOrd="0" destOrd="0" presId="urn:microsoft.com/office/officeart/2005/8/layout/venn1"/>
    <dgm:cxn modelId="{0118E6F8-DFF8-4DB3-9C36-6FB066570C4B}" type="presOf" srcId="{C2F498A0-24EC-4938-9225-7EFF85513F57}" destId="{FCAF0CD1-1920-4E48-AC75-2AC3ADFB4A3B}" srcOrd="0" destOrd="0" presId="urn:microsoft.com/office/officeart/2005/8/layout/venn1"/>
    <dgm:cxn modelId="{A4FF6A30-6B26-4BCE-B8F4-DAC89461242A}" type="presOf" srcId="{84B507E8-15DE-4ADE-96C4-8549176C7368}" destId="{C802BBAC-5004-4476-9E40-4ED1A252DAC5}" srcOrd="0" destOrd="0" presId="urn:microsoft.com/office/officeart/2005/8/layout/venn1"/>
    <dgm:cxn modelId="{74A221ED-4320-4C6A-A285-9410F4C8A0D0}" srcId="{84B507E8-15DE-4ADE-96C4-8549176C7368}" destId="{C2F498A0-24EC-4938-9225-7EFF85513F57}" srcOrd="6" destOrd="0" parTransId="{3B626778-2C8D-493E-AE3A-83D287B2B168}" sibTransId="{6FBB58EE-0139-4AA7-80E6-E70BE7A395E0}"/>
    <dgm:cxn modelId="{7379EAC4-6F68-4992-9B07-05233C828BF0}" type="presOf" srcId="{FB1DD9EC-CF7E-4008-8FF1-149E696AA445}" destId="{0D4616C2-438E-43A2-84BD-11555B1196AD}" srcOrd="0" destOrd="0" presId="urn:microsoft.com/office/officeart/2005/8/layout/venn1"/>
    <dgm:cxn modelId="{77011D84-892D-4DD0-8DF4-905C4EA3BA5D}" srcId="{84B507E8-15DE-4ADE-96C4-8549176C7368}" destId="{21140329-9A4B-4BC3-9A2A-3AF475C1D1BD}" srcOrd="3" destOrd="0" parTransId="{54ED055E-E465-432A-876F-17B54D481B93}" sibTransId="{C8D832E7-3F95-4CB6-A8B6-1CD12DE0345A}"/>
    <dgm:cxn modelId="{4AA02D47-1F5C-4259-97A5-057E79BD5E54}" srcId="{84B507E8-15DE-4ADE-96C4-8549176C7368}" destId="{7C925573-A1C0-4710-B408-EDABDCA430EE}" srcOrd="5" destOrd="0" parTransId="{DA12885F-B6E5-44E9-9EC7-CFC140EC07B5}" sibTransId="{C583DA38-F50D-4F13-AADB-9DF7326965F4}"/>
    <dgm:cxn modelId="{690B405E-7EED-46D0-94D0-7556A72245B2}" srcId="{84B507E8-15DE-4ADE-96C4-8549176C7368}" destId="{FD17B57C-5991-428D-AA08-52CF7DF3F230}" srcOrd="4" destOrd="0" parTransId="{38666251-4007-495E-8136-B46D83B38111}" sibTransId="{8EB84837-4690-420C-9D5A-0EB8E3C353BC}"/>
    <dgm:cxn modelId="{2B84B21E-5905-4981-89AF-42F7BAAF2048}" srcId="{84B507E8-15DE-4ADE-96C4-8549176C7368}" destId="{5DF3BE7D-AFCF-45F5-BD2C-17B70F038DB9}" srcOrd="0" destOrd="0" parTransId="{4C0C7BD2-B885-4BA3-A1B1-0FDC2F444A74}" sibTransId="{7A26DA7B-EDA2-4E5A-A5B0-FB20825A5BF1}"/>
    <dgm:cxn modelId="{FC9AF245-84AB-48F5-A13D-E1526BA24A6F}" type="presOf" srcId="{FD17B57C-5991-428D-AA08-52CF7DF3F230}" destId="{36F3FF24-77E6-4B0E-94F0-AF696C1B4869}" srcOrd="0" destOrd="0" presId="urn:microsoft.com/office/officeart/2005/8/layout/venn1"/>
    <dgm:cxn modelId="{1B4E8ADA-D0AB-436F-8B32-ECE5427242DC}" srcId="{84B507E8-15DE-4ADE-96C4-8549176C7368}" destId="{FB1DD9EC-CF7E-4008-8FF1-149E696AA445}" srcOrd="1" destOrd="0" parTransId="{68F20FE3-6271-4C41-BC10-62EF4CC69475}" sibTransId="{24CDF882-758B-40C5-9A91-4802890C99B0}"/>
    <dgm:cxn modelId="{1674A67E-09AB-4003-8336-8E89FE91B961}" srcId="{84B507E8-15DE-4ADE-96C4-8549176C7368}" destId="{B005B6D0-EF51-47FB-8975-E1B11ECD2A57}" srcOrd="2" destOrd="0" parTransId="{A64C6E2A-0E13-4494-8CC0-1BD373209964}" sibTransId="{F8A10D67-9435-449E-AF64-793FA42105F0}"/>
    <dgm:cxn modelId="{84CA2F51-7E89-4530-9A03-6F2EDCBDFAC1}" type="presOf" srcId="{21140329-9A4B-4BC3-9A2A-3AF475C1D1BD}" destId="{AD93D056-6831-41B6-A081-198B3AF60438}" srcOrd="0" destOrd="0" presId="urn:microsoft.com/office/officeart/2005/8/layout/venn1"/>
    <dgm:cxn modelId="{46F39B4E-792D-4F5B-8308-8D3D8228FCBB}" type="presParOf" srcId="{C802BBAC-5004-4476-9E40-4ED1A252DAC5}" destId="{EEDA50EF-B3E9-4EC4-A2DA-99FCB538225A}" srcOrd="0" destOrd="0" presId="urn:microsoft.com/office/officeart/2005/8/layout/venn1"/>
    <dgm:cxn modelId="{F159CAD8-5148-4ED6-967E-48B68B49E8F7}" type="presParOf" srcId="{C802BBAC-5004-4476-9E40-4ED1A252DAC5}" destId="{1A1776F0-3DF4-4986-B924-1DB632DAFF26}" srcOrd="1" destOrd="0" presId="urn:microsoft.com/office/officeart/2005/8/layout/venn1"/>
    <dgm:cxn modelId="{A5979BBA-D175-4BE1-ACB2-5E016DAB3721}" type="presParOf" srcId="{C802BBAC-5004-4476-9E40-4ED1A252DAC5}" destId="{A49D26A0-0663-4E30-BD93-06743D518D24}" srcOrd="2" destOrd="0" presId="urn:microsoft.com/office/officeart/2005/8/layout/venn1"/>
    <dgm:cxn modelId="{A5DF843A-902B-43FB-B1B3-BF77CD561CC8}" type="presParOf" srcId="{C802BBAC-5004-4476-9E40-4ED1A252DAC5}" destId="{0D4616C2-438E-43A2-84BD-11555B1196AD}" srcOrd="3" destOrd="0" presId="urn:microsoft.com/office/officeart/2005/8/layout/venn1"/>
    <dgm:cxn modelId="{569E3AA7-47A1-451A-A917-8DF8351C9E30}" type="presParOf" srcId="{C802BBAC-5004-4476-9E40-4ED1A252DAC5}" destId="{18847504-B152-440E-BECB-035EE53F1663}" srcOrd="4" destOrd="0" presId="urn:microsoft.com/office/officeart/2005/8/layout/venn1"/>
    <dgm:cxn modelId="{B6E7DA87-3A25-4DA9-B7DF-1BE92912C5C8}" type="presParOf" srcId="{C802BBAC-5004-4476-9E40-4ED1A252DAC5}" destId="{3543B96B-95CA-4335-89E6-3B74DA09744C}" srcOrd="5" destOrd="0" presId="urn:microsoft.com/office/officeart/2005/8/layout/venn1"/>
    <dgm:cxn modelId="{0C29D26F-09DF-4A9C-8438-2B4E545286CF}" type="presParOf" srcId="{C802BBAC-5004-4476-9E40-4ED1A252DAC5}" destId="{51C8FB52-9289-4B8B-9681-E8920C3E0875}" srcOrd="6" destOrd="0" presId="urn:microsoft.com/office/officeart/2005/8/layout/venn1"/>
    <dgm:cxn modelId="{ADACB8B2-BF47-4221-90B9-AD4418A0BAA8}" type="presParOf" srcId="{C802BBAC-5004-4476-9E40-4ED1A252DAC5}" destId="{AD93D056-6831-41B6-A081-198B3AF60438}" srcOrd="7" destOrd="0" presId="urn:microsoft.com/office/officeart/2005/8/layout/venn1"/>
    <dgm:cxn modelId="{8D4B0D2A-1E1B-4D76-95D6-0B7DA7F08A52}" type="presParOf" srcId="{C802BBAC-5004-4476-9E40-4ED1A252DAC5}" destId="{EEDEC071-3A54-43E7-93BB-09209879428B}" srcOrd="8" destOrd="0" presId="urn:microsoft.com/office/officeart/2005/8/layout/venn1"/>
    <dgm:cxn modelId="{E0769957-1226-4019-8E9D-6CDAA2EE086E}" type="presParOf" srcId="{C802BBAC-5004-4476-9E40-4ED1A252DAC5}" destId="{36F3FF24-77E6-4B0E-94F0-AF696C1B4869}" srcOrd="9" destOrd="0" presId="urn:microsoft.com/office/officeart/2005/8/layout/venn1"/>
    <dgm:cxn modelId="{E44BECA0-E437-4DA5-BF12-7A2920DD8184}" type="presParOf" srcId="{C802BBAC-5004-4476-9E40-4ED1A252DAC5}" destId="{DECFCF29-B871-4ACD-814F-C97893A9EC6B}" srcOrd="10" destOrd="0" presId="urn:microsoft.com/office/officeart/2005/8/layout/venn1"/>
    <dgm:cxn modelId="{4E0F88D2-5047-448B-B62D-05D65A49AE0E}" type="presParOf" srcId="{C802BBAC-5004-4476-9E40-4ED1A252DAC5}" destId="{8A4146E5-6586-4502-ABCD-4311F75B4300}" srcOrd="11" destOrd="0" presId="urn:microsoft.com/office/officeart/2005/8/layout/venn1"/>
    <dgm:cxn modelId="{51D3132C-5850-4C03-9FBC-F6A1B80B33F1}" type="presParOf" srcId="{C802BBAC-5004-4476-9E40-4ED1A252DAC5}" destId="{D668E5B8-8ED7-4E2D-A99C-C9B1877C2F66}" srcOrd="12" destOrd="0" presId="urn:microsoft.com/office/officeart/2005/8/layout/venn1"/>
    <dgm:cxn modelId="{A2E467DE-BB25-4ADE-A170-05A59F60D4E4}" type="presParOf" srcId="{C802BBAC-5004-4476-9E40-4ED1A252DAC5}" destId="{FCAF0CD1-1920-4E48-AC75-2AC3ADFB4A3B}"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448C2CB-6715-4EEB-B6A8-F284D4DF3EFA}" type="doc">
      <dgm:prSet loTypeId="urn:microsoft.com/office/officeart/2005/8/layout/hList7#7" loCatId="list" qsTypeId="urn:microsoft.com/office/officeart/2005/8/quickstyle/simple1" qsCatId="simple" csTypeId="urn:microsoft.com/office/officeart/2005/8/colors/colorful5" csCatId="colorful" phldr="1"/>
      <dgm:spPr/>
      <dgm:t>
        <a:bodyPr/>
        <a:lstStyle/>
        <a:p>
          <a:endParaRPr lang="ru-RU"/>
        </a:p>
      </dgm:t>
    </dgm:pt>
    <dgm:pt modelId="{8ADFEFB0-DC05-4329-8EF8-1790B788438D}">
      <dgm:prSet/>
      <dgm:spPr/>
      <dgm:t>
        <a:bodyPr/>
        <a:lstStyle/>
        <a:p>
          <a:pPr rtl="0"/>
          <a:r>
            <a:rPr lang="ru-RU" dirty="0" smtClean="0"/>
            <a:t>Служебной информацией является любая информация, касающаяся деятельности государственного  (муниципального) органа, за исключением общедоступной информации, а также информации о деятельности государственных (муниципальных) органов доступ, к которой не может быть ограничен (Федеральный закон от 9 февраля ­2009 г. № 8-ФЗ «Об обеспечении доступа к информации о деятельности государственных органов и органов местного самоуправления»). </a:t>
          </a:r>
          <a:endParaRPr lang="ru-RU" dirty="0"/>
        </a:p>
      </dgm:t>
    </dgm:pt>
    <dgm:pt modelId="{6020FF53-7F2F-4ECC-9554-552307AFEFED}" type="parTrans" cxnId="{CDA699DC-D0F0-44C5-8C7E-A50712307A19}">
      <dgm:prSet/>
      <dgm:spPr/>
      <dgm:t>
        <a:bodyPr/>
        <a:lstStyle/>
        <a:p>
          <a:endParaRPr lang="ru-RU"/>
        </a:p>
      </dgm:t>
    </dgm:pt>
    <dgm:pt modelId="{99986832-A368-4BB4-8BDE-BD7C13B424F7}" type="sibTrans" cxnId="{CDA699DC-D0F0-44C5-8C7E-A50712307A19}">
      <dgm:prSet/>
      <dgm:spPr/>
      <dgm:t>
        <a:bodyPr/>
        <a:lstStyle/>
        <a:p>
          <a:endParaRPr lang="ru-RU"/>
        </a:p>
      </dgm:t>
    </dgm:pt>
    <dgm:pt modelId="{65AE12AF-8602-484C-BD16-A9EE642D0C3B}">
      <dgm:prSet/>
      <dgm:spPr/>
      <dgm:t>
        <a:bodyPr/>
        <a:lstStyle/>
        <a:p>
          <a:pPr rtl="0"/>
          <a:r>
            <a:rPr lang="ru-RU" dirty="0" smtClean="0"/>
            <a:t>Запрет разглашать или использовать в целях, не связанных со службой, сведения, отнесенные в соответствии с федеральным законом к сведениям конфиденциального характера, или служебную информацию, ставшие известными служащему в связи с исполнением должностных обязанностей, распространяется также на граждан после увольнения с государственной (муниципальной) службы. </a:t>
          </a:r>
          <a:endParaRPr lang="ru-RU" dirty="0"/>
        </a:p>
      </dgm:t>
    </dgm:pt>
    <dgm:pt modelId="{96CAFF3E-7ED1-430D-837E-1447AEB04326}" type="parTrans" cxnId="{39D270DD-4E17-41D6-8D7F-36DD40E958B5}">
      <dgm:prSet/>
      <dgm:spPr/>
      <dgm:t>
        <a:bodyPr/>
        <a:lstStyle/>
        <a:p>
          <a:endParaRPr lang="ru-RU"/>
        </a:p>
      </dgm:t>
    </dgm:pt>
    <dgm:pt modelId="{9B475A9D-5DDA-4132-9322-8E2D8ABB05EB}" type="sibTrans" cxnId="{39D270DD-4E17-41D6-8D7F-36DD40E958B5}">
      <dgm:prSet/>
      <dgm:spPr/>
      <dgm:t>
        <a:bodyPr/>
        <a:lstStyle/>
        <a:p>
          <a:endParaRPr lang="ru-RU"/>
        </a:p>
      </dgm:t>
    </dgm:pt>
    <dgm:pt modelId="{7D7CBDD8-8E6A-4B91-AF27-08DCD5582DD8}" type="pres">
      <dgm:prSet presAssocID="{2448C2CB-6715-4EEB-B6A8-F284D4DF3EFA}" presName="Name0" presStyleCnt="0">
        <dgm:presLayoutVars>
          <dgm:dir/>
          <dgm:resizeHandles val="exact"/>
        </dgm:presLayoutVars>
      </dgm:prSet>
      <dgm:spPr/>
      <dgm:t>
        <a:bodyPr/>
        <a:lstStyle/>
        <a:p>
          <a:endParaRPr lang="ru-RU"/>
        </a:p>
      </dgm:t>
    </dgm:pt>
    <dgm:pt modelId="{DB4BCEAF-93E9-4005-BBDA-3278AA225BCE}" type="pres">
      <dgm:prSet presAssocID="{2448C2CB-6715-4EEB-B6A8-F284D4DF3EFA}" presName="fgShape" presStyleLbl="fgShp" presStyleIdx="0" presStyleCnt="1"/>
      <dgm:spPr/>
    </dgm:pt>
    <dgm:pt modelId="{D566DFD5-919D-44F2-BA4C-50B4B92A8991}" type="pres">
      <dgm:prSet presAssocID="{2448C2CB-6715-4EEB-B6A8-F284D4DF3EFA}" presName="linComp" presStyleCnt="0"/>
      <dgm:spPr/>
    </dgm:pt>
    <dgm:pt modelId="{EC49CA8A-5AA8-411F-9B18-AA52BFE39E6C}" type="pres">
      <dgm:prSet presAssocID="{8ADFEFB0-DC05-4329-8EF8-1790B788438D}" presName="compNode" presStyleCnt="0"/>
      <dgm:spPr/>
    </dgm:pt>
    <dgm:pt modelId="{9081F741-B14F-423E-9856-A32BEEA03AE3}" type="pres">
      <dgm:prSet presAssocID="{8ADFEFB0-DC05-4329-8EF8-1790B788438D}" presName="bkgdShape" presStyleLbl="node1" presStyleIdx="0" presStyleCnt="2"/>
      <dgm:spPr/>
      <dgm:t>
        <a:bodyPr/>
        <a:lstStyle/>
        <a:p>
          <a:endParaRPr lang="ru-RU"/>
        </a:p>
      </dgm:t>
    </dgm:pt>
    <dgm:pt modelId="{CACD5810-218F-4E13-8F4D-7ADB9E9651FD}" type="pres">
      <dgm:prSet presAssocID="{8ADFEFB0-DC05-4329-8EF8-1790B788438D}" presName="nodeTx" presStyleLbl="node1" presStyleIdx="0" presStyleCnt="2">
        <dgm:presLayoutVars>
          <dgm:bulletEnabled val="1"/>
        </dgm:presLayoutVars>
      </dgm:prSet>
      <dgm:spPr/>
      <dgm:t>
        <a:bodyPr/>
        <a:lstStyle/>
        <a:p>
          <a:endParaRPr lang="ru-RU"/>
        </a:p>
      </dgm:t>
    </dgm:pt>
    <dgm:pt modelId="{DA88BBB6-01FD-4AED-934F-EFF7C31F7964}" type="pres">
      <dgm:prSet presAssocID="{8ADFEFB0-DC05-4329-8EF8-1790B788438D}" presName="invisiNode" presStyleLbl="node1" presStyleIdx="0" presStyleCnt="2"/>
      <dgm:spPr/>
    </dgm:pt>
    <dgm:pt modelId="{6F9A7C30-4633-4002-AB92-6273D6E7B203}" type="pres">
      <dgm:prSet presAssocID="{8ADFEFB0-DC05-4329-8EF8-1790B788438D}" presName="imagNode" presStyleLbl="fgImgPlace1" presStyleIdx="0" presStyleCnt="2" custScaleX="112911"/>
      <dgm:spPr>
        <a:blipFill rotWithShape="0">
          <a:blip xmlns:r="http://schemas.openxmlformats.org/officeDocument/2006/relationships" r:embed="rId1"/>
          <a:stretch>
            <a:fillRect/>
          </a:stretch>
        </a:blipFill>
      </dgm:spPr>
    </dgm:pt>
    <dgm:pt modelId="{278FEA20-20F0-492C-8762-94621D88CA0D}" type="pres">
      <dgm:prSet presAssocID="{99986832-A368-4BB4-8BDE-BD7C13B424F7}" presName="sibTrans" presStyleLbl="sibTrans2D1" presStyleIdx="0" presStyleCnt="0"/>
      <dgm:spPr/>
      <dgm:t>
        <a:bodyPr/>
        <a:lstStyle/>
        <a:p>
          <a:endParaRPr lang="ru-RU"/>
        </a:p>
      </dgm:t>
    </dgm:pt>
    <dgm:pt modelId="{84D3E7E4-AAEE-4123-AF5F-EE3FCD840F44}" type="pres">
      <dgm:prSet presAssocID="{65AE12AF-8602-484C-BD16-A9EE642D0C3B}" presName="compNode" presStyleCnt="0"/>
      <dgm:spPr/>
    </dgm:pt>
    <dgm:pt modelId="{2D217363-35A3-4740-A3DA-B75CBFBEAFE5}" type="pres">
      <dgm:prSet presAssocID="{65AE12AF-8602-484C-BD16-A9EE642D0C3B}" presName="bkgdShape" presStyleLbl="node1" presStyleIdx="1" presStyleCnt="2"/>
      <dgm:spPr/>
      <dgm:t>
        <a:bodyPr/>
        <a:lstStyle/>
        <a:p>
          <a:endParaRPr lang="ru-RU"/>
        </a:p>
      </dgm:t>
    </dgm:pt>
    <dgm:pt modelId="{7BE5AD66-E9CF-47B0-91D4-3D3772EE481B}" type="pres">
      <dgm:prSet presAssocID="{65AE12AF-8602-484C-BD16-A9EE642D0C3B}" presName="nodeTx" presStyleLbl="node1" presStyleIdx="1" presStyleCnt="2">
        <dgm:presLayoutVars>
          <dgm:bulletEnabled val="1"/>
        </dgm:presLayoutVars>
      </dgm:prSet>
      <dgm:spPr/>
      <dgm:t>
        <a:bodyPr/>
        <a:lstStyle/>
        <a:p>
          <a:endParaRPr lang="ru-RU"/>
        </a:p>
      </dgm:t>
    </dgm:pt>
    <dgm:pt modelId="{0CD20998-7AFC-46A7-B156-033D1272D39C}" type="pres">
      <dgm:prSet presAssocID="{65AE12AF-8602-484C-BD16-A9EE642D0C3B}" presName="invisiNode" presStyleLbl="node1" presStyleIdx="1" presStyleCnt="2"/>
      <dgm:spPr/>
    </dgm:pt>
    <dgm:pt modelId="{5BA21AE5-E0B7-483A-8D0B-1CA56260A5D0}" type="pres">
      <dgm:prSet presAssocID="{65AE12AF-8602-484C-BD16-A9EE642D0C3B}" presName="imagNode" presStyleLbl="fgImgPlace1" presStyleIdx="1" presStyleCnt="2"/>
      <dgm:spPr>
        <a:blipFill rotWithShape="0">
          <a:blip xmlns:r="http://schemas.openxmlformats.org/officeDocument/2006/relationships" r:embed="rId2"/>
          <a:stretch>
            <a:fillRect/>
          </a:stretch>
        </a:blipFill>
      </dgm:spPr>
    </dgm:pt>
  </dgm:ptLst>
  <dgm:cxnLst>
    <dgm:cxn modelId="{47AC4DF9-D1CB-4072-B374-25D9F443F697}" type="presOf" srcId="{8ADFEFB0-DC05-4329-8EF8-1790B788438D}" destId="{CACD5810-218F-4E13-8F4D-7ADB9E9651FD}" srcOrd="1" destOrd="0" presId="urn:microsoft.com/office/officeart/2005/8/layout/hList7#7"/>
    <dgm:cxn modelId="{F74D6315-C702-4008-A5EC-986AFA63C01A}" type="presOf" srcId="{65AE12AF-8602-484C-BD16-A9EE642D0C3B}" destId="{2D217363-35A3-4740-A3DA-B75CBFBEAFE5}" srcOrd="0" destOrd="0" presId="urn:microsoft.com/office/officeart/2005/8/layout/hList7#7"/>
    <dgm:cxn modelId="{DA441A98-A5D0-425C-809E-53B3B700124B}" type="presOf" srcId="{2448C2CB-6715-4EEB-B6A8-F284D4DF3EFA}" destId="{7D7CBDD8-8E6A-4B91-AF27-08DCD5582DD8}" srcOrd="0" destOrd="0" presId="urn:microsoft.com/office/officeart/2005/8/layout/hList7#7"/>
    <dgm:cxn modelId="{E5D05F4C-B76E-49A7-99D7-870482A744F1}" type="presOf" srcId="{65AE12AF-8602-484C-BD16-A9EE642D0C3B}" destId="{7BE5AD66-E9CF-47B0-91D4-3D3772EE481B}" srcOrd="1" destOrd="0" presId="urn:microsoft.com/office/officeart/2005/8/layout/hList7#7"/>
    <dgm:cxn modelId="{54AA514B-8FF5-4041-9E61-F87C6DC816FF}" type="presOf" srcId="{99986832-A368-4BB4-8BDE-BD7C13B424F7}" destId="{278FEA20-20F0-492C-8762-94621D88CA0D}" srcOrd="0" destOrd="0" presId="urn:microsoft.com/office/officeart/2005/8/layout/hList7#7"/>
    <dgm:cxn modelId="{CDA699DC-D0F0-44C5-8C7E-A50712307A19}" srcId="{2448C2CB-6715-4EEB-B6A8-F284D4DF3EFA}" destId="{8ADFEFB0-DC05-4329-8EF8-1790B788438D}" srcOrd="0" destOrd="0" parTransId="{6020FF53-7F2F-4ECC-9554-552307AFEFED}" sibTransId="{99986832-A368-4BB4-8BDE-BD7C13B424F7}"/>
    <dgm:cxn modelId="{8C77344E-49C7-45ED-8BB5-4CAF77D37539}" type="presOf" srcId="{8ADFEFB0-DC05-4329-8EF8-1790B788438D}" destId="{9081F741-B14F-423E-9856-A32BEEA03AE3}" srcOrd="0" destOrd="0" presId="urn:microsoft.com/office/officeart/2005/8/layout/hList7#7"/>
    <dgm:cxn modelId="{39D270DD-4E17-41D6-8D7F-36DD40E958B5}" srcId="{2448C2CB-6715-4EEB-B6A8-F284D4DF3EFA}" destId="{65AE12AF-8602-484C-BD16-A9EE642D0C3B}" srcOrd="1" destOrd="0" parTransId="{96CAFF3E-7ED1-430D-837E-1447AEB04326}" sibTransId="{9B475A9D-5DDA-4132-9322-8E2D8ABB05EB}"/>
    <dgm:cxn modelId="{2DE8AEFE-4371-49D4-A292-D0AD07351CFA}" type="presParOf" srcId="{7D7CBDD8-8E6A-4B91-AF27-08DCD5582DD8}" destId="{DB4BCEAF-93E9-4005-BBDA-3278AA225BCE}" srcOrd="0" destOrd="0" presId="urn:microsoft.com/office/officeart/2005/8/layout/hList7#7"/>
    <dgm:cxn modelId="{3CE4602C-3991-4BB1-9260-A8417C6CC20C}" type="presParOf" srcId="{7D7CBDD8-8E6A-4B91-AF27-08DCD5582DD8}" destId="{D566DFD5-919D-44F2-BA4C-50B4B92A8991}" srcOrd="1" destOrd="0" presId="urn:microsoft.com/office/officeart/2005/8/layout/hList7#7"/>
    <dgm:cxn modelId="{AE85F0C1-1024-4191-9185-A42E37F2943C}" type="presParOf" srcId="{D566DFD5-919D-44F2-BA4C-50B4B92A8991}" destId="{EC49CA8A-5AA8-411F-9B18-AA52BFE39E6C}" srcOrd="0" destOrd="0" presId="urn:microsoft.com/office/officeart/2005/8/layout/hList7#7"/>
    <dgm:cxn modelId="{B70AC6C8-A94A-44DD-9E73-68C92336ECCF}" type="presParOf" srcId="{EC49CA8A-5AA8-411F-9B18-AA52BFE39E6C}" destId="{9081F741-B14F-423E-9856-A32BEEA03AE3}" srcOrd="0" destOrd="0" presId="urn:microsoft.com/office/officeart/2005/8/layout/hList7#7"/>
    <dgm:cxn modelId="{A3C3F86D-05AC-4CFD-B9AB-6742CA03E9F6}" type="presParOf" srcId="{EC49CA8A-5AA8-411F-9B18-AA52BFE39E6C}" destId="{CACD5810-218F-4E13-8F4D-7ADB9E9651FD}" srcOrd="1" destOrd="0" presId="urn:microsoft.com/office/officeart/2005/8/layout/hList7#7"/>
    <dgm:cxn modelId="{784A237A-8497-46A2-89DC-8C453C833B99}" type="presParOf" srcId="{EC49CA8A-5AA8-411F-9B18-AA52BFE39E6C}" destId="{DA88BBB6-01FD-4AED-934F-EFF7C31F7964}" srcOrd="2" destOrd="0" presId="urn:microsoft.com/office/officeart/2005/8/layout/hList7#7"/>
    <dgm:cxn modelId="{04F75D4A-6D36-4EDC-945A-4ED32EEE0060}" type="presParOf" srcId="{EC49CA8A-5AA8-411F-9B18-AA52BFE39E6C}" destId="{6F9A7C30-4633-4002-AB92-6273D6E7B203}" srcOrd="3" destOrd="0" presId="urn:microsoft.com/office/officeart/2005/8/layout/hList7#7"/>
    <dgm:cxn modelId="{ED971CF8-3798-45DA-BE30-CC84B18C8E64}" type="presParOf" srcId="{D566DFD5-919D-44F2-BA4C-50B4B92A8991}" destId="{278FEA20-20F0-492C-8762-94621D88CA0D}" srcOrd="1" destOrd="0" presId="urn:microsoft.com/office/officeart/2005/8/layout/hList7#7"/>
    <dgm:cxn modelId="{7A65B87B-8ED9-4FF2-B6ED-28D98FF0EE3B}" type="presParOf" srcId="{D566DFD5-919D-44F2-BA4C-50B4B92A8991}" destId="{84D3E7E4-AAEE-4123-AF5F-EE3FCD840F44}" srcOrd="2" destOrd="0" presId="urn:microsoft.com/office/officeart/2005/8/layout/hList7#7"/>
    <dgm:cxn modelId="{DB6AB3E5-5A8F-45D8-8F62-25C671E4D322}" type="presParOf" srcId="{84D3E7E4-AAEE-4123-AF5F-EE3FCD840F44}" destId="{2D217363-35A3-4740-A3DA-B75CBFBEAFE5}" srcOrd="0" destOrd="0" presId="urn:microsoft.com/office/officeart/2005/8/layout/hList7#7"/>
    <dgm:cxn modelId="{678126AE-900D-46D5-8E37-34BA47F53D43}" type="presParOf" srcId="{84D3E7E4-AAEE-4123-AF5F-EE3FCD840F44}" destId="{7BE5AD66-E9CF-47B0-91D4-3D3772EE481B}" srcOrd="1" destOrd="0" presId="urn:microsoft.com/office/officeart/2005/8/layout/hList7#7"/>
    <dgm:cxn modelId="{59F5C112-CAA4-460E-BD2B-61844B8390BC}" type="presParOf" srcId="{84D3E7E4-AAEE-4123-AF5F-EE3FCD840F44}" destId="{0CD20998-7AFC-46A7-B156-033D1272D39C}" srcOrd="2" destOrd="0" presId="urn:microsoft.com/office/officeart/2005/8/layout/hList7#7"/>
    <dgm:cxn modelId="{97E3618A-EB72-4AEE-9216-854E33A4AF7A}" type="presParOf" srcId="{84D3E7E4-AAEE-4123-AF5F-EE3FCD840F44}" destId="{5BA21AE5-E0B7-483A-8D0B-1CA56260A5D0}" srcOrd="3" destOrd="0" presId="urn:microsoft.com/office/officeart/2005/8/layout/hList7#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24C0BA7-90E6-4A97-A8B5-1F23AC0AAFEF}"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ru-RU"/>
        </a:p>
      </dgm:t>
    </dgm:pt>
    <dgm:pt modelId="{72C4BE3B-033E-4C29-897A-2699E484676D}">
      <dgm:prSet custT="1"/>
      <dgm:spPr/>
      <dgm:t>
        <a:bodyPr/>
        <a:lstStyle/>
        <a:p>
          <a:pPr rtl="0"/>
          <a:r>
            <a:rPr lang="ru-RU" sz="1050" b="1" dirty="0" smtClean="0">
              <a:latin typeface="Times New Roman" pitchFamily="18" charset="0"/>
              <a:cs typeface="Times New Roman" pitchFamily="18" charset="0"/>
            </a:rPr>
            <a:t>Каждый государственный (муниципальный) служащий имеет право: </a:t>
          </a:r>
          <a:endParaRPr lang="ru-RU" sz="1050" b="1" dirty="0">
            <a:latin typeface="Times New Roman" pitchFamily="18" charset="0"/>
            <a:cs typeface="Times New Roman" pitchFamily="18" charset="0"/>
          </a:endParaRPr>
        </a:p>
      </dgm:t>
    </dgm:pt>
    <dgm:pt modelId="{1F9154FF-C4DC-47C0-A243-D2DA4156F962}" type="parTrans" cxnId="{C6E3CEFA-F14E-48DB-8819-901E0BBAD910}">
      <dgm:prSet/>
      <dgm:spPr/>
      <dgm:t>
        <a:bodyPr/>
        <a:lstStyle/>
        <a:p>
          <a:endParaRPr lang="ru-RU"/>
        </a:p>
      </dgm:t>
    </dgm:pt>
    <dgm:pt modelId="{AB36FBCD-2E0B-4427-9EF3-4CA07C7F067C}" type="sibTrans" cxnId="{C6E3CEFA-F14E-48DB-8819-901E0BBAD910}">
      <dgm:prSet/>
      <dgm:spPr/>
      <dgm:t>
        <a:bodyPr/>
        <a:lstStyle/>
        <a:p>
          <a:endParaRPr lang="ru-RU"/>
        </a:p>
      </dgm:t>
    </dgm:pt>
    <dgm:pt modelId="{CCDE5015-9845-4D7F-9A03-838B9AEC81AF}">
      <dgm:prSet custT="1"/>
      <dgm:spPr/>
      <dgm:t>
        <a:bodyPr/>
        <a:lstStyle/>
        <a:p>
          <a:pPr rtl="0"/>
          <a:r>
            <a:rPr lang="ru-RU" sz="1050" b="1" dirty="0" smtClean="0">
              <a:latin typeface="Times New Roman" pitchFamily="18" charset="0"/>
              <a:cs typeface="Times New Roman" pitchFamily="18" charset="0"/>
            </a:rPr>
            <a:t>- быть выдвинутым кандидатом на выборах на государственную (или общественную) должность непосредственно либо в составе списка кандидатов в соответствии с законодательством Российской Федерации; </a:t>
          </a:r>
          <a:endParaRPr lang="ru-RU" sz="1050" b="1" dirty="0">
            <a:latin typeface="Times New Roman" pitchFamily="18" charset="0"/>
            <a:cs typeface="Times New Roman" pitchFamily="18" charset="0"/>
          </a:endParaRPr>
        </a:p>
      </dgm:t>
    </dgm:pt>
    <dgm:pt modelId="{6E7C32E0-BACF-483E-B877-87BF62A7AB7C}" type="parTrans" cxnId="{04FD2D1F-F231-4B2E-B93A-C8D841429F23}">
      <dgm:prSet/>
      <dgm:spPr/>
      <dgm:t>
        <a:bodyPr/>
        <a:lstStyle/>
        <a:p>
          <a:endParaRPr lang="ru-RU"/>
        </a:p>
      </dgm:t>
    </dgm:pt>
    <dgm:pt modelId="{91FBBFA6-EA00-4EC5-9F5E-2559D14D03E3}" type="sibTrans" cxnId="{04FD2D1F-F231-4B2E-B93A-C8D841429F23}">
      <dgm:prSet/>
      <dgm:spPr/>
      <dgm:t>
        <a:bodyPr/>
        <a:lstStyle/>
        <a:p>
          <a:endParaRPr lang="ru-RU"/>
        </a:p>
      </dgm:t>
    </dgm:pt>
    <dgm:pt modelId="{A58A12BF-A1EF-484B-8C8D-2BE986BA17FB}">
      <dgm:prSet custT="1"/>
      <dgm:spPr/>
      <dgm:t>
        <a:bodyPr/>
        <a:lstStyle/>
        <a:p>
          <a:pPr rtl="0"/>
          <a:r>
            <a:rPr lang="ru-RU" sz="1050" b="1" dirty="0" smtClean="0">
              <a:latin typeface="Times New Roman" pitchFamily="18" charset="0"/>
              <a:cs typeface="Times New Roman" pitchFamily="18" charset="0"/>
            </a:rPr>
            <a:t>- зарегистрироваться в качестве кандидата и проголосовать по собственному выбору. Использование кандидатом, его доверенными лицами преимуществ должностного и служебного положения является основанием для отказа в регистрации. </a:t>
          </a:r>
          <a:endParaRPr lang="ru-RU" sz="1050" b="1" dirty="0">
            <a:latin typeface="Times New Roman" pitchFamily="18" charset="0"/>
            <a:cs typeface="Times New Roman" pitchFamily="18" charset="0"/>
          </a:endParaRPr>
        </a:p>
      </dgm:t>
    </dgm:pt>
    <dgm:pt modelId="{33C6E0CD-8BEB-424D-AEE0-70DAB2D5DD1C}" type="parTrans" cxnId="{E91729C1-63EA-45D2-9753-F59AA9331AE9}">
      <dgm:prSet/>
      <dgm:spPr/>
      <dgm:t>
        <a:bodyPr/>
        <a:lstStyle/>
        <a:p>
          <a:endParaRPr lang="ru-RU"/>
        </a:p>
      </dgm:t>
    </dgm:pt>
    <dgm:pt modelId="{94B96CD4-F888-4756-983F-CC6788B4826D}" type="sibTrans" cxnId="{E91729C1-63EA-45D2-9753-F59AA9331AE9}">
      <dgm:prSet/>
      <dgm:spPr/>
      <dgm:t>
        <a:bodyPr/>
        <a:lstStyle/>
        <a:p>
          <a:endParaRPr lang="ru-RU"/>
        </a:p>
      </dgm:t>
    </dgm:pt>
    <dgm:pt modelId="{3DC68E55-6B3D-447E-96AC-33AB9428AFD3}">
      <dgm:prSet custT="1"/>
      <dgm:spPr/>
      <dgm:t>
        <a:bodyPr/>
        <a:lstStyle/>
        <a:p>
          <a:pPr rtl="0"/>
          <a:r>
            <a:rPr lang="ru-RU" sz="1050" b="1" dirty="0" smtClean="0">
              <a:latin typeface="Times New Roman" pitchFamily="18" charset="0"/>
              <a:cs typeface="Times New Roman" pitchFamily="18" charset="0"/>
            </a:rPr>
            <a:t>Под использованием должностных полномочий следует иметь в виду возможность использования кандидатом организационных, финансовых и информационных средств, к которым кандидат имеет преимущественный или облегченный доступ благодаря своей должности и которые могут способствовать его избранию. </a:t>
          </a:r>
          <a:endParaRPr lang="ru-RU" sz="1050" b="1" dirty="0">
            <a:latin typeface="Times New Roman" pitchFamily="18" charset="0"/>
            <a:cs typeface="Times New Roman" pitchFamily="18" charset="0"/>
          </a:endParaRPr>
        </a:p>
      </dgm:t>
    </dgm:pt>
    <dgm:pt modelId="{373D16C8-C718-4507-9195-C558F6751FB0}" type="parTrans" cxnId="{353240DC-09CB-4307-ABFE-E2DD1EE3E369}">
      <dgm:prSet/>
      <dgm:spPr/>
      <dgm:t>
        <a:bodyPr/>
        <a:lstStyle/>
        <a:p>
          <a:endParaRPr lang="ru-RU"/>
        </a:p>
      </dgm:t>
    </dgm:pt>
    <dgm:pt modelId="{453BC2F6-DCC2-43CE-BB70-B4292A99CC23}" type="sibTrans" cxnId="{353240DC-09CB-4307-ABFE-E2DD1EE3E369}">
      <dgm:prSet/>
      <dgm:spPr/>
      <dgm:t>
        <a:bodyPr/>
        <a:lstStyle/>
        <a:p>
          <a:endParaRPr lang="ru-RU"/>
        </a:p>
      </dgm:t>
    </dgm:pt>
    <dgm:pt modelId="{12C20EFA-64EF-4DFC-8CD4-6B1C70ADF500}" type="pres">
      <dgm:prSet presAssocID="{A24C0BA7-90E6-4A97-A8B5-1F23AC0AAFEF}" presName="CompostProcess" presStyleCnt="0">
        <dgm:presLayoutVars>
          <dgm:dir/>
          <dgm:resizeHandles val="exact"/>
        </dgm:presLayoutVars>
      </dgm:prSet>
      <dgm:spPr/>
      <dgm:t>
        <a:bodyPr/>
        <a:lstStyle/>
        <a:p>
          <a:endParaRPr lang="ru-RU"/>
        </a:p>
      </dgm:t>
    </dgm:pt>
    <dgm:pt modelId="{D6589936-2EDD-41F0-A5E3-D1A33D009339}" type="pres">
      <dgm:prSet presAssocID="{A24C0BA7-90E6-4A97-A8B5-1F23AC0AAFEF}" presName="arrow" presStyleLbl="bgShp" presStyleIdx="0" presStyleCnt="1"/>
      <dgm:spPr/>
    </dgm:pt>
    <dgm:pt modelId="{DD8295A3-D4CA-40DD-9C88-49A4E5E77D25}" type="pres">
      <dgm:prSet presAssocID="{A24C0BA7-90E6-4A97-A8B5-1F23AC0AAFEF}" presName="linearProcess" presStyleCnt="0"/>
      <dgm:spPr/>
    </dgm:pt>
    <dgm:pt modelId="{494E8193-4F72-4DCA-BC1D-6B184C7C1185}" type="pres">
      <dgm:prSet presAssocID="{72C4BE3B-033E-4C29-897A-2699E484676D}" presName="textNode" presStyleLbl="node1" presStyleIdx="0" presStyleCnt="4" custScaleX="117341">
        <dgm:presLayoutVars>
          <dgm:bulletEnabled val="1"/>
        </dgm:presLayoutVars>
      </dgm:prSet>
      <dgm:spPr/>
      <dgm:t>
        <a:bodyPr/>
        <a:lstStyle/>
        <a:p>
          <a:endParaRPr lang="ru-RU"/>
        </a:p>
      </dgm:t>
    </dgm:pt>
    <dgm:pt modelId="{59346D42-1D9B-4B4D-AA54-5B4F191948F4}" type="pres">
      <dgm:prSet presAssocID="{AB36FBCD-2E0B-4427-9EF3-4CA07C7F067C}" presName="sibTrans" presStyleCnt="0"/>
      <dgm:spPr/>
    </dgm:pt>
    <dgm:pt modelId="{CE40B918-AD06-4BA9-AA3C-8DA99F4A0B88}" type="pres">
      <dgm:prSet presAssocID="{CCDE5015-9845-4D7F-9A03-838B9AEC81AF}" presName="textNode" presStyleLbl="node1" presStyleIdx="1" presStyleCnt="4" custScaleX="117341">
        <dgm:presLayoutVars>
          <dgm:bulletEnabled val="1"/>
        </dgm:presLayoutVars>
      </dgm:prSet>
      <dgm:spPr/>
      <dgm:t>
        <a:bodyPr/>
        <a:lstStyle/>
        <a:p>
          <a:endParaRPr lang="ru-RU"/>
        </a:p>
      </dgm:t>
    </dgm:pt>
    <dgm:pt modelId="{AFF5C830-8CDE-4959-B1EB-CBB9E6582595}" type="pres">
      <dgm:prSet presAssocID="{91FBBFA6-EA00-4EC5-9F5E-2559D14D03E3}" presName="sibTrans" presStyleCnt="0"/>
      <dgm:spPr/>
    </dgm:pt>
    <dgm:pt modelId="{EF38A3E7-9796-4538-AC68-2588D8708CC8}" type="pres">
      <dgm:prSet presAssocID="{A58A12BF-A1EF-484B-8C8D-2BE986BA17FB}" presName="textNode" presStyleLbl="node1" presStyleIdx="2" presStyleCnt="4" custScaleX="117341">
        <dgm:presLayoutVars>
          <dgm:bulletEnabled val="1"/>
        </dgm:presLayoutVars>
      </dgm:prSet>
      <dgm:spPr/>
      <dgm:t>
        <a:bodyPr/>
        <a:lstStyle/>
        <a:p>
          <a:endParaRPr lang="ru-RU"/>
        </a:p>
      </dgm:t>
    </dgm:pt>
    <dgm:pt modelId="{E437072A-B50B-4D80-AD98-BDCDAE9AF376}" type="pres">
      <dgm:prSet presAssocID="{94B96CD4-F888-4756-983F-CC6788B4826D}" presName="sibTrans" presStyleCnt="0"/>
      <dgm:spPr/>
    </dgm:pt>
    <dgm:pt modelId="{70C245FB-243F-458F-9800-C5E8ABDDE31B}" type="pres">
      <dgm:prSet presAssocID="{3DC68E55-6B3D-447E-96AC-33AB9428AFD3}" presName="textNode" presStyleLbl="node1" presStyleIdx="3" presStyleCnt="4" custScaleX="141857">
        <dgm:presLayoutVars>
          <dgm:bulletEnabled val="1"/>
        </dgm:presLayoutVars>
      </dgm:prSet>
      <dgm:spPr/>
      <dgm:t>
        <a:bodyPr/>
        <a:lstStyle/>
        <a:p>
          <a:endParaRPr lang="ru-RU"/>
        </a:p>
      </dgm:t>
    </dgm:pt>
  </dgm:ptLst>
  <dgm:cxnLst>
    <dgm:cxn modelId="{AB75B0E7-DFB8-4965-A0D6-FFF592BFCBF5}" type="presOf" srcId="{CCDE5015-9845-4D7F-9A03-838B9AEC81AF}" destId="{CE40B918-AD06-4BA9-AA3C-8DA99F4A0B88}" srcOrd="0" destOrd="0" presId="urn:microsoft.com/office/officeart/2005/8/layout/hProcess9"/>
    <dgm:cxn modelId="{E91729C1-63EA-45D2-9753-F59AA9331AE9}" srcId="{A24C0BA7-90E6-4A97-A8B5-1F23AC0AAFEF}" destId="{A58A12BF-A1EF-484B-8C8D-2BE986BA17FB}" srcOrd="2" destOrd="0" parTransId="{33C6E0CD-8BEB-424D-AEE0-70DAB2D5DD1C}" sibTransId="{94B96CD4-F888-4756-983F-CC6788B4826D}"/>
    <dgm:cxn modelId="{04FD2D1F-F231-4B2E-B93A-C8D841429F23}" srcId="{A24C0BA7-90E6-4A97-A8B5-1F23AC0AAFEF}" destId="{CCDE5015-9845-4D7F-9A03-838B9AEC81AF}" srcOrd="1" destOrd="0" parTransId="{6E7C32E0-BACF-483E-B877-87BF62A7AB7C}" sibTransId="{91FBBFA6-EA00-4EC5-9F5E-2559D14D03E3}"/>
    <dgm:cxn modelId="{C6E3CEFA-F14E-48DB-8819-901E0BBAD910}" srcId="{A24C0BA7-90E6-4A97-A8B5-1F23AC0AAFEF}" destId="{72C4BE3B-033E-4C29-897A-2699E484676D}" srcOrd="0" destOrd="0" parTransId="{1F9154FF-C4DC-47C0-A243-D2DA4156F962}" sibTransId="{AB36FBCD-2E0B-4427-9EF3-4CA07C7F067C}"/>
    <dgm:cxn modelId="{F108DC24-E9E1-421C-85DF-646BDD817322}" type="presOf" srcId="{72C4BE3B-033E-4C29-897A-2699E484676D}" destId="{494E8193-4F72-4DCA-BC1D-6B184C7C1185}" srcOrd="0" destOrd="0" presId="urn:microsoft.com/office/officeart/2005/8/layout/hProcess9"/>
    <dgm:cxn modelId="{FA4F5EDB-0EE2-4670-84D3-DDFEE6113D8C}" type="presOf" srcId="{3DC68E55-6B3D-447E-96AC-33AB9428AFD3}" destId="{70C245FB-243F-458F-9800-C5E8ABDDE31B}" srcOrd="0" destOrd="0" presId="urn:microsoft.com/office/officeart/2005/8/layout/hProcess9"/>
    <dgm:cxn modelId="{92F28DFA-2557-490D-AEC4-BE3D26D05E45}" type="presOf" srcId="{A58A12BF-A1EF-484B-8C8D-2BE986BA17FB}" destId="{EF38A3E7-9796-4538-AC68-2588D8708CC8}" srcOrd="0" destOrd="0" presId="urn:microsoft.com/office/officeart/2005/8/layout/hProcess9"/>
    <dgm:cxn modelId="{353240DC-09CB-4307-ABFE-E2DD1EE3E369}" srcId="{A24C0BA7-90E6-4A97-A8B5-1F23AC0AAFEF}" destId="{3DC68E55-6B3D-447E-96AC-33AB9428AFD3}" srcOrd="3" destOrd="0" parTransId="{373D16C8-C718-4507-9195-C558F6751FB0}" sibTransId="{453BC2F6-DCC2-43CE-BB70-B4292A99CC23}"/>
    <dgm:cxn modelId="{69EF47C5-F2C7-4B32-A560-B67307FB3479}" type="presOf" srcId="{A24C0BA7-90E6-4A97-A8B5-1F23AC0AAFEF}" destId="{12C20EFA-64EF-4DFC-8CD4-6B1C70ADF500}" srcOrd="0" destOrd="0" presId="urn:microsoft.com/office/officeart/2005/8/layout/hProcess9"/>
    <dgm:cxn modelId="{266348D3-64FC-4FBE-8F55-A1A0EF8ECA6D}" type="presParOf" srcId="{12C20EFA-64EF-4DFC-8CD4-6B1C70ADF500}" destId="{D6589936-2EDD-41F0-A5E3-D1A33D009339}" srcOrd="0" destOrd="0" presId="urn:microsoft.com/office/officeart/2005/8/layout/hProcess9"/>
    <dgm:cxn modelId="{997CECCC-7048-405A-8E1A-DFC8B4575E8C}" type="presParOf" srcId="{12C20EFA-64EF-4DFC-8CD4-6B1C70ADF500}" destId="{DD8295A3-D4CA-40DD-9C88-49A4E5E77D25}" srcOrd="1" destOrd="0" presId="urn:microsoft.com/office/officeart/2005/8/layout/hProcess9"/>
    <dgm:cxn modelId="{D7F49737-EE47-402C-A5A8-ED83C3E31A91}" type="presParOf" srcId="{DD8295A3-D4CA-40DD-9C88-49A4E5E77D25}" destId="{494E8193-4F72-4DCA-BC1D-6B184C7C1185}" srcOrd="0" destOrd="0" presId="urn:microsoft.com/office/officeart/2005/8/layout/hProcess9"/>
    <dgm:cxn modelId="{55A10FEB-4D67-4F24-B991-848DB82DFFA7}" type="presParOf" srcId="{DD8295A3-D4CA-40DD-9C88-49A4E5E77D25}" destId="{59346D42-1D9B-4B4D-AA54-5B4F191948F4}" srcOrd="1" destOrd="0" presId="urn:microsoft.com/office/officeart/2005/8/layout/hProcess9"/>
    <dgm:cxn modelId="{D7DD3061-9ABF-45B0-AA1B-880F391A9AB7}" type="presParOf" srcId="{DD8295A3-D4CA-40DD-9C88-49A4E5E77D25}" destId="{CE40B918-AD06-4BA9-AA3C-8DA99F4A0B88}" srcOrd="2" destOrd="0" presId="urn:microsoft.com/office/officeart/2005/8/layout/hProcess9"/>
    <dgm:cxn modelId="{659A89AB-B4B4-4B64-BA83-946DDF85279C}" type="presParOf" srcId="{DD8295A3-D4CA-40DD-9C88-49A4E5E77D25}" destId="{AFF5C830-8CDE-4959-B1EB-CBB9E6582595}" srcOrd="3" destOrd="0" presId="urn:microsoft.com/office/officeart/2005/8/layout/hProcess9"/>
    <dgm:cxn modelId="{BEE32302-DC79-4819-8ACF-D1BE8E6876D9}" type="presParOf" srcId="{DD8295A3-D4CA-40DD-9C88-49A4E5E77D25}" destId="{EF38A3E7-9796-4538-AC68-2588D8708CC8}" srcOrd="4" destOrd="0" presId="urn:microsoft.com/office/officeart/2005/8/layout/hProcess9"/>
    <dgm:cxn modelId="{D62CEF16-8E34-4126-9DEC-490C8F12A177}" type="presParOf" srcId="{DD8295A3-D4CA-40DD-9C88-49A4E5E77D25}" destId="{E437072A-B50B-4D80-AD98-BDCDAE9AF376}" srcOrd="5" destOrd="0" presId="urn:microsoft.com/office/officeart/2005/8/layout/hProcess9"/>
    <dgm:cxn modelId="{2D90DCAF-1760-416B-9D36-0216EE3605F8}" type="presParOf" srcId="{DD8295A3-D4CA-40DD-9C88-49A4E5E77D25}" destId="{70C245FB-243F-458F-9800-C5E8ABDDE31B}"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334D37F-AFF0-4896-882B-5F30769E0CA1}" type="doc">
      <dgm:prSet loTypeId="urn:microsoft.com/office/officeart/2005/8/layout/vList3#5" loCatId="list" qsTypeId="urn:microsoft.com/office/officeart/2005/8/quickstyle/simple1" qsCatId="simple" csTypeId="urn:microsoft.com/office/officeart/2005/8/colors/colorful3" csCatId="colorful" phldr="1"/>
      <dgm:spPr/>
      <dgm:t>
        <a:bodyPr/>
        <a:lstStyle/>
        <a:p>
          <a:endParaRPr lang="ru-RU"/>
        </a:p>
      </dgm:t>
    </dgm:pt>
    <dgm:pt modelId="{49A5BDF9-3B0F-435D-B682-75022C65DD48}">
      <dgm:prSet/>
      <dgm:spPr/>
      <dgm:t>
        <a:bodyPr/>
        <a:lstStyle/>
        <a:p>
          <a:pPr rtl="0"/>
          <a:r>
            <a:rPr lang="ru-RU" dirty="0" smtClean="0">
              <a:latin typeface="Times New Roman" pitchFamily="18" charset="0"/>
              <a:cs typeface="Times New Roman" pitchFamily="18" charset="0"/>
            </a:rPr>
            <a:t>Данный запрет полностью направлен на исключение возможности использования должностного положения государственного (муниципального) служащего в интересах участников общественно-политической жизни. Это означает запрет на публичные высказывания, содержащие оценку их деятельности, свое отношение к ним и, тем более, пропагандирующие их деятельность. В то же время он не направлен на ограничение свободы совести, мысли и слова. </a:t>
          </a:r>
          <a:endParaRPr lang="ru-RU" dirty="0">
            <a:latin typeface="Times New Roman" pitchFamily="18" charset="0"/>
            <a:cs typeface="Times New Roman" pitchFamily="18" charset="0"/>
          </a:endParaRPr>
        </a:p>
      </dgm:t>
    </dgm:pt>
    <dgm:pt modelId="{61BBA1A3-0958-4E6E-9F22-1D4EF4AB5E48}" type="parTrans" cxnId="{3B110C29-0348-4270-BEB2-453AD741DDDA}">
      <dgm:prSet/>
      <dgm:spPr/>
      <dgm:t>
        <a:bodyPr/>
        <a:lstStyle/>
        <a:p>
          <a:endParaRPr lang="ru-RU"/>
        </a:p>
      </dgm:t>
    </dgm:pt>
    <dgm:pt modelId="{7D78B5DB-2180-43A8-9627-6BBD4A178740}" type="sibTrans" cxnId="{3B110C29-0348-4270-BEB2-453AD741DDDA}">
      <dgm:prSet/>
      <dgm:spPr/>
      <dgm:t>
        <a:bodyPr/>
        <a:lstStyle/>
        <a:p>
          <a:endParaRPr lang="ru-RU"/>
        </a:p>
      </dgm:t>
    </dgm:pt>
    <dgm:pt modelId="{F79DC8FE-FCF0-4564-9975-8C2BEA10BD82}">
      <dgm:prSet/>
      <dgm:spPr/>
      <dgm:t>
        <a:bodyPr/>
        <a:lstStyle/>
        <a:p>
          <a:pPr rtl="0"/>
          <a:r>
            <a:rPr lang="ru-RU" dirty="0" smtClean="0">
              <a:latin typeface="Times New Roman" pitchFamily="18" charset="0"/>
              <a:cs typeface="Times New Roman" pitchFamily="18" charset="0"/>
            </a:rPr>
            <a:t>Исключение из этого запрета - право государственных (муниципальных) служащих создавать или способствовать созданию профессиональных союзов, ветеранских и иных профессиональных ассоциаций.</a:t>
          </a:r>
          <a:endParaRPr lang="ru-RU" dirty="0">
            <a:latin typeface="Times New Roman" pitchFamily="18" charset="0"/>
            <a:cs typeface="Times New Roman" pitchFamily="18" charset="0"/>
          </a:endParaRPr>
        </a:p>
      </dgm:t>
    </dgm:pt>
    <dgm:pt modelId="{0A695498-4B5C-4A93-AC5C-F141099D19FD}" type="parTrans" cxnId="{438F33F4-3055-483D-AA1A-434D88F52E0C}">
      <dgm:prSet/>
      <dgm:spPr/>
      <dgm:t>
        <a:bodyPr/>
        <a:lstStyle/>
        <a:p>
          <a:endParaRPr lang="ru-RU"/>
        </a:p>
      </dgm:t>
    </dgm:pt>
    <dgm:pt modelId="{CB4E9F3F-56C3-4821-A926-2BFE51AF60F5}" type="sibTrans" cxnId="{438F33F4-3055-483D-AA1A-434D88F52E0C}">
      <dgm:prSet/>
      <dgm:spPr/>
      <dgm:t>
        <a:bodyPr/>
        <a:lstStyle/>
        <a:p>
          <a:endParaRPr lang="ru-RU"/>
        </a:p>
      </dgm:t>
    </dgm:pt>
    <dgm:pt modelId="{44DD3336-EE07-4330-8AE4-F6E4254C51CB}" type="pres">
      <dgm:prSet presAssocID="{1334D37F-AFF0-4896-882B-5F30769E0CA1}" presName="linearFlow" presStyleCnt="0">
        <dgm:presLayoutVars>
          <dgm:dir/>
          <dgm:resizeHandles val="exact"/>
        </dgm:presLayoutVars>
      </dgm:prSet>
      <dgm:spPr/>
      <dgm:t>
        <a:bodyPr/>
        <a:lstStyle/>
        <a:p>
          <a:endParaRPr lang="ru-RU"/>
        </a:p>
      </dgm:t>
    </dgm:pt>
    <dgm:pt modelId="{4CDE8D07-55C0-4D42-93BD-7F529CA0371E}" type="pres">
      <dgm:prSet presAssocID="{49A5BDF9-3B0F-435D-B682-75022C65DD48}" presName="composite" presStyleCnt="0"/>
      <dgm:spPr/>
    </dgm:pt>
    <dgm:pt modelId="{989BE51A-4546-4E37-80A0-D1801EF6AF93}" type="pres">
      <dgm:prSet presAssocID="{49A5BDF9-3B0F-435D-B682-75022C65DD48}" presName="imgShp" presStyleLbl="fgImgPlace1" presStyleIdx="0" presStyleCnt="2"/>
      <dgm:spPr>
        <a:blipFill rotWithShape="0">
          <a:blip xmlns:r="http://schemas.openxmlformats.org/officeDocument/2006/relationships" r:embed="rId1"/>
          <a:stretch>
            <a:fillRect/>
          </a:stretch>
        </a:blipFill>
      </dgm:spPr>
    </dgm:pt>
    <dgm:pt modelId="{FBEF8FD9-69C8-487F-B573-D111DF250793}" type="pres">
      <dgm:prSet presAssocID="{49A5BDF9-3B0F-435D-B682-75022C65DD48}" presName="txShp" presStyleLbl="node1" presStyleIdx="0" presStyleCnt="2">
        <dgm:presLayoutVars>
          <dgm:bulletEnabled val="1"/>
        </dgm:presLayoutVars>
      </dgm:prSet>
      <dgm:spPr/>
      <dgm:t>
        <a:bodyPr/>
        <a:lstStyle/>
        <a:p>
          <a:endParaRPr lang="ru-RU"/>
        </a:p>
      </dgm:t>
    </dgm:pt>
    <dgm:pt modelId="{495B5275-8863-4961-BC1C-81D831AE812F}" type="pres">
      <dgm:prSet presAssocID="{7D78B5DB-2180-43A8-9627-6BBD4A178740}" presName="spacing" presStyleCnt="0"/>
      <dgm:spPr/>
    </dgm:pt>
    <dgm:pt modelId="{8899B788-F5E8-4872-9396-751AE4DED137}" type="pres">
      <dgm:prSet presAssocID="{F79DC8FE-FCF0-4564-9975-8C2BEA10BD82}" presName="composite" presStyleCnt="0"/>
      <dgm:spPr/>
    </dgm:pt>
    <dgm:pt modelId="{7ED57BFF-A430-4E35-B786-A50365FC4078}" type="pres">
      <dgm:prSet presAssocID="{F79DC8FE-FCF0-4564-9975-8C2BEA10BD82}" presName="imgShp" presStyleLbl="fgImgPlace1" presStyleIdx="1" presStyleCnt="2"/>
      <dgm:spPr>
        <a:blipFill rotWithShape="0">
          <a:blip xmlns:r="http://schemas.openxmlformats.org/officeDocument/2006/relationships" r:embed="rId2"/>
          <a:stretch>
            <a:fillRect/>
          </a:stretch>
        </a:blipFill>
      </dgm:spPr>
    </dgm:pt>
    <dgm:pt modelId="{220BE5B7-3B77-4B11-B1D9-069D29852FC6}" type="pres">
      <dgm:prSet presAssocID="{F79DC8FE-FCF0-4564-9975-8C2BEA10BD82}" presName="txShp" presStyleLbl="node1" presStyleIdx="1" presStyleCnt="2">
        <dgm:presLayoutVars>
          <dgm:bulletEnabled val="1"/>
        </dgm:presLayoutVars>
      </dgm:prSet>
      <dgm:spPr/>
      <dgm:t>
        <a:bodyPr/>
        <a:lstStyle/>
        <a:p>
          <a:endParaRPr lang="ru-RU"/>
        </a:p>
      </dgm:t>
    </dgm:pt>
  </dgm:ptLst>
  <dgm:cxnLst>
    <dgm:cxn modelId="{438F33F4-3055-483D-AA1A-434D88F52E0C}" srcId="{1334D37F-AFF0-4896-882B-5F30769E0CA1}" destId="{F79DC8FE-FCF0-4564-9975-8C2BEA10BD82}" srcOrd="1" destOrd="0" parTransId="{0A695498-4B5C-4A93-AC5C-F141099D19FD}" sibTransId="{CB4E9F3F-56C3-4821-A926-2BFE51AF60F5}"/>
    <dgm:cxn modelId="{A57D0C12-6A95-406B-9DDE-B7AC17AAB2C6}" type="presOf" srcId="{1334D37F-AFF0-4896-882B-5F30769E0CA1}" destId="{44DD3336-EE07-4330-8AE4-F6E4254C51CB}" srcOrd="0" destOrd="0" presId="urn:microsoft.com/office/officeart/2005/8/layout/vList3#5"/>
    <dgm:cxn modelId="{A6951E0F-085D-4AD9-8394-00F146163698}" type="presOf" srcId="{F79DC8FE-FCF0-4564-9975-8C2BEA10BD82}" destId="{220BE5B7-3B77-4B11-B1D9-069D29852FC6}" srcOrd="0" destOrd="0" presId="urn:microsoft.com/office/officeart/2005/8/layout/vList3#5"/>
    <dgm:cxn modelId="{3B110C29-0348-4270-BEB2-453AD741DDDA}" srcId="{1334D37F-AFF0-4896-882B-5F30769E0CA1}" destId="{49A5BDF9-3B0F-435D-B682-75022C65DD48}" srcOrd="0" destOrd="0" parTransId="{61BBA1A3-0958-4E6E-9F22-1D4EF4AB5E48}" sibTransId="{7D78B5DB-2180-43A8-9627-6BBD4A178740}"/>
    <dgm:cxn modelId="{6DAFA251-2ECF-406C-8247-459BD3DB29DF}" type="presOf" srcId="{49A5BDF9-3B0F-435D-B682-75022C65DD48}" destId="{FBEF8FD9-69C8-487F-B573-D111DF250793}" srcOrd="0" destOrd="0" presId="urn:microsoft.com/office/officeart/2005/8/layout/vList3#5"/>
    <dgm:cxn modelId="{0A4F718E-E7AA-44B2-BB52-02CE7D46BC44}" type="presParOf" srcId="{44DD3336-EE07-4330-8AE4-F6E4254C51CB}" destId="{4CDE8D07-55C0-4D42-93BD-7F529CA0371E}" srcOrd="0" destOrd="0" presId="urn:microsoft.com/office/officeart/2005/8/layout/vList3#5"/>
    <dgm:cxn modelId="{F4470D7E-20A3-48E9-99DD-07BBC90766E4}" type="presParOf" srcId="{4CDE8D07-55C0-4D42-93BD-7F529CA0371E}" destId="{989BE51A-4546-4E37-80A0-D1801EF6AF93}" srcOrd="0" destOrd="0" presId="urn:microsoft.com/office/officeart/2005/8/layout/vList3#5"/>
    <dgm:cxn modelId="{8324A366-C652-4E83-A571-666B2BDB4A2D}" type="presParOf" srcId="{4CDE8D07-55C0-4D42-93BD-7F529CA0371E}" destId="{FBEF8FD9-69C8-487F-B573-D111DF250793}" srcOrd="1" destOrd="0" presId="urn:microsoft.com/office/officeart/2005/8/layout/vList3#5"/>
    <dgm:cxn modelId="{6FD2FA5A-BF25-4883-BAF1-09218F56FDD8}" type="presParOf" srcId="{44DD3336-EE07-4330-8AE4-F6E4254C51CB}" destId="{495B5275-8863-4961-BC1C-81D831AE812F}" srcOrd="1" destOrd="0" presId="urn:microsoft.com/office/officeart/2005/8/layout/vList3#5"/>
    <dgm:cxn modelId="{1CDFBFA5-5E7D-4A11-8B79-2CAFCF58E5A1}" type="presParOf" srcId="{44DD3336-EE07-4330-8AE4-F6E4254C51CB}" destId="{8899B788-F5E8-4872-9396-751AE4DED137}" srcOrd="2" destOrd="0" presId="urn:microsoft.com/office/officeart/2005/8/layout/vList3#5"/>
    <dgm:cxn modelId="{4F270020-B7FF-42DF-A380-207EE519D9E4}" type="presParOf" srcId="{8899B788-F5E8-4872-9396-751AE4DED137}" destId="{7ED57BFF-A430-4E35-B786-A50365FC4078}" srcOrd="0" destOrd="0" presId="urn:microsoft.com/office/officeart/2005/8/layout/vList3#5"/>
    <dgm:cxn modelId="{A48C5A25-6789-46B5-B0A8-D1549ECFF4D6}" type="presParOf" srcId="{8899B788-F5E8-4872-9396-751AE4DED137}" destId="{220BE5B7-3B77-4B11-B1D9-069D29852FC6}" srcOrd="1" destOrd="0" presId="urn:microsoft.com/office/officeart/2005/8/layout/vList3#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E975E6-2BA9-40E8-8773-A86F00B93C7D}"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69561FFE-6138-4F13-B238-F78748746CBE}">
      <dgm:prSet/>
      <dgm:spPr/>
      <dgm:t>
        <a:bodyPr/>
        <a:lstStyle/>
        <a:p>
          <a:pPr algn="just" rtl="0"/>
          <a:r>
            <a:rPr lang="ru-RU" dirty="0" smtClean="0">
              <a:latin typeface="Times New Roman" pitchFamily="18" charset="0"/>
              <a:cs typeface="Times New Roman" pitchFamily="18" charset="0"/>
            </a:rPr>
            <a:t>Предоставление сведений осуществляется гражданином, претендующим на замещение должности государственной (муниципальной) службы и муниципальной службы, включенных в соответствующие перечни, а также государственным служащим и муниципальным служащим, замещающим указанную должность государственной службы. </a:t>
          </a:r>
          <a:endParaRPr lang="ru-RU" dirty="0">
            <a:latin typeface="Times New Roman" pitchFamily="18" charset="0"/>
            <a:cs typeface="Times New Roman" pitchFamily="18" charset="0"/>
          </a:endParaRPr>
        </a:p>
      </dgm:t>
    </dgm:pt>
    <dgm:pt modelId="{A693D7CE-6D8B-4917-86F9-5ADBF1D53088}" type="parTrans" cxnId="{52DB11C1-7932-4CA3-B9C0-6D6885D2C9A4}">
      <dgm:prSet/>
      <dgm:spPr/>
      <dgm:t>
        <a:bodyPr/>
        <a:lstStyle/>
        <a:p>
          <a:endParaRPr lang="ru-RU"/>
        </a:p>
      </dgm:t>
    </dgm:pt>
    <dgm:pt modelId="{5216B995-CA07-4E46-8E1F-6126B0FE51BD}" type="sibTrans" cxnId="{52DB11C1-7932-4CA3-B9C0-6D6885D2C9A4}">
      <dgm:prSet/>
      <dgm:spPr/>
      <dgm:t>
        <a:bodyPr/>
        <a:lstStyle/>
        <a:p>
          <a:endParaRPr lang="ru-RU"/>
        </a:p>
      </dgm:t>
    </dgm:pt>
    <dgm:pt modelId="{038DB70A-65AE-4DA3-8EF1-299D1395A7BC}" type="pres">
      <dgm:prSet presAssocID="{06E975E6-2BA9-40E8-8773-A86F00B93C7D}" presName="linear" presStyleCnt="0">
        <dgm:presLayoutVars>
          <dgm:animLvl val="lvl"/>
          <dgm:resizeHandles val="exact"/>
        </dgm:presLayoutVars>
      </dgm:prSet>
      <dgm:spPr/>
      <dgm:t>
        <a:bodyPr/>
        <a:lstStyle/>
        <a:p>
          <a:endParaRPr lang="ru-RU"/>
        </a:p>
      </dgm:t>
    </dgm:pt>
    <dgm:pt modelId="{1F10CC71-8476-45F9-B615-56D11FB2FF74}" type="pres">
      <dgm:prSet presAssocID="{69561FFE-6138-4F13-B238-F78748746CBE}" presName="parentText" presStyleLbl="node1" presStyleIdx="0" presStyleCnt="1">
        <dgm:presLayoutVars>
          <dgm:chMax val="0"/>
          <dgm:bulletEnabled val="1"/>
        </dgm:presLayoutVars>
      </dgm:prSet>
      <dgm:spPr/>
      <dgm:t>
        <a:bodyPr/>
        <a:lstStyle/>
        <a:p>
          <a:endParaRPr lang="ru-RU"/>
        </a:p>
      </dgm:t>
    </dgm:pt>
  </dgm:ptLst>
  <dgm:cxnLst>
    <dgm:cxn modelId="{391FA854-6D12-49E4-B533-7FC19079A4A6}" type="presOf" srcId="{69561FFE-6138-4F13-B238-F78748746CBE}" destId="{1F10CC71-8476-45F9-B615-56D11FB2FF74}" srcOrd="0" destOrd="0" presId="urn:microsoft.com/office/officeart/2005/8/layout/vList2"/>
    <dgm:cxn modelId="{D64949D8-EAC1-409F-B904-37215E9E0211}" type="presOf" srcId="{06E975E6-2BA9-40E8-8773-A86F00B93C7D}" destId="{038DB70A-65AE-4DA3-8EF1-299D1395A7BC}" srcOrd="0" destOrd="0" presId="urn:microsoft.com/office/officeart/2005/8/layout/vList2"/>
    <dgm:cxn modelId="{52DB11C1-7932-4CA3-B9C0-6D6885D2C9A4}" srcId="{06E975E6-2BA9-40E8-8773-A86F00B93C7D}" destId="{69561FFE-6138-4F13-B238-F78748746CBE}" srcOrd="0" destOrd="0" parTransId="{A693D7CE-6D8B-4917-86F9-5ADBF1D53088}" sibTransId="{5216B995-CA07-4E46-8E1F-6126B0FE51BD}"/>
    <dgm:cxn modelId="{45C9137C-8E97-42CD-86C3-664360CFC0C8}" type="presParOf" srcId="{038DB70A-65AE-4DA3-8EF1-299D1395A7BC}" destId="{1F10CC71-8476-45F9-B615-56D11FB2FF7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CD041A6-5340-4888-9B8D-A252BC840AD5}" type="doc">
      <dgm:prSet loTypeId="urn:microsoft.com/office/officeart/2005/8/layout/venn1" loCatId="relationship" qsTypeId="urn:microsoft.com/office/officeart/2005/8/quickstyle/simple1" qsCatId="simple" csTypeId="urn:microsoft.com/office/officeart/2005/8/colors/accent2_2" csCatId="accent2" phldr="1"/>
      <dgm:spPr/>
      <dgm:t>
        <a:bodyPr/>
        <a:lstStyle/>
        <a:p>
          <a:endParaRPr lang="ru-RU"/>
        </a:p>
      </dgm:t>
    </dgm:pt>
    <dgm:pt modelId="{4649A914-51EA-43B1-AF48-4F4179F94092}">
      <dgm:prSet custT="1"/>
      <dgm:spPr/>
      <dgm:t>
        <a:bodyPr/>
        <a:lstStyle/>
        <a:p>
          <a:pPr rtl="0"/>
          <a:r>
            <a:rPr lang="ru-RU" sz="1600" dirty="0" smtClean="0">
              <a:latin typeface="Times New Roman" pitchFamily="18" charset="0"/>
              <a:cs typeface="Times New Roman" pitchFamily="18" charset="0"/>
            </a:rPr>
            <a:t>Под иностранной некоммерческой неправительственной организацией понимается организация, не имеющая извлечение прибыли в качестве основной цели своей деятельности и не распределяющая полученную прибыль между участниками, созданная за пределами территории Российской Федерации в соответствии с законодательством иностранного государства, учредителями (участниками) которой не являются государственные органы. Указанное ограничение направлено на недопущение вмешательства в деятельность государственных органов иностранных организаций. </a:t>
          </a:r>
          <a:endParaRPr lang="ru-RU" sz="1600" dirty="0">
            <a:latin typeface="Times New Roman" pitchFamily="18" charset="0"/>
            <a:cs typeface="Times New Roman" pitchFamily="18" charset="0"/>
          </a:endParaRPr>
        </a:p>
      </dgm:t>
    </dgm:pt>
    <dgm:pt modelId="{3DF2795F-0CBE-4674-9D44-E64BACF7C8B7}" type="parTrans" cxnId="{768490F8-1C8E-43EB-8797-F03A5938C4D3}">
      <dgm:prSet/>
      <dgm:spPr/>
      <dgm:t>
        <a:bodyPr/>
        <a:lstStyle/>
        <a:p>
          <a:endParaRPr lang="ru-RU"/>
        </a:p>
      </dgm:t>
    </dgm:pt>
    <dgm:pt modelId="{88A0D09B-C8DE-4DA3-9B02-C935322514E2}" type="sibTrans" cxnId="{768490F8-1C8E-43EB-8797-F03A5938C4D3}">
      <dgm:prSet/>
      <dgm:spPr/>
      <dgm:t>
        <a:bodyPr/>
        <a:lstStyle/>
        <a:p>
          <a:endParaRPr lang="ru-RU"/>
        </a:p>
      </dgm:t>
    </dgm:pt>
    <dgm:pt modelId="{DFC9685C-8A2D-4FB1-95A3-BF83F8B934AB}" type="pres">
      <dgm:prSet presAssocID="{7CD041A6-5340-4888-9B8D-A252BC840AD5}" presName="compositeShape" presStyleCnt="0">
        <dgm:presLayoutVars>
          <dgm:chMax val="7"/>
          <dgm:dir/>
          <dgm:resizeHandles val="exact"/>
        </dgm:presLayoutVars>
      </dgm:prSet>
      <dgm:spPr/>
      <dgm:t>
        <a:bodyPr/>
        <a:lstStyle/>
        <a:p>
          <a:endParaRPr lang="ru-RU"/>
        </a:p>
      </dgm:t>
    </dgm:pt>
    <dgm:pt modelId="{9E19399E-5CDB-40EC-ADCD-772762531E5B}" type="pres">
      <dgm:prSet presAssocID="{4649A914-51EA-43B1-AF48-4F4179F94092}" presName="circ1TxSh" presStyleLbl="vennNode1" presStyleIdx="0" presStyleCnt="1" custScaleX="123049" custLinFactNeighborX="-465" custLinFactNeighborY="-372"/>
      <dgm:spPr/>
      <dgm:t>
        <a:bodyPr/>
        <a:lstStyle/>
        <a:p>
          <a:endParaRPr lang="ru-RU"/>
        </a:p>
      </dgm:t>
    </dgm:pt>
  </dgm:ptLst>
  <dgm:cxnLst>
    <dgm:cxn modelId="{9987A278-AE19-4F59-AA89-5FFA574244C0}" type="presOf" srcId="{4649A914-51EA-43B1-AF48-4F4179F94092}" destId="{9E19399E-5CDB-40EC-ADCD-772762531E5B}" srcOrd="0" destOrd="0" presId="urn:microsoft.com/office/officeart/2005/8/layout/venn1"/>
    <dgm:cxn modelId="{768490F8-1C8E-43EB-8797-F03A5938C4D3}" srcId="{7CD041A6-5340-4888-9B8D-A252BC840AD5}" destId="{4649A914-51EA-43B1-AF48-4F4179F94092}" srcOrd="0" destOrd="0" parTransId="{3DF2795F-0CBE-4674-9D44-E64BACF7C8B7}" sibTransId="{88A0D09B-C8DE-4DA3-9B02-C935322514E2}"/>
    <dgm:cxn modelId="{99132142-BDDB-46A4-8B03-B592EF9913EF}" type="presOf" srcId="{7CD041A6-5340-4888-9B8D-A252BC840AD5}" destId="{DFC9685C-8A2D-4FB1-95A3-BF83F8B934AB}" srcOrd="0" destOrd="0" presId="urn:microsoft.com/office/officeart/2005/8/layout/venn1"/>
    <dgm:cxn modelId="{E404C933-7991-42A9-8FE0-1F1EAD7473E8}" type="presParOf" srcId="{DFC9685C-8A2D-4FB1-95A3-BF83F8B934AB}" destId="{9E19399E-5CDB-40EC-ADCD-772762531E5B}"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442A88A-8ADC-4B92-BB6D-EF181F2FCCDB}" type="doc">
      <dgm:prSet loTypeId="urn:microsoft.com/office/officeart/2005/8/layout/hProcess11" loCatId="process" qsTypeId="urn:microsoft.com/office/officeart/2005/8/quickstyle/simple1" qsCatId="simple" csTypeId="urn:microsoft.com/office/officeart/2005/8/colors/colorful1#4" csCatId="colorful" phldr="1"/>
      <dgm:spPr/>
      <dgm:t>
        <a:bodyPr/>
        <a:lstStyle/>
        <a:p>
          <a:endParaRPr lang="ru-RU"/>
        </a:p>
      </dgm:t>
    </dgm:pt>
    <dgm:pt modelId="{66D0DEA1-92B6-4A01-AAF3-2A5BE91F1947}">
      <dgm:prSet custT="1"/>
      <dgm:spPr/>
      <dgm:t>
        <a:bodyPr/>
        <a:lstStyle/>
        <a:p>
          <a:pPr rtl="0"/>
          <a:r>
            <a:rPr lang="ru-RU" sz="1400" dirty="0" smtClean="0">
              <a:latin typeface="Times New Roman" pitchFamily="18" charset="0"/>
              <a:cs typeface="Times New Roman" pitchFamily="18" charset="0"/>
            </a:rPr>
            <a:t>Не оказывать предпочтение каким-либо общественным или религиозным объединениям, профессиональным или социальным группам, организациям и гражданам. </a:t>
          </a:r>
          <a:endParaRPr lang="ru-RU" sz="1400" dirty="0">
            <a:latin typeface="Times New Roman" pitchFamily="18" charset="0"/>
            <a:cs typeface="Times New Roman" pitchFamily="18" charset="0"/>
          </a:endParaRPr>
        </a:p>
      </dgm:t>
    </dgm:pt>
    <dgm:pt modelId="{CD562B22-DFF0-4CEC-9F36-ABCB868A119E}" type="parTrans" cxnId="{3151780E-4674-4B02-BD87-D139A31A2792}">
      <dgm:prSet/>
      <dgm:spPr/>
      <dgm:t>
        <a:bodyPr/>
        <a:lstStyle/>
        <a:p>
          <a:endParaRPr lang="ru-RU"/>
        </a:p>
      </dgm:t>
    </dgm:pt>
    <dgm:pt modelId="{140BADB3-1EC7-483A-8924-C9AF0C7ED911}" type="sibTrans" cxnId="{3151780E-4674-4B02-BD87-D139A31A2792}">
      <dgm:prSet/>
      <dgm:spPr/>
      <dgm:t>
        <a:bodyPr/>
        <a:lstStyle/>
        <a:p>
          <a:endParaRPr lang="ru-RU"/>
        </a:p>
      </dgm:t>
    </dgm:pt>
    <dgm:pt modelId="{7EC8BF9B-FDD6-470E-B8EB-8C471E4F123D}">
      <dgm:prSet custT="1"/>
      <dgm:spPr/>
      <dgm:t>
        <a:bodyPr/>
        <a:lstStyle/>
        <a:p>
          <a:pPr rtl="0"/>
          <a:r>
            <a:rPr lang="ru-RU" sz="1400" dirty="0" smtClean="0">
              <a:latin typeface="Times New Roman" pitchFamily="18" charset="0"/>
              <a:cs typeface="Times New Roman" pitchFamily="18" charset="0"/>
            </a:rPr>
            <a:t>Предпочтение кому-либо всегда способствует дальнейшему коррупционному поведению, так как оно должно быть как-то выражено: в виде благ, преимуществ для указанного лица.</a:t>
          </a:r>
          <a:endParaRPr lang="ru-RU" sz="1400" dirty="0">
            <a:latin typeface="Times New Roman" pitchFamily="18" charset="0"/>
            <a:cs typeface="Times New Roman" pitchFamily="18" charset="0"/>
          </a:endParaRPr>
        </a:p>
      </dgm:t>
    </dgm:pt>
    <dgm:pt modelId="{C1A700C9-D2AF-4EC5-A623-EC34A439283B}" type="parTrans" cxnId="{63092A04-6AD2-4DC4-8DC1-31C27673D101}">
      <dgm:prSet/>
      <dgm:spPr/>
      <dgm:t>
        <a:bodyPr/>
        <a:lstStyle/>
        <a:p>
          <a:endParaRPr lang="ru-RU"/>
        </a:p>
      </dgm:t>
    </dgm:pt>
    <dgm:pt modelId="{88FF7C9F-D5C2-4453-8EAD-9818A1BF13B7}" type="sibTrans" cxnId="{63092A04-6AD2-4DC4-8DC1-31C27673D101}">
      <dgm:prSet/>
      <dgm:spPr/>
      <dgm:t>
        <a:bodyPr/>
        <a:lstStyle/>
        <a:p>
          <a:endParaRPr lang="ru-RU"/>
        </a:p>
      </dgm:t>
    </dgm:pt>
    <dgm:pt modelId="{ABB7379A-EB10-4806-BF8D-CF8833F4F565}">
      <dgm:prSet custT="1"/>
      <dgm:spPr/>
      <dgm:t>
        <a:bodyPr/>
        <a:lstStyle/>
        <a:p>
          <a:pPr rtl="0"/>
          <a:r>
            <a:rPr lang="ru-RU" sz="1400" dirty="0" smtClean="0">
              <a:latin typeface="Times New Roman" pitchFamily="18" charset="0"/>
              <a:cs typeface="Times New Roman" pitchFamily="18" charset="0"/>
            </a:rPr>
            <a:t>Не допускать действия, связанные с влиянием каких-либо личных, имущественных (финансовых) и иных интересов, препятствующих добросовестному исполнению должностных обязанностей. </a:t>
          </a:r>
          <a:endParaRPr lang="ru-RU" sz="1400" dirty="0">
            <a:latin typeface="Times New Roman" pitchFamily="18" charset="0"/>
            <a:cs typeface="Times New Roman" pitchFamily="18" charset="0"/>
          </a:endParaRPr>
        </a:p>
      </dgm:t>
    </dgm:pt>
    <dgm:pt modelId="{255A7825-B429-44F5-AB85-B5378E0F4E1D}" type="parTrans" cxnId="{F23E637D-CB3D-403A-861D-8FF5D01B9DCB}">
      <dgm:prSet/>
      <dgm:spPr/>
      <dgm:t>
        <a:bodyPr/>
        <a:lstStyle/>
        <a:p>
          <a:endParaRPr lang="ru-RU"/>
        </a:p>
      </dgm:t>
    </dgm:pt>
    <dgm:pt modelId="{F67B5A19-774F-485E-A417-A3F0730AE6FA}" type="sibTrans" cxnId="{F23E637D-CB3D-403A-861D-8FF5D01B9DCB}">
      <dgm:prSet/>
      <dgm:spPr/>
      <dgm:t>
        <a:bodyPr/>
        <a:lstStyle/>
        <a:p>
          <a:endParaRPr lang="ru-RU"/>
        </a:p>
      </dgm:t>
    </dgm:pt>
    <dgm:pt modelId="{7E9F6D77-4640-4135-ACD5-4EA3BCA8A839}">
      <dgm:prSet custT="1"/>
      <dgm:spPr/>
      <dgm:t>
        <a:bodyPr/>
        <a:lstStyle/>
        <a:p>
          <a:pPr rtl="0"/>
          <a:r>
            <a:rPr lang="ru-RU" sz="1400" dirty="0" smtClean="0">
              <a:latin typeface="Times New Roman" pitchFamily="18" charset="0"/>
              <a:cs typeface="Times New Roman" pitchFamily="18" charset="0"/>
            </a:rPr>
            <a:t>Указанный запрет направлен на предотвращение коррупционного поведения служащего, так как следующий шаг после того, как служащим допущено влияние какого-либо интереса, будет само коррупционное правонарушение. </a:t>
          </a:r>
          <a:endParaRPr lang="ru-RU" sz="1400" dirty="0">
            <a:latin typeface="Times New Roman" pitchFamily="18" charset="0"/>
            <a:cs typeface="Times New Roman" pitchFamily="18" charset="0"/>
          </a:endParaRPr>
        </a:p>
      </dgm:t>
    </dgm:pt>
    <dgm:pt modelId="{0E53919F-1704-410B-B490-7840C90B351D}" type="parTrans" cxnId="{D5FE3C03-BF75-415E-AD59-466D91D183BC}">
      <dgm:prSet/>
      <dgm:spPr/>
      <dgm:t>
        <a:bodyPr/>
        <a:lstStyle/>
        <a:p>
          <a:endParaRPr lang="ru-RU"/>
        </a:p>
      </dgm:t>
    </dgm:pt>
    <dgm:pt modelId="{E42AF6A6-64F3-4FC3-A320-33FE0FC2C1BC}" type="sibTrans" cxnId="{D5FE3C03-BF75-415E-AD59-466D91D183BC}">
      <dgm:prSet/>
      <dgm:spPr/>
      <dgm:t>
        <a:bodyPr/>
        <a:lstStyle/>
        <a:p>
          <a:endParaRPr lang="ru-RU"/>
        </a:p>
      </dgm:t>
    </dgm:pt>
    <dgm:pt modelId="{1F7EB26A-534A-4B2B-B0ED-254E7426A0F0}" type="pres">
      <dgm:prSet presAssocID="{D442A88A-8ADC-4B92-BB6D-EF181F2FCCDB}" presName="Name0" presStyleCnt="0">
        <dgm:presLayoutVars>
          <dgm:dir/>
          <dgm:resizeHandles val="exact"/>
        </dgm:presLayoutVars>
      </dgm:prSet>
      <dgm:spPr/>
      <dgm:t>
        <a:bodyPr/>
        <a:lstStyle/>
        <a:p>
          <a:endParaRPr lang="ru-RU"/>
        </a:p>
      </dgm:t>
    </dgm:pt>
    <dgm:pt modelId="{533A7E61-2E96-4E27-A0E6-BE58B26DB6F8}" type="pres">
      <dgm:prSet presAssocID="{D442A88A-8ADC-4B92-BB6D-EF181F2FCCDB}" presName="arrow" presStyleLbl="bgShp" presStyleIdx="0" presStyleCnt="1"/>
      <dgm:spPr/>
    </dgm:pt>
    <dgm:pt modelId="{D12C5D88-7AEC-4D71-B39F-1B61E65487CC}" type="pres">
      <dgm:prSet presAssocID="{D442A88A-8ADC-4B92-BB6D-EF181F2FCCDB}" presName="points" presStyleCnt="0"/>
      <dgm:spPr/>
    </dgm:pt>
    <dgm:pt modelId="{5B8FF375-B0F9-4901-B7BE-7827D2A13171}" type="pres">
      <dgm:prSet presAssocID="{66D0DEA1-92B6-4A01-AAF3-2A5BE91F1947}" presName="compositeA" presStyleCnt="0"/>
      <dgm:spPr/>
    </dgm:pt>
    <dgm:pt modelId="{1C58F206-62B9-490A-9D7D-52BC12A904E6}" type="pres">
      <dgm:prSet presAssocID="{66D0DEA1-92B6-4A01-AAF3-2A5BE91F1947}" presName="textA" presStyleLbl="revTx" presStyleIdx="0" presStyleCnt="4">
        <dgm:presLayoutVars>
          <dgm:bulletEnabled val="1"/>
        </dgm:presLayoutVars>
      </dgm:prSet>
      <dgm:spPr/>
      <dgm:t>
        <a:bodyPr/>
        <a:lstStyle/>
        <a:p>
          <a:endParaRPr lang="ru-RU"/>
        </a:p>
      </dgm:t>
    </dgm:pt>
    <dgm:pt modelId="{165BE405-8F79-4F71-B61F-4052E3D1A19E}" type="pres">
      <dgm:prSet presAssocID="{66D0DEA1-92B6-4A01-AAF3-2A5BE91F1947}" presName="circleA" presStyleLbl="node1" presStyleIdx="0" presStyleCnt="4"/>
      <dgm:spPr/>
    </dgm:pt>
    <dgm:pt modelId="{B6AEB4F8-7D91-4001-9114-651130D539DB}" type="pres">
      <dgm:prSet presAssocID="{66D0DEA1-92B6-4A01-AAF3-2A5BE91F1947}" presName="spaceA" presStyleCnt="0"/>
      <dgm:spPr/>
    </dgm:pt>
    <dgm:pt modelId="{B28F6BA4-ED6F-4E8D-ABE2-32CBF2F6C447}" type="pres">
      <dgm:prSet presAssocID="{140BADB3-1EC7-483A-8924-C9AF0C7ED911}" presName="space" presStyleCnt="0"/>
      <dgm:spPr/>
    </dgm:pt>
    <dgm:pt modelId="{30040C50-3610-4DA2-9116-B964C1065317}" type="pres">
      <dgm:prSet presAssocID="{7EC8BF9B-FDD6-470E-B8EB-8C471E4F123D}" presName="compositeB" presStyleCnt="0"/>
      <dgm:spPr/>
    </dgm:pt>
    <dgm:pt modelId="{F8B65690-0B94-4700-89A6-4024C0595FDA}" type="pres">
      <dgm:prSet presAssocID="{7EC8BF9B-FDD6-470E-B8EB-8C471E4F123D}" presName="textB" presStyleLbl="revTx" presStyleIdx="1" presStyleCnt="4">
        <dgm:presLayoutVars>
          <dgm:bulletEnabled val="1"/>
        </dgm:presLayoutVars>
      </dgm:prSet>
      <dgm:spPr/>
      <dgm:t>
        <a:bodyPr/>
        <a:lstStyle/>
        <a:p>
          <a:endParaRPr lang="ru-RU"/>
        </a:p>
      </dgm:t>
    </dgm:pt>
    <dgm:pt modelId="{FDCE4089-F7A0-45CB-BC7C-3B6F263AE9B8}" type="pres">
      <dgm:prSet presAssocID="{7EC8BF9B-FDD6-470E-B8EB-8C471E4F123D}" presName="circleB" presStyleLbl="node1" presStyleIdx="1" presStyleCnt="4"/>
      <dgm:spPr/>
    </dgm:pt>
    <dgm:pt modelId="{02C082D4-C49B-439F-BE73-B8F392A2DB11}" type="pres">
      <dgm:prSet presAssocID="{7EC8BF9B-FDD6-470E-B8EB-8C471E4F123D}" presName="spaceB" presStyleCnt="0"/>
      <dgm:spPr/>
    </dgm:pt>
    <dgm:pt modelId="{59BC5CDF-9AE2-499E-AC6B-80B056A5EB8C}" type="pres">
      <dgm:prSet presAssocID="{88FF7C9F-D5C2-4453-8EAD-9818A1BF13B7}" presName="space" presStyleCnt="0"/>
      <dgm:spPr/>
    </dgm:pt>
    <dgm:pt modelId="{BB86F338-709B-405F-AB74-6FF71858CB78}" type="pres">
      <dgm:prSet presAssocID="{ABB7379A-EB10-4806-BF8D-CF8833F4F565}" presName="compositeA" presStyleCnt="0"/>
      <dgm:spPr/>
    </dgm:pt>
    <dgm:pt modelId="{D1E22BD9-E0F5-4116-B81C-EE76C44767ED}" type="pres">
      <dgm:prSet presAssocID="{ABB7379A-EB10-4806-BF8D-CF8833F4F565}" presName="textA" presStyleLbl="revTx" presStyleIdx="2" presStyleCnt="4" custScaleX="127934" custLinFactNeighborX="11275">
        <dgm:presLayoutVars>
          <dgm:bulletEnabled val="1"/>
        </dgm:presLayoutVars>
      </dgm:prSet>
      <dgm:spPr/>
      <dgm:t>
        <a:bodyPr/>
        <a:lstStyle/>
        <a:p>
          <a:endParaRPr lang="ru-RU"/>
        </a:p>
      </dgm:t>
    </dgm:pt>
    <dgm:pt modelId="{6E416F77-F0BE-42C2-A3FE-C28E6ED5DC0C}" type="pres">
      <dgm:prSet presAssocID="{ABB7379A-EB10-4806-BF8D-CF8833F4F565}" presName="circleA" presStyleLbl="node1" presStyleIdx="2" presStyleCnt="4"/>
      <dgm:spPr/>
    </dgm:pt>
    <dgm:pt modelId="{446F8B89-8F7A-49A6-B0A4-AF76115C24D4}" type="pres">
      <dgm:prSet presAssocID="{ABB7379A-EB10-4806-BF8D-CF8833F4F565}" presName="spaceA" presStyleCnt="0"/>
      <dgm:spPr/>
    </dgm:pt>
    <dgm:pt modelId="{7BA70023-5E06-44B0-AD4A-99BC1148E262}" type="pres">
      <dgm:prSet presAssocID="{F67B5A19-774F-485E-A417-A3F0730AE6FA}" presName="space" presStyleCnt="0"/>
      <dgm:spPr/>
    </dgm:pt>
    <dgm:pt modelId="{9B0709DA-36CE-4CC2-B2EB-5C183CC2678F}" type="pres">
      <dgm:prSet presAssocID="{7E9F6D77-4640-4135-ACD5-4EA3BCA8A839}" presName="compositeB" presStyleCnt="0"/>
      <dgm:spPr/>
    </dgm:pt>
    <dgm:pt modelId="{8270520F-463A-42AD-95F7-4DED4240D315}" type="pres">
      <dgm:prSet presAssocID="{7E9F6D77-4640-4135-ACD5-4EA3BCA8A839}" presName="textB" presStyleLbl="revTx" presStyleIdx="3" presStyleCnt="4" custScaleX="124316" custLinFactNeighborX="-14890">
        <dgm:presLayoutVars>
          <dgm:bulletEnabled val="1"/>
        </dgm:presLayoutVars>
      </dgm:prSet>
      <dgm:spPr/>
      <dgm:t>
        <a:bodyPr/>
        <a:lstStyle/>
        <a:p>
          <a:endParaRPr lang="ru-RU"/>
        </a:p>
      </dgm:t>
    </dgm:pt>
    <dgm:pt modelId="{02560542-3FDE-45BB-A526-66916D06FF8B}" type="pres">
      <dgm:prSet presAssocID="{7E9F6D77-4640-4135-ACD5-4EA3BCA8A839}" presName="circleB" presStyleLbl="node1" presStyleIdx="3" presStyleCnt="4"/>
      <dgm:spPr/>
    </dgm:pt>
    <dgm:pt modelId="{10A020F3-2D2C-419C-9A96-025E610F85F3}" type="pres">
      <dgm:prSet presAssocID="{7E9F6D77-4640-4135-ACD5-4EA3BCA8A839}" presName="spaceB" presStyleCnt="0"/>
      <dgm:spPr/>
    </dgm:pt>
  </dgm:ptLst>
  <dgm:cxnLst>
    <dgm:cxn modelId="{F23E637D-CB3D-403A-861D-8FF5D01B9DCB}" srcId="{D442A88A-8ADC-4B92-BB6D-EF181F2FCCDB}" destId="{ABB7379A-EB10-4806-BF8D-CF8833F4F565}" srcOrd="2" destOrd="0" parTransId="{255A7825-B429-44F5-AB85-B5378E0F4E1D}" sibTransId="{F67B5A19-774F-485E-A417-A3F0730AE6FA}"/>
    <dgm:cxn modelId="{3151780E-4674-4B02-BD87-D139A31A2792}" srcId="{D442A88A-8ADC-4B92-BB6D-EF181F2FCCDB}" destId="{66D0DEA1-92B6-4A01-AAF3-2A5BE91F1947}" srcOrd="0" destOrd="0" parTransId="{CD562B22-DFF0-4CEC-9F36-ABCB868A119E}" sibTransId="{140BADB3-1EC7-483A-8924-C9AF0C7ED911}"/>
    <dgm:cxn modelId="{C5825DDC-F08D-4706-BB6A-ED4783A7F13E}" type="presOf" srcId="{66D0DEA1-92B6-4A01-AAF3-2A5BE91F1947}" destId="{1C58F206-62B9-490A-9D7D-52BC12A904E6}" srcOrd="0" destOrd="0" presId="urn:microsoft.com/office/officeart/2005/8/layout/hProcess11"/>
    <dgm:cxn modelId="{D5FE3C03-BF75-415E-AD59-466D91D183BC}" srcId="{D442A88A-8ADC-4B92-BB6D-EF181F2FCCDB}" destId="{7E9F6D77-4640-4135-ACD5-4EA3BCA8A839}" srcOrd="3" destOrd="0" parTransId="{0E53919F-1704-410B-B490-7840C90B351D}" sibTransId="{E42AF6A6-64F3-4FC3-A320-33FE0FC2C1BC}"/>
    <dgm:cxn modelId="{D57D1791-3FDC-4BA5-8FE3-611770F6A473}" type="presOf" srcId="{D442A88A-8ADC-4B92-BB6D-EF181F2FCCDB}" destId="{1F7EB26A-534A-4B2B-B0ED-254E7426A0F0}" srcOrd="0" destOrd="0" presId="urn:microsoft.com/office/officeart/2005/8/layout/hProcess11"/>
    <dgm:cxn modelId="{63092A04-6AD2-4DC4-8DC1-31C27673D101}" srcId="{D442A88A-8ADC-4B92-BB6D-EF181F2FCCDB}" destId="{7EC8BF9B-FDD6-470E-B8EB-8C471E4F123D}" srcOrd="1" destOrd="0" parTransId="{C1A700C9-D2AF-4EC5-A623-EC34A439283B}" sibTransId="{88FF7C9F-D5C2-4453-8EAD-9818A1BF13B7}"/>
    <dgm:cxn modelId="{51532AAD-08A8-4C30-B3E1-D736EE51C2A8}" type="presOf" srcId="{7E9F6D77-4640-4135-ACD5-4EA3BCA8A839}" destId="{8270520F-463A-42AD-95F7-4DED4240D315}" srcOrd="0" destOrd="0" presId="urn:microsoft.com/office/officeart/2005/8/layout/hProcess11"/>
    <dgm:cxn modelId="{BC6CAF4F-1DD1-452C-B130-E8F671C81AB0}" type="presOf" srcId="{7EC8BF9B-FDD6-470E-B8EB-8C471E4F123D}" destId="{F8B65690-0B94-4700-89A6-4024C0595FDA}" srcOrd="0" destOrd="0" presId="urn:microsoft.com/office/officeart/2005/8/layout/hProcess11"/>
    <dgm:cxn modelId="{72D12E48-7818-4BF0-A3E3-A27F231F98B4}" type="presOf" srcId="{ABB7379A-EB10-4806-BF8D-CF8833F4F565}" destId="{D1E22BD9-E0F5-4116-B81C-EE76C44767ED}" srcOrd="0" destOrd="0" presId="urn:microsoft.com/office/officeart/2005/8/layout/hProcess11"/>
    <dgm:cxn modelId="{ADCAE9E1-AD63-4BDA-8F0F-48DA7F52C02B}" type="presParOf" srcId="{1F7EB26A-534A-4B2B-B0ED-254E7426A0F0}" destId="{533A7E61-2E96-4E27-A0E6-BE58B26DB6F8}" srcOrd="0" destOrd="0" presId="urn:microsoft.com/office/officeart/2005/8/layout/hProcess11"/>
    <dgm:cxn modelId="{88A6B197-07BC-417E-9717-E22F418E66BC}" type="presParOf" srcId="{1F7EB26A-534A-4B2B-B0ED-254E7426A0F0}" destId="{D12C5D88-7AEC-4D71-B39F-1B61E65487CC}" srcOrd="1" destOrd="0" presId="urn:microsoft.com/office/officeart/2005/8/layout/hProcess11"/>
    <dgm:cxn modelId="{3A80AA35-E95B-4229-8FCF-A561A70BE03E}" type="presParOf" srcId="{D12C5D88-7AEC-4D71-B39F-1B61E65487CC}" destId="{5B8FF375-B0F9-4901-B7BE-7827D2A13171}" srcOrd="0" destOrd="0" presId="urn:microsoft.com/office/officeart/2005/8/layout/hProcess11"/>
    <dgm:cxn modelId="{234D739F-4549-4D43-86B7-96B8F1B838FB}" type="presParOf" srcId="{5B8FF375-B0F9-4901-B7BE-7827D2A13171}" destId="{1C58F206-62B9-490A-9D7D-52BC12A904E6}" srcOrd="0" destOrd="0" presId="urn:microsoft.com/office/officeart/2005/8/layout/hProcess11"/>
    <dgm:cxn modelId="{B8DE9321-3843-4587-9AC1-8B770016F738}" type="presParOf" srcId="{5B8FF375-B0F9-4901-B7BE-7827D2A13171}" destId="{165BE405-8F79-4F71-B61F-4052E3D1A19E}" srcOrd="1" destOrd="0" presId="urn:microsoft.com/office/officeart/2005/8/layout/hProcess11"/>
    <dgm:cxn modelId="{89E1591B-B786-4D35-96B4-FCA8C8A9E3A1}" type="presParOf" srcId="{5B8FF375-B0F9-4901-B7BE-7827D2A13171}" destId="{B6AEB4F8-7D91-4001-9114-651130D539DB}" srcOrd="2" destOrd="0" presId="urn:microsoft.com/office/officeart/2005/8/layout/hProcess11"/>
    <dgm:cxn modelId="{B5EECABD-ABE9-45DA-995B-B03F4C883158}" type="presParOf" srcId="{D12C5D88-7AEC-4D71-B39F-1B61E65487CC}" destId="{B28F6BA4-ED6F-4E8D-ABE2-32CBF2F6C447}" srcOrd="1" destOrd="0" presId="urn:microsoft.com/office/officeart/2005/8/layout/hProcess11"/>
    <dgm:cxn modelId="{ABD66E16-7CF8-43FD-BD6A-5D0B96F49D00}" type="presParOf" srcId="{D12C5D88-7AEC-4D71-B39F-1B61E65487CC}" destId="{30040C50-3610-4DA2-9116-B964C1065317}" srcOrd="2" destOrd="0" presId="urn:microsoft.com/office/officeart/2005/8/layout/hProcess11"/>
    <dgm:cxn modelId="{B5C8D28C-10AD-46AD-AA36-11749EE589D8}" type="presParOf" srcId="{30040C50-3610-4DA2-9116-B964C1065317}" destId="{F8B65690-0B94-4700-89A6-4024C0595FDA}" srcOrd="0" destOrd="0" presId="urn:microsoft.com/office/officeart/2005/8/layout/hProcess11"/>
    <dgm:cxn modelId="{35F46679-4657-49C4-AEB9-E042C98D0F2C}" type="presParOf" srcId="{30040C50-3610-4DA2-9116-B964C1065317}" destId="{FDCE4089-F7A0-45CB-BC7C-3B6F263AE9B8}" srcOrd="1" destOrd="0" presId="urn:microsoft.com/office/officeart/2005/8/layout/hProcess11"/>
    <dgm:cxn modelId="{26C6B168-630F-4937-95A6-5406E3FEC7FB}" type="presParOf" srcId="{30040C50-3610-4DA2-9116-B964C1065317}" destId="{02C082D4-C49B-439F-BE73-B8F392A2DB11}" srcOrd="2" destOrd="0" presId="urn:microsoft.com/office/officeart/2005/8/layout/hProcess11"/>
    <dgm:cxn modelId="{AD6C9204-F42E-40F0-AE9D-83A76FD43FD9}" type="presParOf" srcId="{D12C5D88-7AEC-4D71-B39F-1B61E65487CC}" destId="{59BC5CDF-9AE2-499E-AC6B-80B056A5EB8C}" srcOrd="3" destOrd="0" presId="urn:microsoft.com/office/officeart/2005/8/layout/hProcess11"/>
    <dgm:cxn modelId="{BA3E5A3C-E603-4405-A86B-53B718386FB3}" type="presParOf" srcId="{D12C5D88-7AEC-4D71-B39F-1B61E65487CC}" destId="{BB86F338-709B-405F-AB74-6FF71858CB78}" srcOrd="4" destOrd="0" presId="urn:microsoft.com/office/officeart/2005/8/layout/hProcess11"/>
    <dgm:cxn modelId="{2506BE7A-4EA9-46F8-95BC-AB78F1E499FB}" type="presParOf" srcId="{BB86F338-709B-405F-AB74-6FF71858CB78}" destId="{D1E22BD9-E0F5-4116-B81C-EE76C44767ED}" srcOrd="0" destOrd="0" presId="urn:microsoft.com/office/officeart/2005/8/layout/hProcess11"/>
    <dgm:cxn modelId="{8317E5D6-159E-44C2-8C86-65B8434DB43D}" type="presParOf" srcId="{BB86F338-709B-405F-AB74-6FF71858CB78}" destId="{6E416F77-F0BE-42C2-A3FE-C28E6ED5DC0C}" srcOrd="1" destOrd="0" presId="urn:microsoft.com/office/officeart/2005/8/layout/hProcess11"/>
    <dgm:cxn modelId="{EB7031B2-4853-4549-823A-C10250E07F2B}" type="presParOf" srcId="{BB86F338-709B-405F-AB74-6FF71858CB78}" destId="{446F8B89-8F7A-49A6-B0A4-AF76115C24D4}" srcOrd="2" destOrd="0" presId="urn:microsoft.com/office/officeart/2005/8/layout/hProcess11"/>
    <dgm:cxn modelId="{F58F8362-77E3-4288-ACBE-356ADC8F2B09}" type="presParOf" srcId="{D12C5D88-7AEC-4D71-B39F-1B61E65487CC}" destId="{7BA70023-5E06-44B0-AD4A-99BC1148E262}" srcOrd="5" destOrd="0" presId="urn:microsoft.com/office/officeart/2005/8/layout/hProcess11"/>
    <dgm:cxn modelId="{28BEAAE0-D393-4A74-903D-3825150B5FBA}" type="presParOf" srcId="{D12C5D88-7AEC-4D71-B39F-1B61E65487CC}" destId="{9B0709DA-36CE-4CC2-B2EB-5C183CC2678F}" srcOrd="6" destOrd="0" presId="urn:microsoft.com/office/officeart/2005/8/layout/hProcess11"/>
    <dgm:cxn modelId="{DB236E34-8808-472E-96F0-675F1FE0D012}" type="presParOf" srcId="{9B0709DA-36CE-4CC2-B2EB-5C183CC2678F}" destId="{8270520F-463A-42AD-95F7-4DED4240D315}" srcOrd="0" destOrd="0" presId="urn:microsoft.com/office/officeart/2005/8/layout/hProcess11"/>
    <dgm:cxn modelId="{DD63E5B4-2B3E-45D4-99A2-84609C492BB4}" type="presParOf" srcId="{9B0709DA-36CE-4CC2-B2EB-5C183CC2678F}" destId="{02560542-3FDE-45BB-A526-66916D06FF8B}" srcOrd="1" destOrd="0" presId="urn:microsoft.com/office/officeart/2005/8/layout/hProcess11"/>
    <dgm:cxn modelId="{27B374DD-CDF7-45DF-B896-1D65E780A93F}" type="presParOf" srcId="{9B0709DA-36CE-4CC2-B2EB-5C183CC2678F}" destId="{10A020F3-2D2C-419C-9A96-025E610F85F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E74B059-5AB4-4F4D-ACE1-C06E4B94245C}" type="doc">
      <dgm:prSet loTypeId="urn:microsoft.com/office/officeart/2005/8/layout/hList7#8" loCatId="list" qsTypeId="urn:microsoft.com/office/officeart/2005/8/quickstyle/simple1" qsCatId="simple" csTypeId="urn:microsoft.com/office/officeart/2005/8/colors/colorful4" csCatId="colorful"/>
      <dgm:spPr/>
      <dgm:t>
        <a:bodyPr/>
        <a:lstStyle/>
        <a:p>
          <a:endParaRPr lang="ru-RU"/>
        </a:p>
      </dgm:t>
    </dgm:pt>
    <dgm:pt modelId="{6BC8728F-92AE-447B-8712-57661D424CD3}">
      <dgm:prSet/>
      <dgm:spPr/>
      <dgm:t>
        <a:bodyPr/>
        <a:lstStyle/>
        <a:p>
          <a:pPr rtl="0"/>
          <a:r>
            <a:rPr lang="ru-RU" dirty="0" smtClean="0">
              <a:latin typeface="Times New Roman" pitchFamily="18" charset="0"/>
              <a:cs typeface="Times New Roman" pitchFamily="18" charset="0"/>
            </a:rPr>
            <a:t>Неправомерное поручение может заключаться в необходимости совершения действий, содержащих признаки коррупционного поведения. В связи с этим, при получении от соответствующего руководителя поручения, являющегося, по мнению служащего, неправомерным, служащий должен представить в письменной форме обоснование неправомерности данного поручения с указанием положений законодательства Российской Федерации, которые могут быть нарушены при исполнении данного поручения, и получить от руководителя подтверждение этого поручения в письменной форме. В случае подтверждения руководителем данного поручения в письменной форме государственный служащий обязан отказаться от его исполнения. </a:t>
          </a:r>
          <a:endParaRPr lang="ru-RU" dirty="0">
            <a:latin typeface="Times New Roman" pitchFamily="18" charset="0"/>
            <a:cs typeface="Times New Roman" pitchFamily="18" charset="0"/>
          </a:endParaRPr>
        </a:p>
      </dgm:t>
    </dgm:pt>
    <dgm:pt modelId="{F877F711-74D6-4768-97FC-CC89D2181D2D}" type="parTrans" cxnId="{C6D50D60-BDAD-4471-A839-9863A2BE4DF4}">
      <dgm:prSet/>
      <dgm:spPr/>
      <dgm:t>
        <a:bodyPr/>
        <a:lstStyle/>
        <a:p>
          <a:endParaRPr lang="ru-RU"/>
        </a:p>
      </dgm:t>
    </dgm:pt>
    <dgm:pt modelId="{93DE5BEF-A756-4CEF-A4CE-0AFACBD16426}" type="sibTrans" cxnId="{C6D50D60-BDAD-4471-A839-9863A2BE4DF4}">
      <dgm:prSet/>
      <dgm:spPr/>
      <dgm:t>
        <a:bodyPr/>
        <a:lstStyle/>
        <a:p>
          <a:endParaRPr lang="ru-RU"/>
        </a:p>
      </dgm:t>
    </dgm:pt>
    <dgm:pt modelId="{45682B9D-A350-4218-94F7-12138A284E71}" type="pres">
      <dgm:prSet presAssocID="{BE74B059-5AB4-4F4D-ACE1-C06E4B94245C}" presName="Name0" presStyleCnt="0">
        <dgm:presLayoutVars>
          <dgm:dir/>
          <dgm:resizeHandles val="exact"/>
        </dgm:presLayoutVars>
      </dgm:prSet>
      <dgm:spPr/>
      <dgm:t>
        <a:bodyPr/>
        <a:lstStyle/>
        <a:p>
          <a:endParaRPr lang="ru-RU"/>
        </a:p>
      </dgm:t>
    </dgm:pt>
    <dgm:pt modelId="{BBF1B07B-C0E5-4B82-A429-4A172DD68E1A}" type="pres">
      <dgm:prSet presAssocID="{BE74B059-5AB4-4F4D-ACE1-C06E4B94245C}" presName="fgShape" presStyleLbl="fgShp" presStyleIdx="0" presStyleCnt="1"/>
      <dgm:spPr/>
    </dgm:pt>
    <dgm:pt modelId="{D0FBBC4E-9ED5-4CA2-8D78-DAC41A86567A}" type="pres">
      <dgm:prSet presAssocID="{BE74B059-5AB4-4F4D-ACE1-C06E4B94245C}" presName="linComp" presStyleCnt="0"/>
      <dgm:spPr/>
    </dgm:pt>
    <dgm:pt modelId="{AC65A9A8-0D2F-492D-B195-8C80A0FF088F}" type="pres">
      <dgm:prSet presAssocID="{6BC8728F-92AE-447B-8712-57661D424CD3}" presName="compNode" presStyleCnt="0"/>
      <dgm:spPr/>
    </dgm:pt>
    <dgm:pt modelId="{17B58105-90FF-4B91-9738-E1A05E19C395}" type="pres">
      <dgm:prSet presAssocID="{6BC8728F-92AE-447B-8712-57661D424CD3}" presName="bkgdShape" presStyleLbl="node1" presStyleIdx="0" presStyleCnt="1"/>
      <dgm:spPr/>
      <dgm:t>
        <a:bodyPr/>
        <a:lstStyle/>
        <a:p>
          <a:endParaRPr lang="ru-RU"/>
        </a:p>
      </dgm:t>
    </dgm:pt>
    <dgm:pt modelId="{97CA5D57-FF5E-4A89-82AA-513E689DA580}" type="pres">
      <dgm:prSet presAssocID="{6BC8728F-92AE-447B-8712-57661D424CD3}" presName="nodeTx" presStyleLbl="node1" presStyleIdx="0" presStyleCnt="1">
        <dgm:presLayoutVars>
          <dgm:bulletEnabled val="1"/>
        </dgm:presLayoutVars>
      </dgm:prSet>
      <dgm:spPr/>
      <dgm:t>
        <a:bodyPr/>
        <a:lstStyle/>
        <a:p>
          <a:endParaRPr lang="ru-RU"/>
        </a:p>
      </dgm:t>
    </dgm:pt>
    <dgm:pt modelId="{FB3CA719-5D77-4CF9-9606-B92566FC873A}" type="pres">
      <dgm:prSet presAssocID="{6BC8728F-92AE-447B-8712-57661D424CD3}" presName="invisiNode" presStyleLbl="node1" presStyleIdx="0" presStyleCnt="1"/>
      <dgm:spPr/>
    </dgm:pt>
    <dgm:pt modelId="{D1FFF154-6B7D-45CB-A68A-282FFD093D3E}" type="pres">
      <dgm:prSet presAssocID="{6BC8728F-92AE-447B-8712-57661D424CD3}" presName="imagNode" presStyleLbl="fgImgPlace1" presStyleIdx="0" presStyleCnt="1"/>
      <dgm:spPr>
        <a:blipFill rotWithShape="0">
          <a:blip xmlns:r="http://schemas.openxmlformats.org/officeDocument/2006/relationships" r:embed="rId1"/>
          <a:stretch>
            <a:fillRect/>
          </a:stretch>
        </a:blipFill>
      </dgm:spPr>
    </dgm:pt>
  </dgm:ptLst>
  <dgm:cxnLst>
    <dgm:cxn modelId="{C6D50D60-BDAD-4471-A839-9863A2BE4DF4}" srcId="{BE74B059-5AB4-4F4D-ACE1-C06E4B94245C}" destId="{6BC8728F-92AE-447B-8712-57661D424CD3}" srcOrd="0" destOrd="0" parTransId="{F877F711-74D6-4768-97FC-CC89D2181D2D}" sibTransId="{93DE5BEF-A756-4CEF-A4CE-0AFACBD16426}"/>
    <dgm:cxn modelId="{F58490D9-9935-4AC8-B3EA-000540145A96}" type="presOf" srcId="{6BC8728F-92AE-447B-8712-57661D424CD3}" destId="{17B58105-90FF-4B91-9738-E1A05E19C395}" srcOrd="0" destOrd="0" presId="urn:microsoft.com/office/officeart/2005/8/layout/hList7#8"/>
    <dgm:cxn modelId="{CABA2AB1-D248-4FD4-A48F-3DE96B21B024}" type="presOf" srcId="{BE74B059-5AB4-4F4D-ACE1-C06E4B94245C}" destId="{45682B9D-A350-4218-94F7-12138A284E71}" srcOrd="0" destOrd="0" presId="urn:microsoft.com/office/officeart/2005/8/layout/hList7#8"/>
    <dgm:cxn modelId="{A6CDE8D7-1891-4A3B-AE80-7F1A9E314CAE}" type="presOf" srcId="{6BC8728F-92AE-447B-8712-57661D424CD3}" destId="{97CA5D57-FF5E-4A89-82AA-513E689DA580}" srcOrd="1" destOrd="0" presId="urn:microsoft.com/office/officeart/2005/8/layout/hList7#8"/>
    <dgm:cxn modelId="{29F1C628-24F0-45E6-AFC2-3DF554BBDCB8}" type="presParOf" srcId="{45682B9D-A350-4218-94F7-12138A284E71}" destId="{BBF1B07B-C0E5-4B82-A429-4A172DD68E1A}" srcOrd="0" destOrd="0" presId="urn:microsoft.com/office/officeart/2005/8/layout/hList7#8"/>
    <dgm:cxn modelId="{44D8A439-FD72-48FF-AD4C-F9D3A131B892}" type="presParOf" srcId="{45682B9D-A350-4218-94F7-12138A284E71}" destId="{D0FBBC4E-9ED5-4CA2-8D78-DAC41A86567A}" srcOrd="1" destOrd="0" presId="urn:microsoft.com/office/officeart/2005/8/layout/hList7#8"/>
    <dgm:cxn modelId="{C59F0888-9214-4D4C-B719-C6C7729C5269}" type="presParOf" srcId="{D0FBBC4E-9ED5-4CA2-8D78-DAC41A86567A}" destId="{AC65A9A8-0D2F-492D-B195-8C80A0FF088F}" srcOrd="0" destOrd="0" presId="urn:microsoft.com/office/officeart/2005/8/layout/hList7#8"/>
    <dgm:cxn modelId="{020118C9-A6CE-40B3-84DA-A0F3CE797B89}" type="presParOf" srcId="{AC65A9A8-0D2F-492D-B195-8C80A0FF088F}" destId="{17B58105-90FF-4B91-9738-E1A05E19C395}" srcOrd="0" destOrd="0" presId="urn:microsoft.com/office/officeart/2005/8/layout/hList7#8"/>
    <dgm:cxn modelId="{ABEC2527-79CD-4180-86B1-6857D564585E}" type="presParOf" srcId="{AC65A9A8-0D2F-492D-B195-8C80A0FF088F}" destId="{97CA5D57-FF5E-4A89-82AA-513E689DA580}" srcOrd="1" destOrd="0" presId="urn:microsoft.com/office/officeart/2005/8/layout/hList7#8"/>
    <dgm:cxn modelId="{02615D55-3306-41D5-9A31-25E593BD1BB7}" type="presParOf" srcId="{AC65A9A8-0D2F-492D-B195-8C80A0FF088F}" destId="{FB3CA719-5D77-4CF9-9606-B92566FC873A}" srcOrd="2" destOrd="0" presId="urn:microsoft.com/office/officeart/2005/8/layout/hList7#8"/>
    <dgm:cxn modelId="{3FD6F01C-7273-4FF9-B092-19940AE57B4F}" type="presParOf" srcId="{AC65A9A8-0D2F-492D-B195-8C80A0FF088F}" destId="{D1FFF154-6B7D-45CB-A68A-282FFD093D3E}" srcOrd="3" destOrd="0" presId="urn:microsoft.com/office/officeart/2005/8/layout/hList7#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4CB519D-23A8-4544-99AB-F04038BB7665}" type="doc">
      <dgm:prSet loTypeId="urn:microsoft.com/office/officeart/2005/8/layout/vList4#1" loCatId="list" qsTypeId="urn:microsoft.com/office/officeart/2005/8/quickstyle/simple1" qsCatId="simple" csTypeId="urn:microsoft.com/office/officeart/2005/8/colors/colorful4" csCatId="colorful" phldr="1"/>
      <dgm:spPr/>
      <dgm:t>
        <a:bodyPr/>
        <a:lstStyle/>
        <a:p>
          <a:endParaRPr lang="ru-RU"/>
        </a:p>
      </dgm:t>
    </dgm:pt>
    <dgm:pt modelId="{AD4E086C-75F8-4B5F-A32D-F072D0D32C14}">
      <dgm:prSet custT="1"/>
      <dgm:spPr/>
      <dgm:t>
        <a:bodyPr/>
        <a:lstStyle/>
        <a:p>
          <a:pPr algn="just" rtl="0"/>
          <a:r>
            <a:rPr lang="ru-RU" sz="1100" b="1" dirty="0" smtClean="0"/>
            <a:t>Поведение государственного (муниципального) служащего должно быть корректным, не связанным с проявлением высокомерия, грубости, неуважительного отношения к человеку, не допускающим оскорблений, угроз в его адрес.</a:t>
          </a:r>
          <a:endParaRPr lang="ru-RU" sz="1100" b="1" dirty="0"/>
        </a:p>
      </dgm:t>
    </dgm:pt>
    <dgm:pt modelId="{86C95E60-F923-4E8D-ABB9-387D703C7E43}" type="parTrans" cxnId="{ABCD0594-E51F-482A-8127-37B331D2AE38}">
      <dgm:prSet/>
      <dgm:spPr/>
      <dgm:t>
        <a:bodyPr/>
        <a:lstStyle/>
        <a:p>
          <a:endParaRPr lang="ru-RU"/>
        </a:p>
      </dgm:t>
    </dgm:pt>
    <dgm:pt modelId="{17B3B52E-9796-47C2-9D28-1BFF8C2311D6}" type="sibTrans" cxnId="{ABCD0594-E51F-482A-8127-37B331D2AE38}">
      <dgm:prSet/>
      <dgm:spPr/>
      <dgm:t>
        <a:bodyPr/>
        <a:lstStyle/>
        <a:p>
          <a:endParaRPr lang="ru-RU"/>
        </a:p>
      </dgm:t>
    </dgm:pt>
    <dgm:pt modelId="{13119ACA-AA73-402E-8B44-D4502A400C3C}">
      <dgm:prSet custT="1"/>
      <dgm:spPr/>
      <dgm:t>
        <a:bodyPr/>
        <a:lstStyle/>
        <a:p>
          <a:pPr algn="just" rtl="0"/>
          <a:r>
            <a:rPr lang="ru-RU" sz="1100" b="1" dirty="0" smtClean="0"/>
            <a:t>У государственного (муниципального) служащего должна быть хорошая моральная репутация (лояльность, умение пойти на компромисс, взаимодействие, взаимная поддержка в отношениях с коллегами, конструктивное сотрудничество). </a:t>
          </a:r>
          <a:endParaRPr lang="ru-RU" sz="1100" b="1" dirty="0"/>
        </a:p>
      </dgm:t>
    </dgm:pt>
    <dgm:pt modelId="{DB9059F6-B874-46D4-A15E-2D5E7D39AC15}" type="parTrans" cxnId="{1765D6B6-7F1D-4874-AC62-610D39191462}">
      <dgm:prSet/>
      <dgm:spPr/>
      <dgm:t>
        <a:bodyPr/>
        <a:lstStyle/>
        <a:p>
          <a:endParaRPr lang="ru-RU"/>
        </a:p>
      </dgm:t>
    </dgm:pt>
    <dgm:pt modelId="{7B74D642-F3E5-453B-9CB3-754BD099DE06}" type="sibTrans" cxnId="{1765D6B6-7F1D-4874-AC62-610D39191462}">
      <dgm:prSet/>
      <dgm:spPr/>
      <dgm:t>
        <a:bodyPr/>
        <a:lstStyle/>
        <a:p>
          <a:endParaRPr lang="ru-RU"/>
        </a:p>
      </dgm:t>
    </dgm:pt>
    <dgm:pt modelId="{232F26C2-F00E-472F-A178-7CF01D2A08B6}">
      <dgm:prSet custT="1"/>
      <dgm:spPr/>
      <dgm:t>
        <a:bodyPr/>
        <a:lstStyle/>
        <a:p>
          <a:pPr algn="just" rtl="0"/>
          <a:r>
            <a:rPr lang="ru-RU" sz="1100" b="1" dirty="0" smtClean="0"/>
            <a:t>Государственный (муниципальный) служащий должен быть примером поведения для подчиненных (честным, справедливым, беспристрастным, вежливым, доброжелательным, внимательным,  проявлять терпимость в общении с гражданами и коллегами). </a:t>
          </a:r>
          <a:endParaRPr lang="ru-RU" sz="1100" b="1" dirty="0"/>
        </a:p>
      </dgm:t>
    </dgm:pt>
    <dgm:pt modelId="{FD8DABFA-DFCB-43A8-8822-FE9241740621}" type="parTrans" cxnId="{764F3BD9-D891-4821-8CEC-90E80833DFAF}">
      <dgm:prSet/>
      <dgm:spPr/>
      <dgm:t>
        <a:bodyPr/>
        <a:lstStyle/>
        <a:p>
          <a:endParaRPr lang="ru-RU"/>
        </a:p>
      </dgm:t>
    </dgm:pt>
    <dgm:pt modelId="{503DCC7E-77AD-429D-A9EF-DAF40D2757DF}" type="sibTrans" cxnId="{764F3BD9-D891-4821-8CEC-90E80833DFAF}">
      <dgm:prSet/>
      <dgm:spPr/>
      <dgm:t>
        <a:bodyPr/>
        <a:lstStyle/>
        <a:p>
          <a:endParaRPr lang="ru-RU"/>
        </a:p>
      </dgm:t>
    </dgm:pt>
    <dgm:pt modelId="{F4AD9D67-36AE-4C31-A8A6-4FBD4E5AEB7A}">
      <dgm:prSet custT="1"/>
      <dgm:spPr/>
      <dgm:t>
        <a:bodyPr/>
        <a:lstStyle/>
        <a:p>
          <a:pPr algn="just" rtl="0"/>
          <a:r>
            <a:rPr lang="ru-RU" sz="1100" b="1" dirty="0" smtClean="0"/>
            <a:t>В служебном поведении государственный (муниципальный) служащий должен воздерживается от курения во время служебных совещаний, бесед, иного служебного общения с гражданами. </a:t>
          </a:r>
          <a:endParaRPr lang="ru-RU" sz="1100" b="1" dirty="0"/>
        </a:p>
      </dgm:t>
    </dgm:pt>
    <dgm:pt modelId="{96F26F02-6735-4B1A-B319-E21AF703DB30}" type="parTrans" cxnId="{DA800E68-36FB-4960-9059-D66238B72427}">
      <dgm:prSet/>
      <dgm:spPr/>
      <dgm:t>
        <a:bodyPr/>
        <a:lstStyle/>
        <a:p>
          <a:endParaRPr lang="ru-RU"/>
        </a:p>
      </dgm:t>
    </dgm:pt>
    <dgm:pt modelId="{08C45A44-D837-4C3E-A286-96AA31C6CAB1}" type="sibTrans" cxnId="{DA800E68-36FB-4960-9059-D66238B72427}">
      <dgm:prSet/>
      <dgm:spPr/>
      <dgm:t>
        <a:bodyPr/>
        <a:lstStyle/>
        <a:p>
          <a:endParaRPr lang="ru-RU"/>
        </a:p>
      </dgm:t>
    </dgm:pt>
    <dgm:pt modelId="{8138F8CB-116F-4318-AA41-8E219B0EF531}">
      <dgm:prSet custT="1"/>
      <dgm:spPr/>
      <dgm:t>
        <a:bodyPr/>
        <a:lstStyle/>
        <a:p>
          <a:pPr algn="just" rtl="0"/>
          <a:r>
            <a:rPr lang="ru-RU" sz="1100" b="1" dirty="0" smtClean="0"/>
            <a:t>Внешний вид государственного </a:t>
          </a:r>
          <a:r>
            <a:rPr lang="ru-RU" sz="1100" b="1" smtClean="0"/>
            <a:t>(муниципального) служащего </a:t>
          </a:r>
          <a:r>
            <a:rPr lang="ru-RU" sz="1100" b="1" dirty="0" smtClean="0"/>
            <a:t>при исполнении им должностных обязанностей в зависимости от условий службы и формата служебного мероприятия должен способствовать уважительному отношению граждан к государственным органам, соответствовать общепринятому деловому стилю, который отличают официальность, сдержанность, традиционность, аккуратность. </a:t>
          </a:r>
          <a:endParaRPr lang="ru-RU" sz="1100" b="1" dirty="0"/>
        </a:p>
      </dgm:t>
    </dgm:pt>
    <dgm:pt modelId="{4BE2C44B-A7AC-4074-8E66-DAD8003B3D23}" type="parTrans" cxnId="{5217C92E-9704-4F4A-BD2B-0424905E67E8}">
      <dgm:prSet/>
      <dgm:spPr/>
      <dgm:t>
        <a:bodyPr/>
        <a:lstStyle/>
        <a:p>
          <a:endParaRPr lang="ru-RU"/>
        </a:p>
      </dgm:t>
    </dgm:pt>
    <dgm:pt modelId="{A9D02C9D-3390-43C3-8798-48AE66D35550}" type="sibTrans" cxnId="{5217C92E-9704-4F4A-BD2B-0424905E67E8}">
      <dgm:prSet/>
      <dgm:spPr/>
      <dgm:t>
        <a:bodyPr/>
        <a:lstStyle/>
        <a:p>
          <a:endParaRPr lang="ru-RU"/>
        </a:p>
      </dgm:t>
    </dgm:pt>
    <dgm:pt modelId="{F1ADFA56-6C1C-4EE0-AC47-871C62F1012B}" type="pres">
      <dgm:prSet presAssocID="{F4CB519D-23A8-4544-99AB-F04038BB7665}" presName="linear" presStyleCnt="0">
        <dgm:presLayoutVars>
          <dgm:dir/>
          <dgm:resizeHandles val="exact"/>
        </dgm:presLayoutVars>
      </dgm:prSet>
      <dgm:spPr/>
      <dgm:t>
        <a:bodyPr/>
        <a:lstStyle/>
        <a:p>
          <a:endParaRPr lang="ru-RU"/>
        </a:p>
      </dgm:t>
    </dgm:pt>
    <dgm:pt modelId="{C0B3BBE1-F343-43BE-A98F-2E41C7DD2BED}" type="pres">
      <dgm:prSet presAssocID="{AD4E086C-75F8-4B5F-A32D-F072D0D32C14}" presName="comp" presStyleCnt="0"/>
      <dgm:spPr/>
    </dgm:pt>
    <dgm:pt modelId="{1A24BA86-7B9B-4372-9C77-B69149D56385}" type="pres">
      <dgm:prSet presAssocID="{AD4E086C-75F8-4B5F-A32D-F072D0D32C14}" presName="box" presStyleLbl="node1" presStyleIdx="0" presStyleCnt="5"/>
      <dgm:spPr/>
      <dgm:t>
        <a:bodyPr/>
        <a:lstStyle/>
        <a:p>
          <a:endParaRPr lang="ru-RU"/>
        </a:p>
      </dgm:t>
    </dgm:pt>
    <dgm:pt modelId="{71343AD9-A611-4A91-BC90-CD8F7B841867}" type="pres">
      <dgm:prSet presAssocID="{AD4E086C-75F8-4B5F-A32D-F072D0D32C14}" presName="img" presStyleLbl="fgImgPlace1" presStyleIdx="0" presStyleCnt="5"/>
      <dgm:spPr>
        <a:blipFill rotWithShape="0">
          <a:blip xmlns:r="http://schemas.openxmlformats.org/officeDocument/2006/relationships" r:embed="rId1"/>
          <a:stretch>
            <a:fillRect/>
          </a:stretch>
        </a:blipFill>
      </dgm:spPr>
    </dgm:pt>
    <dgm:pt modelId="{068CCF95-9200-4E65-86D6-38F1A686321D}" type="pres">
      <dgm:prSet presAssocID="{AD4E086C-75F8-4B5F-A32D-F072D0D32C14}" presName="text" presStyleLbl="node1" presStyleIdx="0" presStyleCnt="5">
        <dgm:presLayoutVars>
          <dgm:bulletEnabled val="1"/>
        </dgm:presLayoutVars>
      </dgm:prSet>
      <dgm:spPr/>
      <dgm:t>
        <a:bodyPr/>
        <a:lstStyle/>
        <a:p>
          <a:endParaRPr lang="ru-RU"/>
        </a:p>
      </dgm:t>
    </dgm:pt>
    <dgm:pt modelId="{1D16BEDE-75E9-433C-8314-85ED210BE301}" type="pres">
      <dgm:prSet presAssocID="{17B3B52E-9796-47C2-9D28-1BFF8C2311D6}" presName="spacer" presStyleCnt="0"/>
      <dgm:spPr/>
    </dgm:pt>
    <dgm:pt modelId="{F24132A6-EF05-4032-B274-661277BC16B7}" type="pres">
      <dgm:prSet presAssocID="{13119ACA-AA73-402E-8B44-D4502A400C3C}" presName="comp" presStyleCnt="0"/>
      <dgm:spPr/>
    </dgm:pt>
    <dgm:pt modelId="{8778B8AC-755E-40EB-9AE3-0C7356B6B719}" type="pres">
      <dgm:prSet presAssocID="{13119ACA-AA73-402E-8B44-D4502A400C3C}" presName="box" presStyleLbl="node1" presStyleIdx="1" presStyleCnt="5"/>
      <dgm:spPr/>
      <dgm:t>
        <a:bodyPr/>
        <a:lstStyle/>
        <a:p>
          <a:endParaRPr lang="ru-RU"/>
        </a:p>
      </dgm:t>
    </dgm:pt>
    <dgm:pt modelId="{DD494927-7D71-4818-9C22-41EE1053BBD3}" type="pres">
      <dgm:prSet presAssocID="{13119ACA-AA73-402E-8B44-D4502A400C3C}" presName="img" presStyleLbl="fgImgPlace1" presStyleIdx="1" presStyleCnt="5"/>
      <dgm:spPr>
        <a:blipFill rotWithShape="0">
          <a:blip xmlns:r="http://schemas.openxmlformats.org/officeDocument/2006/relationships" r:embed="rId2"/>
          <a:stretch>
            <a:fillRect/>
          </a:stretch>
        </a:blipFill>
      </dgm:spPr>
    </dgm:pt>
    <dgm:pt modelId="{0F0D3E23-E582-46BC-8A21-D9E1804F0754}" type="pres">
      <dgm:prSet presAssocID="{13119ACA-AA73-402E-8B44-D4502A400C3C}" presName="text" presStyleLbl="node1" presStyleIdx="1" presStyleCnt="5">
        <dgm:presLayoutVars>
          <dgm:bulletEnabled val="1"/>
        </dgm:presLayoutVars>
      </dgm:prSet>
      <dgm:spPr/>
      <dgm:t>
        <a:bodyPr/>
        <a:lstStyle/>
        <a:p>
          <a:endParaRPr lang="ru-RU"/>
        </a:p>
      </dgm:t>
    </dgm:pt>
    <dgm:pt modelId="{50B73517-2E0E-43CA-B9A9-08A6FBBFFABD}" type="pres">
      <dgm:prSet presAssocID="{7B74D642-F3E5-453B-9CB3-754BD099DE06}" presName="spacer" presStyleCnt="0"/>
      <dgm:spPr/>
    </dgm:pt>
    <dgm:pt modelId="{782898FC-5FA9-4FC9-9ADF-7F46784D15BB}" type="pres">
      <dgm:prSet presAssocID="{232F26C2-F00E-472F-A178-7CF01D2A08B6}" presName="comp" presStyleCnt="0"/>
      <dgm:spPr/>
    </dgm:pt>
    <dgm:pt modelId="{856DEE1B-C076-46B8-9220-7D3FC696AAC2}" type="pres">
      <dgm:prSet presAssocID="{232F26C2-F00E-472F-A178-7CF01D2A08B6}" presName="box" presStyleLbl="node1" presStyleIdx="2" presStyleCnt="5"/>
      <dgm:spPr/>
      <dgm:t>
        <a:bodyPr/>
        <a:lstStyle/>
        <a:p>
          <a:endParaRPr lang="ru-RU"/>
        </a:p>
      </dgm:t>
    </dgm:pt>
    <dgm:pt modelId="{E1DE27FC-5C77-4965-B313-62A229C9FFE9}" type="pres">
      <dgm:prSet presAssocID="{232F26C2-F00E-472F-A178-7CF01D2A08B6}" presName="img" presStyleLbl="fgImgPlace1" presStyleIdx="2" presStyleCnt="5"/>
      <dgm:spPr>
        <a:blipFill rotWithShape="0">
          <a:blip xmlns:r="http://schemas.openxmlformats.org/officeDocument/2006/relationships" r:embed="rId3"/>
          <a:stretch>
            <a:fillRect/>
          </a:stretch>
        </a:blipFill>
      </dgm:spPr>
    </dgm:pt>
    <dgm:pt modelId="{AEA19B64-2E1B-4418-9DE9-950FC17FBA92}" type="pres">
      <dgm:prSet presAssocID="{232F26C2-F00E-472F-A178-7CF01D2A08B6}" presName="text" presStyleLbl="node1" presStyleIdx="2" presStyleCnt="5">
        <dgm:presLayoutVars>
          <dgm:bulletEnabled val="1"/>
        </dgm:presLayoutVars>
      </dgm:prSet>
      <dgm:spPr/>
      <dgm:t>
        <a:bodyPr/>
        <a:lstStyle/>
        <a:p>
          <a:endParaRPr lang="ru-RU"/>
        </a:p>
      </dgm:t>
    </dgm:pt>
    <dgm:pt modelId="{0AB6D507-71AF-434A-9BD4-D214E21B3D6B}" type="pres">
      <dgm:prSet presAssocID="{503DCC7E-77AD-429D-A9EF-DAF40D2757DF}" presName="spacer" presStyleCnt="0"/>
      <dgm:spPr/>
    </dgm:pt>
    <dgm:pt modelId="{7ED677F2-138A-419C-B0BF-C3AF67B64AAC}" type="pres">
      <dgm:prSet presAssocID="{F4AD9D67-36AE-4C31-A8A6-4FBD4E5AEB7A}" presName="comp" presStyleCnt="0"/>
      <dgm:spPr/>
    </dgm:pt>
    <dgm:pt modelId="{94406528-8B5A-425D-8777-8ED7CF51B83C}" type="pres">
      <dgm:prSet presAssocID="{F4AD9D67-36AE-4C31-A8A6-4FBD4E5AEB7A}" presName="box" presStyleLbl="node1" presStyleIdx="3" presStyleCnt="5"/>
      <dgm:spPr/>
      <dgm:t>
        <a:bodyPr/>
        <a:lstStyle/>
        <a:p>
          <a:endParaRPr lang="ru-RU"/>
        </a:p>
      </dgm:t>
    </dgm:pt>
    <dgm:pt modelId="{4896C909-CCFD-4189-8425-1C42B8387B27}" type="pres">
      <dgm:prSet presAssocID="{F4AD9D67-36AE-4C31-A8A6-4FBD4E5AEB7A}" presName="img" presStyleLbl="fgImgPlace1" presStyleIdx="3" presStyleCnt="5"/>
      <dgm:spPr>
        <a:blipFill rotWithShape="0">
          <a:blip xmlns:r="http://schemas.openxmlformats.org/officeDocument/2006/relationships" r:embed="rId4"/>
          <a:stretch>
            <a:fillRect/>
          </a:stretch>
        </a:blipFill>
      </dgm:spPr>
    </dgm:pt>
    <dgm:pt modelId="{927E7E4C-40A1-491E-B909-E0D4BCF95CDA}" type="pres">
      <dgm:prSet presAssocID="{F4AD9D67-36AE-4C31-A8A6-4FBD4E5AEB7A}" presName="text" presStyleLbl="node1" presStyleIdx="3" presStyleCnt="5">
        <dgm:presLayoutVars>
          <dgm:bulletEnabled val="1"/>
        </dgm:presLayoutVars>
      </dgm:prSet>
      <dgm:spPr/>
      <dgm:t>
        <a:bodyPr/>
        <a:lstStyle/>
        <a:p>
          <a:endParaRPr lang="ru-RU"/>
        </a:p>
      </dgm:t>
    </dgm:pt>
    <dgm:pt modelId="{FB2FD05D-BA9A-4FF2-A3C3-1C56206EBDAC}" type="pres">
      <dgm:prSet presAssocID="{08C45A44-D837-4C3E-A286-96AA31C6CAB1}" presName="spacer" presStyleCnt="0"/>
      <dgm:spPr/>
    </dgm:pt>
    <dgm:pt modelId="{9A127252-E5A5-4C02-B9F2-2F7C6CA8946B}" type="pres">
      <dgm:prSet presAssocID="{8138F8CB-116F-4318-AA41-8E219B0EF531}" presName="comp" presStyleCnt="0"/>
      <dgm:spPr/>
    </dgm:pt>
    <dgm:pt modelId="{53179384-53E0-4ABD-B825-B9CF0D93E744}" type="pres">
      <dgm:prSet presAssocID="{8138F8CB-116F-4318-AA41-8E219B0EF531}" presName="box" presStyleLbl="node1" presStyleIdx="4" presStyleCnt="5"/>
      <dgm:spPr/>
      <dgm:t>
        <a:bodyPr/>
        <a:lstStyle/>
        <a:p>
          <a:endParaRPr lang="ru-RU"/>
        </a:p>
      </dgm:t>
    </dgm:pt>
    <dgm:pt modelId="{A7F0E7FA-3B42-4B0F-92F8-9282A6018B12}" type="pres">
      <dgm:prSet presAssocID="{8138F8CB-116F-4318-AA41-8E219B0EF531}" presName="img" presStyleLbl="fgImgPlace1" presStyleIdx="4" presStyleCnt="5"/>
      <dgm:spPr>
        <a:blipFill rotWithShape="0">
          <a:blip xmlns:r="http://schemas.openxmlformats.org/officeDocument/2006/relationships" r:embed="rId5"/>
          <a:stretch>
            <a:fillRect/>
          </a:stretch>
        </a:blipFill>
      </dgm:spPr>
    </dgm:pt>
    <dgm:pt modelId="{184B4866-8C20-4CB8-B891-0D93599086CA}" type="pres">
      <dgm:prSet presAssocID="{8138F8CB-116F-4318-AA41-8E219B0EF531}" presName="text" presStyleLbl="node1" presStyleIdx="4" presStyleCnt="5">
        <dgm:presLayoutVars>
          <dgm:bulletEnabled val="1"/>
        </dgm:presLayoutVars>
      </dgm:prSet>
      <dgm:spPr/>
      <dgm:t>
        <a:bodyPr/>
        <a:lstStyle/>
        <a:p>
          <a:endParaRPr lang="ru-RU"/>
        </a:p>
      </dgm:t>
    </dgm:pt>
  </dgm:ptLst>
  <dgm:cxnLst>
    <dgm:cxn modelId="{803D16E1-D059-43DB-BEA3-9AB16453F135}" type="presOf" srcId="{F4AD9D67-36AE-4C31-A8A6-4FBD4E5AEB7A}" destId="{927E7E4C-40A1-491E-B909-E0D4BCF95CDA}" srcOrd="1" destOrd="0" presId="urn:microsoft.com/office/officeart/2005/8/layout/vList4#1"/>
    <dgm:cxn modelId="{DA800E68-36FB-4960-9059-D66238B72427}" srcId="{F4CB519D-23A8-4544-99AB-F04038BB7665}" destId="{F4AD9D67-36AE-4C31-A8A6-4FBD4E5AEB7A}" srcOrd="3" destOrd="0" parTransId="{96F26F02-6735-4B1A-B319-E21AF703DB30}" sibTransId="{08C45A44-D837-4C3E-A286-96AA31C6CAB1}"/>
    <dgm:cxn modelId="{655C3C5D-32EF-485A-821E-D70978F7BCFD}" type="presOf" srcId="{8138F8CB-116F-4318-AA41-8E219B0EF531}" destId="{53179384-53E0-4ABD-B825-B9CF0D93E744}" srcOrd="0" destOrd="0" presId="urn:microsoft.com/office/officeart/2005/8/layout/vList4#1"/>
    <dgm:cxn modelId="{A1A5149F-9C37-4B70-BC4A-4898BE5AAE9F}" type="presOf" srcId="{F4AD9D67-36AE-4C31-A8A6-4FBD4E5AEB7A}" destId="{94406528-8B5A-425D-8777-8ED7CF51B83C}" srcOrd="0" destOrd="0" presId="urn:microsoft.com/office/officeart/2005/8/layout/vList4#1"/>
    <dgm:cxn modelId="{10650F40-364F-4BED-8E96-9347657CFFE4}" type="presOf" srcId="{AD4E086C-75F8-4B5F-A32D-F072D0D32C14}" destId="{1A24BA86-7B9B-4372-9C77-B69149D56385}" srcOrd="0" destOrd="0" presId="urn:microsoft.com/office/officeart/2005/8/layout/vList4#1"/>
    <dgm:cxn modelId="{2E178A5C-76A2-42D1-BB11-E0A5024D850D}" type="presOf" srcId="{AD4E086C-75F8-4B5F-A32D-F072D0D32C14}" destId="{068CCF95-9200-4E65-86D6-38F1A686321D}" srcOrd="1" destOrd="0" presId="urn:microsoft.com/office/officeart/2005/8/layout/vList4#1"/>
    <dgm:cxn modelId="{DC247D76-F90E-4544-BAB2-BB5E046710F5}" type="presOf" srcId="{F4CB519D-23A8-4544-99AB-F04038BB7665}" destId="{F1ADFA56-6C1C-4EE0-AC47-871C62F1012B}" srcOrd="0" destOrd="0" presId="urn:microsoft.com/office/officeart/2005/8/layout/vList4#1"/>
    <dgm:cxn modelId="{64EE2670-DFDF-4984-943E-EE24FCE42C83}" type="presOf" srcId="{232F26C2-F00E-472F-A178-7CF01D2A08B6}" destId="{AEA19B64-2E1B-4418-9DE9-950FC17FBA92}" srcOrd="1" destOrd="0" presId="urn:microsoft.com/office/officeart/2005/8/layout/vList4#1"/>
    <dgm:cxn modelId="{B5D7F6EC-0A39-4870-8526-6CB7CDCBD7FC}" type="presOf" srcId="{8138F8CB-116F-4318-AA41-8E219B0EF531}" destId="{184B4866-8C20-4CB8-B891-0D93599086CA}" srcOrd="1" destOrd="0" presId="urn:microsoft.com/office/officeart/2005/8/layout/vList4#1"/>
    <dgm:cxn modelId="{A8AB6DFA-1C5E-4276-AD5B-50FD5208AE1D}" type="presOf" srcId="{13119ACA-AA73-402E-8B44-D4502A400C3C}" destId="{0F0D3E23-E582-46BC-8A21-D9E1804F0754}" srcOrd="1" destOrd="0" presId="urn:microsoft.com/office/officeart/2005/8/layout/vList4#1"/>
    <dgm:cxn modelId="{1765D6B6-7F1D-4874-AC62-610D39191462}" srcId="{F4CB519D-23A8-4544-99AB-F04038BB7665}" destId="{13119ACA-AA73-402E-8B44-D4502A400C3C}" srcOrd="1" destOrd="0" parTransId="{DB9059F6-B874-46D4-A15E-2D5E7D39AC15}" sibTransId="{7B74D642-F3E5-453B-9CB3-754BD099DE06}"/>
    <dgm:cxn modelId="{ABCD0594-E51F-482A-8127-37B331D2AE38}" srcId="{F4CB519D-23A8-4544-99AB-F04038BB7665}" destId="{AD4E086C-75F8-4B5F-A32D-F072D0D32C14}" srcOrd="0" destOrd="0" parTransId="{86C95E60-F923-4E8D-ABB9-387D703C7E43}" sibTransId="{17B3B52E-9796-47C2-9D28-1BFF8C2311D6}"/>
    <dgm:cxn modelId="{5217C92E-9704-4F4A-BD2B-0424905E67E8}" srcId="{F4CB519D-23A8-4544-99AB-F04038BB7665}" destId="{8138F8CB-116F-4318-AA41-8E219B0EF531}" srcOrd="4" destOrd="0" parTransId="{4BE2C44B-A7AC-4074-8E66-DAD8003B3D23}" sibTransId="{A9D02C9D-3390-43C3-8798-48AE66D35550}"/>
    <dgm:cxn modelId="{516B2C24-9A37-4D68-8D17-75792C49C59C}" type="presOf" srcId="{232F26C2-F00E-472F-A178-7CF01D2A08B6}" destId="{856DEE1B-C076-46B8-9220-7D3FC696AAC2}" srcOrd="0" destOrd="0" presId="urn:microsoft.com/office/officeart/2005/8/layout/vList4#1"/>
    <dgm:cxn modelId="{764F3BD9-D891-4821-8CEC-90E80833DFAF}" srcId="{F4CB519D-23A8-4544-99AB-F04038BB7665}" destId="{232F26C2-F00E-472F-A178-7CF01D2A08B6}" srcOrd="2" destOrd="0" parTransId="{FD8DABFA-DFCB-43A8-8822-FE9241740621}" sibTransId="{503DCC7E-77AD-429D-A9EF-DAF40D2757DF}"/>
    <dgm:cxn modelId="{AEC0E01F-9AC2-4690-BC66-0F2DA4BC9EC3}" type="presOf" srcId="{13119ACA-AA73-402E-8B44-D4502A400C3C}" destId="{8778B8AC-755E-40EB-9AE3-0C7356B6B719}" srcOrd="0" destOrd="0" presId="urn:microsoft.com/office/officeart/2005/8/layout/vList4#1"/>
    <dgm:cxn modelId="{92D3E628-63D3-4A67-A184-D03191174D7D}" type="presParOf" srcId="{F1ADFA56-6C1C-4EE0-AC47-871C62F1012B}" destId="{C0B3BBE1-F343-43BE-A98F-2E41C7DD2BED}" srcOrd="0" destOrd="0" presId="urn:microsoft.com/office/officeart/2005/8/layout/vList4#1"/>
    <dgm:cxn modelId="{E5E681C6-BEA4-485F-A283-B213922FC9CE}" type="presParOf" srcId="{C0B3BBE1-F343-43BE-A98F-2E41C7DD2BED}" destId="{1A24BA86-7B9B-4372-9C77-B69149D56385}" srcOrd="0" destOrd="0" presId="urn:microsoft.com/office/officeart/2005/8/layout/vList4#1"/>
    <dgm:cxn modelId="{03407FB0-D353-4C63-B4D9-64B7D8F9CF46}" type="presParOf" srcId="{C0B3BBE1-F343-43BE-A98F-2E41C7DD2BED}" destId="{71343AD9-A611-4A91-BC90-CD8F7B841867}" srcOrd="1" destOrd="0" presId="urn:microsoft.com/office/officeart/2005/8/layout/vList4#1"/>
    <dgm:cxn modelId="{B7187F82-94DA-4144-84B2-9090E3F32327}" type="presParOf" srcId="{C0B3BBE1-F343-43BE-A98F-2E41C7DD2BED}" destId="{068CCF95-9200-4E65-86D6-38F1A686321D}" srcOrd="2" destOrd="0" presId="urn:microsoft.com/office/officeart/2005/8/layout/vList4#1"/>
    <dgm:cxn modelId="{F010686B-5311-4AA1-9854-60C0432BFC9A}" type="presParOf" srcId="{F1ADFA56-6C1C-4EE0-AC47-871C62F1012B}" destId="{1D16BEDE-75E9-433C-8314-85ED210BE301}" srcOrd="1" destOrd="0" presId="urn:microsoft.com/office/officeart/2005/8/layout/vList4#1"/>
    <dgm:cxn modelId="{BEB56E1C-DC79-4378-AB20-D26883F83519}" type="presParOf" srcId="{F1ADFA56-6C1C-4EE0-AC47-871C62F1012B}" destId="{F24132A6-EF05-4032-B274-661277BC16B7}" srcOrd="2" destOrd="0" presId="urn:microsoft.com/office/officeart/2005/8/layout/vList4#1"/>
    <dgm:cxn modelId="{B03E3F9F-4A68-458F-872A-81EFC5A95087}" type="presParOf" srcId="{F24132A6-EF05-4032-B274-661277BC16B7}" destId="{8778B8AC-755E-40EB-9AE3-0C7356B6B719}" srcOrd="0" destOrd="0" presId="urn:microsoft.com/office/officeart/2005/8/layout/vList4#1"/>
    <dgm:cxn modelId="{4D23E5F2-9447-4902-9328-105BEBBF62CB}" type="presParOf" srcId="{F24132A6-EF05-4032-B274-661277BC16B7}" destId="{DD494927-7D71-4818-9C22-41EE1053BBD3}" srcOrd="1" destOrd="0" presId="urn:microsoft.com/office/officeart/2005/8/layout/vList4#1"/>
    <dgm:cxn modelId="{CF0750D0-DAFC-44B8-AD98-CE30617F5282}" type="presParOf" srcId="{F24132A6-EF05-4032-B274-661277BC16B7}" destId="{0F0D3E23-E582-46BC-8A21-D9E1804F0754}" srcOrd="2" destOrd="0" presId="urn:microsoft.com/office/officeart/2005/8/layout/vList4#1"/>
    <dgm:cxn modelId="{20E2F4F4-2459-418D-90E7-38FA4C7E0909}" type="presParOf" srcId="{F1ADFA56-6C1C-4EE0-AC47-871C62F1012B}" destId="{50B73517-2E0E-43CA-B9A9-08A6FBBFFABD}" srcOrd="3" destOrd="0" presId="urn:microsoft.com/office/officeart/2005/8/layout/vList4#1"/>
    <dgm:cxn modelId="{7F9AFE40-7F74-4978-8594-5D852984C6B3}" type="presParOf" srcId="{F1ADFA56-6C1C-4EE0-AC47-871C62F1012B}" destId="{782898FC-5FA9-4FC9-9ADF-7F46784D15BB}" srcOrd="4" destOrd="0" presId="urn:microsoft.com/office/officeart/2005/8/layout/vList4#1"/>
    <dgm:cxn modelId="{54B3FAF6-DE88-41E7-8B95-5A7B2D95D7D2}" type="presParOf" srcId="{782898FC-5FA9-4FC9-9ADF-7F46784D15BB}" destId="{856DEE1B-C076-46B8-9220-7D3FC696AAC2}" srcOrd="0" destOrd="0" presId="urn:microsoft.com/office/officeart/2005/8/layout/vList4#1"/>
    <dgm:cxn modelId="{159F8A08-B6CF-4196-8F01-9BC63F9E01DF}" type="presParOf" srcId="{782898FC-5FA9-4FC9-9ADF-7F46784D15BB}" destId="{E1DE27FC-5C77-4965-B313-62A229C9FFE9}" srcOrd="1" destOrd="0" presId="urn:microsoft.com/office/officeart/2005/8/layout/vList4#1"/>
    <dgm:cxn modelId="{E0026FB5-C938-4D3B-A1D1-FB4861A84CF5}" type="presParOf" srcId="{782898FC-5FA9-4FC9-9ADF-7F46784D15BB}" destId="{AEA19B64-2E1B-4418-9DE9-950FC17FBA92}" srcOrd="2" destOrd="0" presId="urn:microsoft.com/office/officeart/2005/8/layout/vList4#1"/>
    <dgm:cxn modelId="{3919568A-3A1B-46A7-A815-2125614186F5}" type="presParOf" srcId="{F1ADFA56-6C1C-4EE0-AC47-871C62F1012B}" destId="{0AB6D507-71AF-434A-9BD4-D214E21B3D6B}" srcOrd="5" destOrd="0" presId="urn:microsoft.com/office/officeart/2005/8/layout/vList4#1"/>
    <dgm:cxn modelId="{36F42726-7831-4C16-B902-64A028980832}" type="presParOf" srcId="{F1ADFA56-6C1C-4EE0-AC47-871C62F1012B}" destId="{7ED677F2-138A-419C-B0BF-C3AF67B64AAC}" srcOrd="6" destOrd="0" presId="urn:microsoft.com/office/officeart/2005/8/layout/vList4#1"/>
    <dgm:cxn modelId="{3A194B43-50C9-4016-A7EE-942A5CEE98FF}" type="presParOf" srcId="{7ED677F2-138A-419C-B0BF-C3AF67B64AAC}" destId="{94406528-8B5A-425D-8777-8ED7CF51B83C}" srcOrd="0" destOrd="0" presId="urn:microsoft.com/office/officeart/2005/8/layout/vList4#1"/>
    <dgm:cxn modelId="{1FA64168-6F34-4CFC-AAB7-D5A261683032}" type="presParOf" srcId="{7ED677F2-138A-419C-B0BF-C3AF67B64AAC}" destId="{4896C909-CCFD-4189-8425-1C42B8387B27}" srcOrd="1" destOrd="0" presId="urn:microsoft.com/office/officeart/2005/8/layout/vList4#1"/>
    <dgm:cxn modelId="{29001C04-27A5-4A10-BBC9-A139A74E5E10}" type="presParOf" srcId="{7ED677F2-138A-419C-B0BF-C3AF67B64AAC}" destId="{927E7E4C-40A1-491E-B909-E0D4BCF95CDA}" srcOrd="2" destOrd="0" presId="urn:microsoft.com/office/officeart/2005/8/layout/vList4#1"/>
    <dgm:cxn modelId="{D0592D8F-82F5-4EB2-8C69-F8041DFB4476}" type="presParOf" srcId="{F1ADFA56-6C1C-4EE0-AC47-871C62F1012B}" destId="{FB2FD05D-BA9A-4FF2-A3C3-1C56206EBDAC}" srcOrd="7" destOrd="0" presId="urn:microsoft.com/office/officeart/2005/8/layout/vList4#1"/>
    <dgm:cxn modelId="{9E553EE7-AC24-4CF7-A543-1A1BA14DCD1B}" type="presParOf" srcId="{F1ADFA56-6C1C-4EE0-AC47-871C62F1012B}" destId="{9A127252-E5A5-4C02-B9F2-2F7C6CA8946B}" srcOrd="8" destOrd="0" presId="urn:microsoft.com/office/officeart/2005/8/layout/vList4#1"/>
    <dgm:cxn modelId="{436CAA80-E1E6-4822-B896-15C3B5C99A8A}" type="presParOf" srcId="{9A127252-E5A5-4C02-B9F2-2F7C6CA8946B}" destId="{53179384-53E0-4ABD-B825-B9CF0D93E744}" srcOrd="0" destOrd="0" presId="urn:microsoft.com/office/officeart/2005/8/layout/vList4#1"/>
    <dgm:cxn modelId="{6D194B16-5A21-49CD-8438-4D0ABF5B05BD}" type="presParOf" srcId="{9A127252-E5A5-4C02-B9F2-2F7C6CA8946B}" destId="{A7F0E7FA-3B42-4B0F-92F8-9282A6018B12}" srcOrd="1" destOrd="0" presId="urn:microsoft.com/office/officeart/2005/8/layout/vList4#1"/>
    <dgm:cxn modelId="{538A47E6-DB7E-4989-A6C7-BAFD261A632C}" type="presParOf" srcId="{9A127252-E5A5-4C02-B9F2-2F7C6CA8946B}" destId="{184B4866-8C20-4CB8-B891-0D93599086CA}"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A133BA-9A4C-407A-8010-CCE940551385}" type="doc">
      <dgm:prSet loTypeId="urn:microsoft.com/office/officeart/2005/8/layout/vList3#2" loCatId="list" qsTypeId="urn:microsoft.com/office/officeart/2005/8/quickstyle/simple1" qsCatId="simple" csTypeId="urn:microsoft.com/office/officeart/2005/8/colors/colorful4" csCatId="colorful" phldr="1"/>
      <dgm:spPr/>
      <dgm:t>
        <a:bodyPr/>
        <a:lstStyle/>
        <a:p>
          <a:endParaRPr lang="ru-RU"/>
        </a:p>
      </dgm:t>
    </dgm:pt>
    <dgm:pt modelId="{C579AB01-C3CD-49D0-AF1F-1A35FFF4D9D2}">
      <dgm:prSet custT="1"/>
      <dgm:spPr/>
      <dgm:t>
        <a:bodyPr/>
        <a:lstStyle/>
        <a:p>
          <a:pPr rtl="0"/>
          <a:r>
            <a:rPr lang="ru-RU" sz="1200" b="1" dirty="0" smtClean="0"/>
            <a:t>Непредставление гражданином при поступлении на государственную службу и муниципальную службу указанных сведений либо представление заведомо недостоверных или неполных сведений является основанием для отказа в приеме указанного гражданина на государственную службу. Невыполнение государственным служащим (муниципальным  служащим) вышеуказанной обязанности, является правонарушением, влекущим освобождение государственного (муниципального) служащего от замещаемой должности государственной службы (муниципальной службы), либо привлечение его к иным видам дисциплинарной ответственности в соответствии с законодательством Российской Федерации.</a:t>
          </a:r>
          <a:endParaRPr lang="ru-RU" sz="1200" b="1" dirty="0"/>
        </a:p>
      </dgm:t>
    </dgm:pt>
    <dgm:pt modelId="{E6FBCC08-66E0-477B-A299-852A2C7A2943}" type="parTrans" cxnId="{594EE494-6F92-4E11-9EFB-ADB23131DBBC}">
      <dgm:prSet/>
      <dgm:spPr/>
      <dgm:t>
        <a:bodyPr/>
        <a:lstStyle/>
        <a:p>
          <a:endParaRPr lang="ru-RU"/>
        </a:p>
      </dgm:t>
    </dgm:pt>
    <dgm:pt modelId="{00DA2EF3-B75F-4C91-A913-0A5AB13BA93B}" type="sibTrans" cxnId="{594EE494-6F92-4E11-9EFB-ADB23131DBBC}">
      <dgm:prSet/>
      <dgm:spPr/>
      <dgm:t>
        <a:bodyPr/>
        <a:lstStyle/>
        <a:p>
          <a:endParaRPr lang="ru-RU"/>
        </a:p>
      </dgm:t>
    </dgm:pt>
    <dgm:pt modelId="{C59F0246-9768-4958-A957-32244B777E61}">
      <dgm:prSet custT="1"/>
      <dgm:spPr/>
      <dgm:t>
        <a:bodyPr/>
        <a:lstStyle/>
        <a:p>
          <a:pPr rtl="0"/>
          <a:r>
            <a:rPr lang="ru-RU" sz="1200" b="1" dirty="0" smtClean="0"/>
            <a:t>Совершение вышеуказанных действий направлено на предупреждение коррупционных правонарушений и способствует созданию атмосферы «невыгодности» коррупционного поведения.</a:t>
          </a:r>
          <a:endParaRPr lang="ru-RU" sz="1200" b="1" dirty="0"/>
        </a:p>
      </dgm:t>
    </dgm:pt>
    <dgm:pt modelId="{0EE64254-178C-4298-85AB-FA0F529FD47B}" type="parTrans" cxnId="{EF702143-A752-464A-BBE2-7C65BCC7C4D2}">
      <dgm:prSet/>
      <dgm:spPr/>
      <dgm:t>
        <a:bodyPr/>
        <a:lstStyle/>
        <a:p>
          <a:endParaRPr lang="ru-RU"/>
        </a:p>
      </dgm:t>
    </dgm:pt>
    <dgm:pt modelId="{310C6C09-89FD-4EAA-A667-AAAED797EC6A}" type="sibTrans" cxnId="{EF702143-A752-464A-BBE2-7C65BCC7C4D2}">
      <dgm:prSet/>
      <dgm:spPr/>
      <dgm:t>
        <a:bodyPr/>
        <a:lstStyle/>
        <a:p>
          <a:endParaRPr lang="ru-RU"/>
        </a:p>
      </dgm:t>
    </dgm:pt>
    <dgm:pt modelId="{36B29DAD-B212-41C3-A55A-393F86A8A2A6}" type="pres">
      <dgm:prSet presAssocID="{68A133BA-9A4C-407A-8010-CCE940551385}" presName="linearFlow" presStyleCnt="0">
        <dgm:presLayoutVars>
          <dgm:dir/>
          <dgm:resizeHandles val="exact"/>
        </dgm:presLayoutVars>
      </dgm:prSet>
      <dgm:spPr/>
      <dgm:t>
        <a:bodyPr/>
        <a:lstStyle/>
        <a:p>
          <a:endParaRPr lang="ru-RU"/>
        </a:p>
      </dgm:t>
    </dgm:pt>
    <dgm:pt modelId="{06AD1CC5-6D6A-4FE3-B223-BB7C38B3C2ED}" type="pres">
      <dgm:prSet presAssocID="{C579AB01-C3CD-49D0-AF1F-1A35FFF4D9D2}" presName="composite" presStyleCnt="0"/>
      <dgm:spPr/>
    </dgm:pt>
    <dgm:pt modelId="{86EB7BC4-2806-45F2-AD57-72907B34A17A}" type="pres">
      <dgm:prSet presAssocID="{C579AB01-C3CD-49D0-AF1F-1A35FFF4D9D2}" presName="imgShp" presStyleLbl="fgImgPlace1" presStyleIdx="0" presStyleCnt="2"/>
      <dgm:spPr>
        <a:blipFill rotWithShape="0">
          <a:blip xmlns:r="http://schemas.openxmlformats.org/officeDocument/2006/relationships" r:embed="rId1"/>
          <a:stretch>
            <a:fillRect/>
          </a:stretch>
        </a:blipFill>
      </dgm:spPr>
    </dgm:pt>
    <dgm:pt modelId="{F6D54FF1-6C72-43E0-9AF7-21D8E4E27C71}" type="pres">
      <dgm:prSet presAssocID="{C579AB01-C3CD-49D0-AF1F-1A35FFF4D9D2}" presName="txShp" presStyleLbl="node1" presStyleIdx="0" presStyleCnt="2" custScaleX="112753">
        <dgm:presLayoutVars>
          <dgm:bulletEnabled val="1"/>
        </dgm:presLayoutVars>
      </dgm:prSet>
      <dgm:spPr/>
      <dgm:t>
        <a:bodyPr/>
        <a:lstStyle/>
        <a:p>
          <a:endParaRPr lang="ru-RU"/>
        </a:p>
      </dgm:t>
    </dgm:pt>
    <dgm:pt modelId="{802C9778-763D-42EC-A400-6708E59F8978}" type="pres">
      <dgm:prSet presAssocID="{00DA2EF3-B75F-4C91-A913-0A5AB13BA93B}" presName="spacing" presStyleCnt="0"/>
      <dgm:spPr/>
    </dgm:pt>
    <dgm:pt modelId="{47681FE5-4D36-49CC-AEC6-9D182DE197EB}" type="pres">
      <dgm:prSet presAssocID="{C59F0246-9768-4958-A957-32244B777E61}" presName="composite" presStyleCnt="0"/>
      <dgm:spPr/>
    </dgm:pt>
    <dgm:pt modelId="{5C1AF41E-4601-4A2A-B736-4C7F695552AF}" type="pres">
      <dgm:prSet presAssocID="{C59F0246-9768-4958-A957-32244B777E61}" presName="imgShp" presStyleLbl="fgImgPlace1" presStyleIdx="1" presStyleCnt="2"/>
      <dgm:spPr>
        <a:blipFill rotWithShape="0">
          <a:blip xmlns:r="http://schemas.openxmlformats.org/officeDocument/2006/relationships" r:embed="rId2"/>
          <a:stretch>
            <a:fillRect/>
          </a:stretch>
        </a:blipFill>
      </dgm:spPr>
    </dgm:pt>
    <dgm:pt modelId="{B87A0361-4169-4957-9A37-D4DF10949180}" type="pres">
      <dgm:prSet presAssocID="{C59F0246-9768-4958-A957-32244B777E61}" presName="txShp" presStyleLbl="node1" presStyleIdx="1" presStyleCnt="2" custScaleX="115538">
        <dgm:presLayoutVars>
          <dgm:bulletEnabled val="1"/>
        </dgm:presLayoutVars>
      </dgm:prSet>
      <dgm:spPr/>
      <dgm:t>
        <a:bodyPr/>
        <a:lstStyle/>
        <a:p>
          <a:endParaRPr lang="ru-RU"/>
        </a:p>
      </dgm:t>
    </dgm:pt>
  </dgm:ptLst>
  <dgm:cxnLst>
    <dgm:cxn modelId="{EF702143-A752-464A-BBE2-7C65BCC7C4D2}" srcId="{68A133BA-9A4C-407A-8010-CCE940551385}" destId="{C59F0246-9768-4958-A957-32244B777E61}" srcOrd="1" destOrd="0" parTransId="{0EE64254-178C-4298-85AB-FA0F529FD47B}" sibTransId="{310C6C09-89FD-4EAA-A667-AAAED797EC6A}"/>
    <dgm:cxn modelId="{8902DFBA-24FF-4FC8-9358-847B7E560F88}" type="presOf" srcId="{68A133BA-9A4C-407A-8010-CCE940551385}" destId="{36B29DAD-B212-41C3-A55A-393F86A8A2A6}" srcOrd="0" destOrd="0" presId="urn:microsoft.com/office/officeart/2005/8/layout/vList3#2"/>
    <dgm:cxn modelId="{ACFC443B-11CE-4933-B9B8-D85A8635FE0F}" type="presOf" srcId="{C579AB01-C3CD-49D0-AF1F-1A35FFF4D9D2}" destId="{F6D54FF1-6C72-43E0-9AF7-21D8E4E27C71}" srcOrd="0" destOrd="0" presId="urn:microsoft.com/office/officeart/2005/8/layout/vList3#2"/>
    <dgm:cxn modelId="{594EE494-6F92-4E11-9EFB-ADB23131DBBC}" srcId="{68A133BA-9A4C-407A-8010-CCE940551385}" destId="{C579AB01-C3CD-49D0-AF1F-1A35FFF4D9D2}" srcOrd="0" destOrd="0" parTransId="{E6FBCC08-66E0-477B-A299-852A2C7A2943}" sibTransId="{00DA2EF3-B75F-4C91-A913-0A5AB13BA93B}"/>
    <dgm:cxn modelId="{E0B058C2-6BAB-47D4-9E14-82A914421F07}" type="presOf" srcId="{C59F0246-9768-4958-A957-32244B777E61}" destId="{B87A0361-4169-4957-9A37-D4DF10949180}" srcOrd="0" destOrd="0" presId="urn:microsoft.com/office/officeart/2005/8/layout/vList3#2"/>
    <dgm:cxn modelId="{DEDEC0A4-66B9-44CC-9101-B5CE6B71ADB2}" type="presParOf" srcId="{36B29DAD-B212-41C3-A55A-393F86A8A2A6}" destId="{06AD1CC5-6D6A-4FE3-B223-BB7C38B3C2ED}" srcOrd="0" destOrd="0" presId="urn:microsoft.com/office/officeart/2005/8/layout/vList3#2"/>
    <dgm:cxn modelId="{A76B3C95-BEFB-4BA1-9DA1-1B066A14FDBD}" type="presParOf" srcId="{06AD1CC5-6D6A-4FE3-B223-BB7C38B3C2ED}" destId="{86EB7BC4-2806-45F2-AD57-72907B34A17A}" srcOrd="0" destOrd="0" presId="urn:microsoft.com/office/officeart/2005/8/layout/vList3#2"/>
    <dgm:cxn modelId="{E8C0BD77-0865-4A19-84A9-0D76564DF377}" type="presParOf" srcId="{06AD1CC5-6D6A-4FE3-B223-BB7C38B3C2ED}" destId="{F6D54FF1-6C72-43E0-9AF7-21D8E4E27C71}" srcOrd="1" destOrd="0" presId="urn:microsoft.com/office/officeart/2005/8/layout/vList3#2"/>
    <dgm:cxn modelId="{D125A32D-4833-4C0F-8F27-A36020A29D9E}" type="presParOf" srcId="{36B29DAD-B212-41C3-A55A-393F86A8A2A6}" destId="{802C9778-763D-42EC-A400-6708E59F8978}" srcOrd="1" destOrd="0" presId="urn:microsoft.com/office/officeart/2005/8/layout/vList3#2"/>
    <dgm:cxn modelId="{36A9D387-E5AE-4CC9-A159-4B3094215960}" type="presParOf" srcId="{36B29DAD-B212-41C3-A55A-393F86A8A2A6}" destId="{47681FE5-4D36-49CC-AEC6-9D182DE197EB}" srcOrd="2" destOrd="0" presId="urn:microsoft.com/office/officeart/2005/8/layout/vList3#2"/>
    <dgm:cxn modelId="{44D6CD1C-2B9B-4D5A-A102-109C8DA745CA}" type="presParOf" srcId="{47681FE5-4D36-49CC-AEC6-9D182DE197EB}" destId="{5C1AF41E-4601-4A2A-B736-4C7F695552AF}" srcOrd="0" destOrd="0" presId="urn:microsoft.com/office/officeart/2005/8/layout/vList3#2"/>
    <dgm:cxn modelId="{F79DCA9D-8FC7-40A9-9EA8-3EF231FDB848}" type="presParOf" srcId="{47681FE5-4D36-49CC-AEC6-9D182DE197EB}" destId="{B87A0361-4169-4957-9A37-D4DF10949180}"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682760-13C4-4FC7-841D-ADF3BC617735}" type="doc">
      <dgm:prSet loTypeId="urn:microsoft.com/office/officeart/2005/8/layout/pyramid2" loCatId="pyramid" qsTypeId="urn:microsoft.com/office/officeart/2005/8/quickstyle/simple1" qsCatId="simple" csTypeId="urn:microsoft.com/office/officeart/2005/8/colors/colorful3" csCatId="colorful" phldr="1"/>
      <dgm:spPr/>
      <dgm:t>
        <a:bodyPr/>
        <a:lstStyle/>
        <a:p>
          <a:endParaRPr lang="ru-RU"/>
        </a:p>
      </dgm:t>
    </dgm:pt>
    <dgm:pt modelId="{7FDC7A0F-BCF2-4C2C-9F33-2FE83BCBFBE1}">
      <dgm:prSet custT="1"/>
      <dgm:spPr/>
      <dgm:t>
        <a:bodyPr/>
        <a:lstStyle/>
        <a:p>
          <a:pPr rtl="0"/>
          <a:r>
            <a:rPr lang="ru-RU" sz="1200" b="1" dirty="0" smtClean="0"/>
            <a:t>Государственный (муниципальный) служащий вправе выполнять иную оплачиваемую работу при условии: </a:t>
          </a:r>
          <a:endParaRPr lang="ru-RU" sz="1200" b="1" dirty="0"/>
        </a:p>
      </dgm:t>
    </dgm:pt>
    <dgm:pt modelId="{346FA359-AB24-491E-AE0D-9A55FB8C5C00}" type="parTrans" cxnId="{38473069-6702-48F9-92E1-5B4FAFD0BA6E}">
      <dgm:prSet/>
      <dgm:spPr/>
      <dgm:t>
        <a:bodyPr/>
        <a:lstStyle/>
        <a:p>
          <a:endParaRPr lang="ru-RU"/>
        </a:p>
      </dgm:t>
    </dgm:pt>
    <dgm:pt modelId="{83B13ADB-DE06-440E-900E-1DF065D9DBA2}" type="sibTrans" cxnId="{38473069-6702-48F9-92E1-5B4FAFD0BA6E}">
      <dgm:prSet/>
      <dgm:spPr/>
      <dgm:t>
        <a:bodyPr/>
        <a:lstStyle/>
        <a:p>
          <a:endParaRPr lang="ru-RU"/>
        </a:p>
      </dgm:t>
    </dgm:pt>
    <dgm:pt modelId="{6C718970-8494-4B2E-AA53-6BD33CCD36E4}">
      <dgm:prSet custT="1"/>
      <dgm:spPr/>
      <dgm:t>
        <a:bodyPr/>
        <a:lstStyle/>
        <a:p>
          <a:pPr rtl="0"/>
          <a:r>
            <a:rPr lang="ru-RU" sz="1200" b="1" dirty="0" smtClean="0"/>
            <a:t>- если это не повлечет за собой конфликт интересов (т.е. иная оплачиваемая деятельность не будет влиять на надлежащее исполнение обязанностей по замещаемой должности государственной ( муниципальной) службы: время осуществления иной работы, заработная плата, выполняемые им иные функции);</a:t>
          </a:r>
          <a:endParaRPr lang="ru-RU" sz="1200" b="1" dirty="0"/>
        </a:p>
      </dgm:t>
    </dgm:pt>
    <dgm:pt modelId="{DBF14D53-0977-4201-BFDF-A4DD24451FF3}" type="parTrans" cxnId="{9CC7A208-13C2-45D1-A16A-4F08023A45FE}">
      <dgm:prSet/>
      <dgm:spPr/>
      <dgm:t>
        <a:bodyPr/>
        <a:lstStyle/>
        <a:p>
          <a:endParaRPr lang="ru-RU"/>
        </a:p>
      </dgm:t>
    </dgm:pt>
    <dgm:pt modelId="{B069AC5B-CF85-4B24-A6AE-DD901A91BF42}" type="sibTrans" cxnId="{9CC7A208-13C2-45D1-A16A-4F08023A45FE}">
      <dgm:prSet/>
      <dgm:spPr/>
      <dgm:t>
        <a:bodyPr/>
        <a:lstStyle/>
        <a:p>
          <a:endParaRPr lang="ru-RU"/>
        </a:p>
      </dgm:t>
    </dgm:pt>
    <dgm:pt modelId="{DFB5456D-4290-4589-A1C6-D237CBC9E441}">
      <dgm:prSet custT="1"/>
      <dgm:spPr/>
      <dgm:t>
        <a:bodyPr/>
        <a:lstStyle/>
        <a:p>
          <a:pPr rtl="0"/>
          <a:r>
            <a:rPr lang="ru-RU" sz="1200" b="1" dirty="0" smtClean="0"/>
            <a:t>- Государственный (муниципальный) служащий предварительно уведомил представителя нанимателя об этом (это должно быть сделано в письменном виде и у государственного служащего до начала осуществления иной оплачиваемой деятельности должно быть подтверждение, что представитель нанимателя уведомлен).</a:t>
          </a:r>
          <a:endParaRPr lang="ru-RU" sz="1200" b="1" dirty="0"/>
        </a:p>
      </dgm:t>
    </dgm:pt>
    <dgm:pt modelId="{5C01F18B-78C8-4906-B11A-425C4220DDB0}" type="parTrans" cxnId="{5E588968-3815-488B-A3DC-1276487B8CB5}">
      <dgm:prSet/>
      <dgm:spPr/>
      <dgm:t>
        <a:bodyPr/>
        <a:lstStyle/>
        <a:p>
          <a:endParaRPr lang="ru-RU"/>
        </a:p>
      </dgm:t>
    </dgm:pt>
    <dgm:pt modelId="{8A2D8BD5-4694-4CC1-86D5-676A30ECA393}" type="sibTrans" cxnId="{5E588968-3815-488B-A3DC-1276487B8CB5}">
      <dgm:prSet/>
      <dgm:spPr/>
      <dgm:t>
        <a:bodyPr/>
        <a:lstStyle/>
        <a:p>
          <a:endParaRPr lang="ru-RU"/>
        </a:p>
      </dgm:t>
    </dgm:pt>
    <dgm:pt modelId="{AE4C24AC-5E97-4A36-81C7-5E5E163358C3}" type="pres">
      <dgm:prSet presAssocID="{78682760-13C4-4FC7-841D-ADF3BC617735}" presName="compositeShape" presStyleCnt="0">
        <dgm:presLayoutVars>
          <dgm:dir/>
          <dgm:resizeHandles/>
        </dgm:presLayoutVars>
      </dgm:prSet>
      <dgm:spPr/>
      <dgm:t>
        <a:bodyPr/>
        <a:lstStyle/>
        <a:p>
          <a:endParaRPr lang="ru-RU"/>
        </a:p>
      </dgm:t>
    </dgm:pt>
    <dgm:pt modelId="{25C9C286-FD6C-457D-98D2-F52F852C5812}" type="pres">
      <dgm:prSet presAssocID="{78682760-13C4-4FC7-841D-ADF3BC617735}" presName="pyramid" presStyleLbl="node1" presStyleIdx="0" presStyleCnt="1"/>
      <dgm:spPr/>
    </dgm:pt>
    <dgm:pt modelId="{8272205A-C735-4C1B-98F1-651105BDC557}" type="pres">
      <dgm:prSet presAssocID="{78682760-13C4-4FC7-841D-ADF3BC617735}" presName="theList" presStyleCnt="0"/>
      <dgm:spPr/>
    </dgm:pt>
    <dgm:pt modelId="{674135D9-9012-48E4-B81A-538F0D325AD8}" type="pres">
      <dgm:prSet presAssocID="{7FDC7A0F-BCF2-4C2C-9F33-2FE83BCBFBE1}" presName="aNode" presStyleLbl="fgAcc1" presStyleIdx="0" presStyleCnt="3">
        <dgm:presLayoutVars>
          <dgm:bulletEnabled val="1"/>
        </dgm:presLayoutVars>
      </dgm:prSet>
      <dgm:spPr/>
      <dgm:t>
        <a:bodyPr/>
        <a:lstStyle/>
        <a:p>
          <a:endParaRPr lang="ru-RU"/>
        </a:p>
      </dgm:t>
    </dgm:pt>
    <dgm:pt modelId="{8A4DB938-2EC5-4BA2-8A51-848A5D6D2D1E}" type="pres">
      <dgm:prSet presAssocID="{7FDC7A0F-BCF2-4C2C-9F33-2FE83BCBFBE1}" presName="aSpace" presStyleCnt="0"/>
      <dgm:spPr/>
    </dgm:pt>
    <dgm:pt modelId="{76C749B8-43B7-4302-80A1-A82980AAEFBF}" type="pres">
      <dgm:prSet presAssocID="{6C718970-8494-4B2E-AA53-6BD33CCD36E4}" presName="aNode" presStyleLbl="fgAcc1" presStyleIdx="1" presStyleCnt="3">
        <dgm:presLayoutVars>
          <dgm:bulletEnabled val="1"/>
        </dgm:presLayoutVars>
      </dgm:prSet>
      <dgm:spPr/>
      <dgm:t>
        <a:bodyPr/>
        <a:lstStyle/>
        <a:p>
          <a:endParaRPr lang="ru-RU"/>
        </a:p>
      </dgm:t>
    </dgm:pt>
    <dgm:pt modelId="{543BC8EF-0B61-4F6D-ACFF-59F31023E1EA}" type="pres">
      <dgm:prSet presAssocID="{6C718970-8494-4B2E-AA53-6BD33CCD36E4}" presName="aSpace" presStyleCnt="0"/>
      <dgm:spPr/>
    </dgm:pt>
    <dgm:pt modelId="{6000C890-6476-4686-ADAF-BE6F946CDB37}" type="pres">
      <dgm:prSet presAssocID="{DFB5456D-4290-4589-A1C6-D237CBC9E441}" presName="aNode" presStyleLbl="fgAcc1" presStyleIdx="2" presStyleCnt="3">
        <dgm:presLayoutVars>
          <dgm:bulletEnabled val="1"/>
        </dgm:presLayoutVars>
      </dgm:prSet>
      <dgm:spPr/>
      <dgm:t>
        <a:bodyPr/>
        <a:lstStyle/>
        <a:p>
          <a:endParaRPr lang="ru-RU"/>
        </a:p>
      </dgm:t>
    </dgm:pt>
    <dgm:pt modelId="{1B59339E-C563-4858-B75B-5C6E93D4676A}" type="pres">
      <dgm:prSet presAssocID="{DFB5456D-4290-4589-A1C6-D237CBC9E441}" presName="aSpace" presStyleCnt="0"/>
      <dgm:spPr/>
    </dgm:pt>
  </dgm:ptLst>
  <dgm:cxnLst>
    <dgm:cxn modelId="{8BF06891-6BAF-4CCB-980A-CCC5E354922E}" type="presOf" srcId="{7FDC7A0F-BCF2-4C2C-9F33-2FE83BCBFBE1}" destId="{674135D9-9012-48E4-B81A-538F0D325AD8}" srcOrd="0" destOrd="0" presId="urn:microsoft.com/office/officeart/2005/8/layout/pyramid2"/>
    <dgm:cxn modelId="{9CC7A208-13C2-45D1-A16A-4F08023A45FE}" srcId="{78682760-13C4-4FC7-841D-ADF3BC617735}" destId="{6C718970-8494-4B2E-AA53-6BD33CCD36E4}" srcOrd="1" destOrd="0" parTransId="{DBF14D53-0977-4201-BFDF-A4DD24451FF3}" sibTransId="{B069AC5B-CF85-4B24-A6AE-DD901A91BF42}"/>
    <dgm:cxn modelId="{D5F21893-9BA0-4A33-B7A8-F737C4B2ECC6}" type="presOf" srcId="{6C718970-8494-4B2E-AA53-6BD33CCD36E4}" destId="{76C749B8-43B7-4302-80A1-A82980AAEFBF}" srcOrd="0" destOrd="0" presId="urn:microsoft.com/office/officeart/2005/8/layout/pyramid2"/>
    <dgm:cxn modelId="{FD840CF4-5697-43FE-97F6-CB13EFFBB5F1}" type="presOf" srcId="{DFB5456D-4290-4589-A1C6-D237CBC9E441}" destId="{6000C890-6476-4686-ADAF-BE6F946CDB37}" srcOrd="0" destOrd="0" presId="urn:microsoft.com/office/officeart/2005/8/layout/pyramid2"/>
    <dgm:cxn modelId="{38473069-6702-48F9-92E1-5B4FAFD0BA6E}" srcId="{78682760-13C4-4FC7-841D-ADF3BC617735}" destId="{7FDC7A0F-BCF2-4C2C-9F33-2FE83BCBFBE1}" srcOrd="0" destOrd="0" parTransId="{346FA359-AB24-491E-AE0D-9A55FB8C5C00}" sibTransId="{83B13ADB-DE06-440E-900E-1DF065D9DBA2}"/>
    <dgm:cxn modelId="{2742E2B9-688B-4DAC-A73F-405CFF14DDFD}" type="presOf" srcId="{78682760-13C4-4FC7-841D-ADF3BC617735}" destId="{AE4C24AC-5E97-4A36-81C7-5E5E163358C3}" srcOrd="0" destOrd="0" presId="urn:microsoft.com/office/officeart/2005/8/layout/pyramid2"/>
    <dgm:cxn modelId="{5E588968-3815-488B-A3DC-1276487B8CB5}" srcId="{78682760-13C4-4FC7-841D-ADF3BC617735}" destId="{DFB5456D-4290-4589-A1C6-D237CBC9E441}" srcOrd="2" destOrd="0" parTransId="{5C01F18B-78C8-4906-B11A-425C4220DDB0}" sibTransId="{8A2D8BD5-4694-4CC1-86D5-676A30ECA393}"/>
    <dgm:cxn modelId="{5852EA29-A6E8-49D8-A914-53C3D830B34A}" type="presParOf" srcId="{AE4C24AC-5E97-4A36-81C7-5E5E163358C3}" destId="{25C9C286-FD6C-457D-98D2-F52F852C5812}" srcOrd="0" destOrd="0" presId="urn:microsoft.com/office/officeart/2005/8/layout/pyramid2"/>
    <dgm:cxn modelId="{E9EF6893-CD54-4E2C-9E6A-5747D8DD74DD}" type="presParOf" srcId="{AE4C24AC-5E97-4A36-81C7-5E5E163358C3}" destId="{8272205A-C735-4C1B-98F1-651105BDC557}" srcOrd="1" destOrd="0" presId="urn:microsoft.com/office/officeart/2005/8/layout/pyramid2"/>
    <dgm:cxn modelId="{F9FF6FA9-10AE-4BF8-AF1F-37078BD3AB67}" type="presParOf" srcId="{8272205A-C735-4C1B-98F1-651105BDC557}" destId="{674135D9-9012-48E4-B81A-538F0D325AD8}" srcOrd="0" destOrd="0" presId="urn:microsoft.com/office/officeart/2005/8/layout/pyramid2"/>
    <dgm:cxn modelId="{0BE6CD88-DE22-4599-8281-99A4605FFC85}" type="presParOf" srcId="{8272205A-C735-4C1B-98F1-651105BDC557}" destId="{8A4DB938-2EC5-4BA2-8A51-848A5D6D2D1E}" srcOrd="1" destOrd="0" presId="urn:microsoft.com/office/officeart/2005/8/layout/pyramid2"/>
    <dgm:cxn modelId="{01E44568-9770-4462-9194-CC65B196A685}" type="presParOf" srcId="{8272205A-C735-4C1B-98F1-651105BDC557}" destId="{76C749B8-43B7-4302-80A1-A82980AAEFBF}" srcOrd="2" destOrd="0" presId="urn:microsoft.com/office/officeart/2005/8/layout/pyramid2"/>
    <dgm:cxn modelId="{ABE746AC-A7D6-4647-B2D7-6500A90FC32E}" type="presParOf" srcId="{8272205A-C735-4C1B-98F1-651105BDC557}" destId="{543BC8EF-0B61-4F6D-ACFF-59F31023E1EA}" srcOrd="3" destOrd="0" presId="urn:microsoft.com/office/officeart/2005/8/layout/pyramid2"/>
    <dgm:cxn modelId="{344B7BF8-5296-4D9A-B732-A0946C37D94C}" type="presParOf" srcId="{8272205A-C735-4C1B-98F1-651105BDC557}" destId="{6000C890-6476-4686-ADAF-BE6F946CDB37}" srcOrd="4" destOrd="0" presId="urn:microsoft.com/office/officeart/2005/8/layout/pyramid2"/>
    <dgm:cxn modelId="{C164F7DF-ECAB-48B7-A3A8-7ED405C084B0}" type="presParOf" srcId="{8272205A-C735-4C1B-98F1-651105BDC557}" destId="{1B59339E-C563-4858-B75B-5C6E93D4676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511984-D603-4B58-B819-9F2ECC687FA1}"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C7752000-A6E0-412F-9D2A-63DC9BB9B2AC}">
      <dgm:prSet/>
      <dgm:spPr/>
      <dgm:t>
        <a:bodyPr/>
        <a:lstStyle/>
        <a:p>
          <a:pPr algn="ctr" rtl="0"/>
          <a:r>
            <a:rPr lang="ru-RU" b="1" dirty="0" smtClean="0">
              <a:latin typeface="Times New Roman" pitchFamily="18" charset="0"/>
              <a:cs typeface="Times New Roman" pitchFamily="18" charset="0"/>
            </a:rPr>
            <a:t>Необходимо:</a:t>
          </a:r>
          <a:endParaRPr lang="ru-RU" b="1" dirty="0">
            <a:latin typeface="Times New Roman" pitchFamily="18" charset="0"/>
            <a:cs typeface="Times New Roman" pitchFamily="18" charset="0"/>
          </a:endParaRPr>
        </a:p>
      </dgm:t>
    </dgm:pt>
    <dgm:pt modelId="{550D2E7A-D644-48F0-AA05-9D89BF45386C}" type="parTrans" cxnId="{409917ED-D4DA-48C7-A260-AF3A5E10A7EC}">
      <dgm:prSet/>
      <dgm:spPr/>
      <dgm:t>
        <a:bodyPr/>
        <a:lstStyle/>
        <a:p>
          <a:endParaRPr lang="ru-RU"/>
        </a:p>
      </dgm:t>
    </dgm:pt>
    <dgm:pt modelId="{8EB3B22C-C3CE-40AA-9422-89E51D4F198D}" type="sibTrans" cxnId="{409917ED-D4DA-48C7-A260-AF3A5E10A7EC}">
      <dgm:prSet/>
      <dgm:spPr/>
      <dgm:t>
        <a:bodyPr/>
        <a:lstStyle/>
        <a:p>
          <a:endParaRPr lang="ru-RU"/>
        </a:p>
      </dgm:t>
    </dgm:pt>
    <dgm:pt modelId="{CF14B702-AF00-4D5C-822E-4058065A86F9}">
      <dgm:prSet/>
      <dgm:spPr/>
      <dgm:t>
        <a:bodyPr/>
        <a:lstStyle/>
        <a:p>
          <a:pPr algn="just" rtl="0"/>
          <a:r>
            <a:rPr lang="ru-RU" dirty="0" smtClean="0">
              <a:latin typeface="Times New Roman" pitchFamily="18" charset="0"/>
              <a:cs typeface="Times New Roman" pitchFamily="18" charset="0"/>
            </a:rPr>
            <a:t>- на занятие оплачиваемой деятельностью, финансируемой исключительно за счет средств иностранных государств, международных и иностранных организаций, иностранных граждан и лиц без гражданства, если иное не предусмотрено международным договором Российской Федерации или законодательством Российской Федерации; </a:t>
          </a:r>
          <a:endParaRPr lang="ru-RU" dirty="0">
            <a:latin typeface="Times New Roman" pitchFamily="18" charset="0"/>
            <a:cs typeface="Times New Roman" pitchFamily="18" charset="0"/>
          </a:endParaRPr>
        </a:p>
      </dgm:t>
    </dgm:pt>
    <dgm:pt modelId="{2A4DF4B9-147D-4B80-B5D9-F6D646B74295}" type="parTrans" cxnId="{D1FB7BFA-72EF-4BFB-8F36-30B6D8AA25A1}">
      <dgm:prSet/>
      <dgm:spPr/>
      <dgm:t>
        <a:bodyPr/>
        <a:lstStyle/>
        <a:p>
          <a:endParaRPr lang="ru-RU"/>
        </a:p>
      </dgm:t>
    </dgm:pt>
    <dgm:pt modelId="{29F1A27C-BA6E-4F59-94ED-6FC4916B5FCB}" type="sibTrans" cxnId="{D1FB7BFA-72EF-4BFB-8F36-30B6D8AA25A1}">
      <dgm:prSet/>
      <dgm:spPr/>
      <dgm:t>
        <a:bodyPr/>
        <a:lstStyle/>
        <a:p>
          <a:endParaRPr lang="ru-RU"/>
        </a:p>
      </dgm:t>
    </dgm:pt>
    <dgm:pt modelId="{318CCB6C-B508-40E7-9081-9904DB292B54}">
      <dgm:prSet/>
      <dgm:spPr/>
      <dgm:t>
        <a:bodyPr/>
        <a:lstStyle/>
        <a:p>
          <a:pPr algn="just" rtl="0"/>
          <a:r>
            <a:rPr lang="ru-RU" dirty="0" smtClean="0">
              <a:latin typeface="Times New Roman" pitchFamily="18" charset="0"/>
              <a:cs typeface="Times New Roman" pitchFamily="18" charset="0"/>
            </a:rPr>
            <a:t>- на принятие наград, почетных и специальных званий (за исключением научных) иностранных государств, международных организаций, а также политических партий, других общественных объединений и религиозных объединений, если в должностные обязанности государственного служащего входит взаимодействие с указанными организациями и объединениями.</a:t>
          </a:r>
          <a:endParaRPr lang="ru-RU" dirty="0">
            <a:latin typeface="Times New Roman" pitchFamily="18" charset="0"/>
            <a:cs typeface="Times New Roman" pitchFamily="18" charset="0"/>
          </a:endParaRPr>
        </a:p>
      </dgm:t>
    </dgm:pt>
    <dgm:pt modelId="{0A19A0E8-1369-4DAF-87A9-986B01EC2881}" type="parTrans" cxnId="{C5507E67-0592-49B6-92FF-82B470A50F05}">
      <dgm:prSet/>
      <dgm:spPr/>
      <dgm:t>
        <a:bodyPr/>
        <a:lstStyle/>
        <a:p>
          <a:endParaRPr lang="ru-RU"/>
        </a:p>
      </dgm:t>
    </dgm:pt>
    <dgm:pt modelId="{23F389D6-FD26-4E76-BDCF-3DF09963315C}" type="sibTrans" cxnId="{C5507E67-0592-49B6-92FF-82B470A50F05}">
      <dgm:prSet/>
      <dgm:spPr/>
      <dgm:t>
        <a:bodyPr/>
        <a:lstStyle/>
        <a:p>
          <a:endParaRPr lang="ru-RU"/>
        </a:p>
      </dgm:t>
    </dgm:pt>
    <dgm:pt modelId="{A174916A-424D-49B0-89C0-270CC1C32D9F}" type="pres">
      <dgm:prSet presAssocID="{51511984-D603-4B58-B819-9F2ECC687FA1}" presName="linear" presStyleCnt="0">
        <dgm:presLayoutVars>
          <dgm:animLvl val="lvl"/>
          <dgm:resizeHandles val="exact"/>
        </dgm:presLayoutVars>
      </dgm:prSet>
      <dgm:spPr/>
      <dgm:t>
        <a:bodyPr/>
        <a:lstStyle/>
        <a:p>
          <a:endParaRPr lang="ru-RU"/>
        </a:p>
      </dgm:t>
    </dgm:pt>
    <dgm:pt modelId="{47F53B19-3A58-4B3F-AEA0-0637A0763D3E}" type="pres">
      <dgm:prSet presAssocID="{C7752000-A6E0-412F-9D2A-63DC9BB9B2AC}" presName="parentText" presStyleLbl="node1" presStyleIdx="0" presStyleCnt="3" custScaleY="29581" custLinFactNeighborX="183" custLinFactNeighborY="52149">
        <dgm:presLayoutVars>
          <dgm:chMax val="0"/>
          <dgm:bulletEnabled val="1"/>
        </dgm:presLayoutVars>
      </dgm:prSet>
      <dgm:spPr/>
      <dgm:t>
        <a:bodyPr/>
        <a:lstStyle/>
        <a:p>
          <a:endParaRPr lang="ru-RU"/>
        </a:p>
      </dgm:t>
    </dgm:pt>
    <dgm:pt modelId="{2D907065-77E5-4268-ADC8-1F70CFA48A5A}" type="pres">
      <dgm:prSet presAssocID="{8EB3B22C-C3CE-40AA-9422-89E51D4F198D}" presName="spacer" presStyleCnt="0"/>
      <dgm:spPr/>
    </dgm:pt>
    <dgm:pt modelId="{B4AF5148-2952-4FD4-B0F1-BEDB2A98A249}" type="pres">
      <dgm:prSet presAssocID="{CF14B702-AF00-4D5C-822E-4058065A86F9}" presName="parentText" presStyleLbl="node1" presStyleIdx="1" presStyleCnt="3" custScaleY="101678">
        <dgm:presLayoutVars>
          <dgm:chMax val="0"/>
          <dgm:bulletEnabled val="1"/>
        </dgm:presLayoutVars>
      </dgm:prSet>
      <dgm:spPr/>
      <dgm:t>
        <a:bodyPr/>
        <a:lstStyle/>
        <a:p>
          <a:endParaRPr lang="ru-RU"/>
        </a:p>
      </dgm:t>
    </dgm:pt>
    <dgm:pt modelId="{49DEC68A-4DD2-4A04-A297-6B176C7A8190}" type="pres">
      <dgm:prSet presAssocID="{29F1A27C-BA6E-4F59-94ED-6FC4916B5FCB}" presName="spacer" presStyleCnt="0"/>
      <dgm:spPr/>
    </dgm:pt>
    <dgm:pt modelId="{D8E6FD38-9AE1-4DD3-9486-F4204EB68BEF}" type="pres">
      <dgm:prSet presAssocID="{318CCB6C-B508-40E7-9081-9904DB292B54}" presName="parentText" presStyleLbl="node1" presStyleIdx="2" presStyleCnt="3" custScaleY="101678">
        <dgm:presLayoutVars>
          <dgm:chMax val="0"/>
          <dgm:bulletEnabled val="1"/>
        </dgm:presLayoutVars>
      </dgm:prSet>
      <dgm:spPr/>
      <dgm:t>
        <a:bodyPr/>
        <a:lstStyle/>
        <a:p>
          <a:endParaRPr lang="ru-RU"/>
        </a:p>
      </dgm:t>
    </dgm:pt>
  </dgm:ptLst>
  <dgm:cxnLst>
    <dgm:cxn modelId="{11611C82-429B-44C0-B4B6-AEB7D10E2556}" type="presOf" srcId="{51511984-D603-4B58-B819-9F2ECC687FA1}" destId="{A174916A-424D-49B0-89C0-270CC1C32D9F}" srcOrd="0" destOrd="0" presId="urn:microsoft.com/office/officeart/2005/8/layout/vList2"/>
    <dgm:cxn modelId="{894ECF91-083C-4EF1-894E-BA64C12C5192}" type="presOf" srcId="{CF14B702-AF00-4D5C-822E-4058065A86F9}" destId="{B4AF5148-2952-4FD4-B0F1-BEDB2A98A249}" srcOrd="0" destOrd="0" presId="urn:microsoft.com/office/officeart/2005/8/layout/vList2"/>
    <dgm:cxn modelId="{01782EC7-52FC-40CC-93F9-AE3CC2E40554}" type="presOf" srcId="{318CCB6C-B508-40E7-9081-9904DB292B54}" destId="{D8E6FD38-9AE1-4DD3-9486-F4204EB68BEF}" srcOrd="0" destOrd="0" presId="urn:microsoft.com/office/officeart/2005/8/layout/vList2"/>
    <dgm:cxn modelId="{8CE23C1F-3DCA-4809-A397-F1D9AD459D9E}" type="presOf" srcId="{C7752000-A6E0-412F-9D2A-63DC9BB9B2AC}" destId="{47F53B19-3A58-4B3F-AEA0-0637A0763D3E}" srcOrd="0" destOrd="0" presId="urn:microsoft.com/office/officeart/2005/8/layout/vList2"/>
    <dgm:cxn modelId="{409917ED-D4DA-48C7-A260-AF3A5E10A7EC}" srcId="{51511984-D603-4B58-B819-9F2ECC687FA1}" destId="{C7752000-A6E0-412F-9D2A-63DC9BB9B2AC}" srcOrd="0" destOrd="0" parTransId="{550D2E7A-D644-48F0-AA05-9D89BF45386C}" sibTransId="{8EB3B22C-C3CE-40AA-9422-89E51D4F198D}"/>
    <dgm:cxn modelId="{C5507E67-0592-49B6-92FF-82B470A50F05}" srcId="{51511984-D603-4B58-B819-9F2ECC687FA1}" destId="{318CCB6C-B508-40E7-9081-9904DB292B54}" srcOrd="2" destOrd="0" parTransId="{0A19A0E8-1369-4DAF-87A9-986B01EC2881}" sibTransId="{23F389D6-FD26-4E76-BDCF-3DF09963315C}"/>
    <dgm:cxn modelId="{D1FB7BFA-72EF-4BFB-8F36-30B6D8AA25A1}" srcId="{51511984-D603-4B58-B819-9F2ECC687FA1}" destId="{CF14B702-AF00-4D5C-822E-4058065A86F9}" srcOrd="1" destOrd="0" parTransId="{2A4DF4B9-147D-4B80-B5D9-F6D646B74295}" sibTransId="{29F1A27C-BA6E-4F59-94ED-6FC4916B5FCB}"/>
    <dgm:cxn modelId="{EC6586C2-C83F-409B-A791-8E73E4B2EF1F}" type="presParOf" srcId="{A174916A-424D-49B0-89C0-270CC1C32D9F}" destId="{47F53B19-3A58-4B3F-AEA0-0637A0763D3E}" srcOrd="0" destOrd="0" presId="urn:microsoft.com/office/officeart/2005/8/layout/vList2"/>
    <dgm:cxn modelId="{5CFCFA10-3D42-4D5F-89C9-CFF5D0778E90}" type="presParOf" srcId="{A174916A-424D-49B0-89C0-270CC1C32D9F}" destId="{2D907065-77E5-4268-ADC8-1F70CFA48A5A}" srcOrd="1" destOrd="0" presId="urn:microsoft.com/office/officeart/2005/8/layout/vList2"/>
    <dgm:cxn modelId="{FB2587B7-FA49-436B-A34D-3888D15CA7CA}" type="presParOf" srcId="{A174916A-424D-49B0-89C0-270CC1C32D9F}" destId="{B4AF5148-2952-4FD4-B0F1-BEDB2A98A249}" srcOrd="2" destOrd="0" presId="urn:microsoft.com/office/officeart/2005/8/layout/vList2"/>
    <dgm:cxn modelId="{3DC4B123-49CC-4A6D-BDA0-BC49C1ADC640}" type="presParOf" srcId="{A174916A-424D-49B0-89C0-270CC1C32D9F}" destId="{49DEC68A-4DD2-4A04-A297-6B176C7A8190}" srcOrd="3" destOrd="0" presId="urn:microsoft.com/office/officeart/2005/8/layout/vList2"/>
    <dgm:cxn modelId="{48AA47F7-18BB-4BF2-8513-8C165C5B3E2A}" type="presParOf" srcId="{A174916A-424D-49B0-89C0-270CC1C32D9F}" destId="{D8E6FD38-9AE1-4DD3-9486-F4204EB68BE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67F148-4A31-44CE-A90D-84C217C0816F}" type="doc">
      <dgm:prSet loTypeId="urn:microsoft.com/office/officeart/2005/8/layout/hProcess11" loCatId="process" qsTypeId="urn:microsoft.com/office/officeart/2005/8/quickstyle/simple1" qsCatId="simple" csTypeId="urn:microsoft.com/office/officeart/2005/8/colors/colorful4" csCatId="colorful" phldr="1"/>
      <dgm:spPr/>
      <dgm:t>
        <a:bodyPr/>
        <a:lstStyle/>
        <a:p>
          <a:endParaRPr lang="ru-RU"/>
        </a:p>
      </dgm:t>
    </dgm:pt>
    <dgm:pt modelId="{477A1803-C946-4970-8CF9-42FD95A902E4}">
      <dgm:prSet custT="1"/>
      <dgm:spPr/>
      <dgm:t>
        <a:bodyPr/>
        <a:lstStyle/>
        <a:p>
          <a:pPr rtl="0"/>
          <a:r>
            <a:rPr lang="ru-RU" sz="1100" b="1" dirty="0" smtClean="0">
              <a:latin typeface="Times New Roman" pitchFamily="18" charset="0"/>
              <a:cs typeface="Times New Roman" pitchFamily="18" charset="0"/>
            </a:rPr>
            <a:t>Замещать должность гражданской службы в случае:</a:t>
          </a:r>
          <a:endParaRPr lang="ru-RU" sz="1100" b="1" dirty="0">
            <a:latin typeface="Times New Roman" pitchFamily="18" charset="0"/>
            <a:cs typeface="Times New Roman" pitchFamily="18" charset="0"/>
          </a:endParaRPr>
        </a:p>
      </dgm:t>
    </dgm:pt>
    <dgm:pt modelId="{2C941B53-F295-424B-8A75-EA946A4144C4}" type="parTrans" cxnId="{EAF89967-F27E-414A-9456-2ACB806F9735}">
      <dgm:prSet/>
      <dgm:spPr/>
      <dgm:t>
        <a:bodyPr/>
        <a:lstStyle/>
        <a:p>
          <a:endParaRPr lang="ru-RU"/>
        </a:p>
      </dgm:t>
    </dgm:pt>
    <dgm:pt modelId="{E9A541F8-E6BC-43F1-9C65-4D9F1C5CE378}" type="sibTrans" cxnId="{EAF89967-F27E-414A-9456-2ACB806F9735}">
      <dgm:prSet/>
      <dgm:spPr/>
      <dgm:t>
        <a:bodyPr/>
        <a:lstStyle/>
        <a:p>
          <a:endParaRPr lang="ru-RU"/>
        </a:p>
      </dgm:t>
    </dgm:pt>
    <dgm:pt modelId="{51982061-EB04-4314-AEEB-E2CBD6F65716}">
      <dgm:prSet custT="1"/>
      <dgm:spPr/>
      <dgm:t>
        <a:bodyPr/>
        <a:lstStyle/>
        <a:p>
          <a:pPr rtl="0"/>
          <a:r>
            <a:rPr lang="ru-RU" sz="1100" b="1" dirty="0" smtClean="0">
              <a:latin typeface="Times New Roman" pitchFamily="18" charset="0"/>
              <a:cs typeface="Times New Roman" pitchFamily="18" charset="0"/>
            </a:rPr>
            <a:t>а) избрания или назначения на государственную должность, за исключением случая, установленного частью второй статьи 6 Федерального конституционного закона от 17 декабря 1997 года N 2-ФКЗ "О Правительстве Российской Федерации";</a:t>
          </a:r>
          <a:endParaRPr lang="ru-RU" sz="1100" b="1" dirty="0">
            <a:latin typeface="Times New Roman" pitchFamily="18" charset="0"/>
            <a:cs typeface="Times New Roman" pitchFamily="18" charset="0"/>
          </a:endParaRPr>
        </a:p>
      </dgm:t>
    </dgm:pt>
    <dgm:pt modelId="{C76192F4-1FBD-43DE-A4D7-9D475CDB8692}" type="parTrans" cxnId="{15EE2280-9E70-4244-B731-27FD4C153FD6}">
      <dgm:prSet/>
      <dgm:spPr/>
      <dgm:t>
        <a:bodyPr/>
        <a:lstStyle/>
        <a:p>
          <a:endParaRPr lang="ru-RU"/>
        </a:p>
      </dgm:t>
    </dgm:pt>
    <dgm:pt modelId="{0F43E511-8B0C-4A08-8D5B-B4861F219729}" type="sibTrans" cxnId="{15EE2280-9E70-4244-B731-27FD4C153FD6}">
      <dgm:prSet/>
      <dgm:spPr/>
      <dgm:t>
        <a:bodyPr/>
        <a:lstStyle/>
        <a:p>
          <a:endParaRPr lang="ru-RU"/>
        </a:p>
      </dgm:t>
    </dgm:pt>
    <dgm:pt modelId="{A37E8D08-975D-4C83-A8DA-5FA6ABA4F97E}">
      <dgm:prSet custT="1"/>
      <dgm:spPr/>
      <dgm:t>
        <a:bodyPr/>
        <a:lstStyle/>
        <a:p>
          <a:pPr rtl="0"/>
          <a:r>
            <a:rPr lang="ru-RU" sz="1100" b="1" dirty="0" smtClean="0">
              <a:latin typeface="Times New Roman" pitchFamily="18" charset="0"/>
              <a:cs typeface="Times New Roman" pitchFamily="18" charset="0"/>
            </a:rPr>
            <a:t>б) избрания на выборную должность в органе местного самоуправления;</a:t>
          </a:r>
          <a:endParaRPr lang="ru-RU" sz="1100" b="1" dirty="0">
            <a:latin typeface="Times New Roman" pitchFamily="18" charset="0"/>
            <a:cs typeface="Times New Roman" pitchFamily="18" charset="0"/>
          </a:endParaRPr>
        </a:p>
      </dgm:t>
    </dgm:pt>
    <dgm:pt modelId="{D2662762-0A13-47D8-A779-1E1B2E59F613}" type="parTrans" cxnId="{1AAB239A-922E-4482-B33F-049FF4A0DB25}">
      <dgm:prSet/>
      <dgm:spPr/>
      <dgm:t>
        <a:bodyPr/>
        <a:lstStyle/>
        <a:p>
          <a:endParaRPr lang="ru-RU"/>
        </a:p>
      </dgm:t>
    </dgm:pt>
    <dgm:pt modelId="{1837D037-DAC0-4FC3-8C30-3738CA50A966}" type="sibTrans" cxnId="{1AAB239A-922E-4482-B33F-049FF4A0DB25}">
      <dgm:prSet/>
      <dgm:spPr/>
      <dgm:t>
        <a:bodyPr/>
        <a:lstStyle/>
        <a:p>
          <a:endParaRPr lang="ru-RU"/>
        </a:p>
      </dgm:t>
    </dgm:pt>
    <dgm:pt modelId="{7E79767E-35E9-4DD6-A2D6-CE8E9C623EB1}">
      <dgm:prSet custT="1"/>
      <dgm:spPr/>
      <dgm:t>
        <a:bodyPr/>
        <a:lstStyle/>
        <a:p>
          <a:pPr rtl="0"/>
          <a:r>
            <a:rPr lang="ru-RU" sz="1100" b="1" dirty="0" smtClean="0">
              <a:latin typeface="Times New Roman" pitchFamily="18" charset="0"/>
              <a:cs typeface="Times New Roman" pitchFamily="18" charset="0"/>
            </a:rPr>
            <a:t>в) избрания на оплачиваемую выборную должность в органе профессионального союза, в том числе в выборном органе первичной профсоюзной организации, созданной в государственном органе.</a:t>
          </a:r>
          <a:endParaRPr lang="ru-RU" sz="1100" b="1" dirty="0">
            <a:latin typeface="Times New Roman" pitchFamily="18" charset="0"/>
            <a:cs typeface="Times New Roman" pitchFamily="18" charset="0"/>
          </a:endParaRPr>
        </a:p>
      </dgm:t>
    </dgm:pt>
    <dgm:pt modelId="{DF7D8927-D367-4E5A-9408-71DAAA538217}" type="parTrans" cxnId="{4769502A-0CDC-4CE7-94B6-1F9177B55EA9}">
      <dgm:prSet/>
      <dgm:spPr/>
      <dgm:t>
        <a:bodyPr/>
        <a:lstStyle/>
        <a:p>
          <a:endParaRPr lang="ru-RU"/>
        </a:p>
      </dgm:t>
    </dgm:pt>
    <dgm:pt modelId="{3DB105B8-62EB-4E7F-99B4-F530082D2337}" type="sibTrans" cxnId="{4769502A-0CDC-4CE7-94B6-1F9177B55EA9}">
      <dgm:prSet/>
      <dgm:spPr/>
      <dgm:t>
        <a:bodyPr/>
        <a:lstStyle/>
        <a:p>
          <a:endParaRPr lang="ru-RU"/>
        </a:p>
      </dgm:t>
    </dgm:pt>
    <dgm:pt modelId="{C7A82907-252F-420A-A3B8-156FB9696196}" type="pres">
      <dgm:prSet presAssocID="{EB67F148-4A31-44CE-A90D-84C217C0816F}" presName="Name0" presStyleCnt="0">
        <dgm:presLayoutVars>
          <dgm:dir/>
          <dgm:resizeHandles val="exact"/>
        </dgm:presLayoutVars>
      </dgm:prSet>
      <dgm:spPr/>
      <dgm:t>
        <a:bodyPr/>
        <a:lstStyle/>
        <a:p>
          <a:endParaRPr lang="ru-RU"/>
        </a:p>
      </dgm:t>
    </dgm:pt>
    <dgm:pt modelId="{E6DFEB97-F0C5-40F7-BE5A-CA78690C0D90}" type="pres">
      <dgm:prSet presAssocID="{EB67F148-4A31-44CE-A90D-84C217C0816F}" presName="arrow" presStyleLbl="bgShp" presStyleIdx="0" presStyleCnt="1"/>
      <dgm:spPr/>
    </dgm:pt>
    <dgm:pt modelId="{9E06BFBA-660D-4D0D-856C-237721E13FFA}" type="pres">
      <dgm:prSet presAssocID="{EB67F148-4A31-44CE-A90D-84C217C0816F}" presName="points" presStyleCnt="0"/>
      <dgm:spPr/>
    </dgm:pt>
    <dgm:pt modelId="{13C29370-3AD4-47C4-A756-DC04A16AA817}" type="pres">
      <dgm:prSet presAssocID="{477A1803-C946-4970-8CF9-42FD95A902E4}" presName="compositeA" presStyleCnt="0"/>
      <dgm:spPr/>
    </dgm:pt>
    <dgm:pt modelId="{18C7A03B-6622-4DA7-9D21-935FCB73A57C}" type="pres">
      <dgm:prSet presAssocID="{477A1803-C946-4970-8CF9-42FD95A902E4}" presName="textA" presStyleLbl="revTx" presStyleIdx="0" presStyleCnt="4">
        <dgm:presLayoutVars>
          <dgm:bulletEnabled val="1"/>
        </dgm:presLayoutVars>
      </dgm:prSet>
      <dgm:spPr/>
      <dgm:t>
        <a:bodyPr/>
        <a:lstStyle/>
        <a:p>
          <a:endParaRPr lang="ru-RU"/>
        </a:p>
      </dgm:t>
    </dgm:pt>
    <dgm:pt modelId="{245D2898-D646-4809-B3E2-628305C3707C}" type="pres">
      <dgm:prSet presAssocID="{477A1803-C946-4970-8CF9-42FD95A902E4}" presName="circleA" presStyleLbl="node1" presStyleIdx="0" presStyleCnt="4"/>
      <dgm:spPr/>
    </dgm:pt>
    <dgm:pt modelId="{12795C86-AB72-4972-B2BB-77EFCE9A0BC8}" type="pres">
      <dgm:prSet presAssocID="{477A1803-C946-4970-8CF9-42FD95A902E4}" presName="spaceA" presStyleCnt="0"/>
      <dgm:spPr/>
    </dgm:pt>
    <dgm:pt modelId="{FF2D9298-FAEF-46C3-85C2-30DDFFAB5CAF}" type="pres">
      <dgm:prSet presAssocID="{E9A541F8-E6BC-43F1-9C65-4D9F1C5CE378}" presName="space" presStyleCnt="0"/>
      <dgm:spPr/>
    </dgm:pt>
    <dgm:pt modelId="{47CEA20D-06F8-4FC3-9172-25E268FBAD98}" type="pres">
      <dgm:prSet presAssocID="{51982061-EB04-4314-AEEB-E2CBD6F65716}" presName="compositeB" presStyleCnt="0"/>
      <dgm:spPr/>
    </dgm:pt>
    <dgm:pt modelId="{C2758E90-275A-4000-B363-79BC77D06765}" type="pres">
      <dgm:prSet presAssocID="{51982061-EB04-4314-AEEB-E2CBD6F65716}" presName="textB" presStyleLbl="revTx" presStyleIdx="1" presStyleCnt="4">
        <dgm:presLayoutVars>
          <dgm:bulletEnabled val="1"/>
        </dgm:presLayoutVars>
      </dgm:prSet>
      <dgm:spPr/>
      <dgm:t>
        <a:bodyPr/>
        <a:lstStyle/>
        <a:p>
          <a:endParaRPr lang="ru-RU"/>
        </a:p>
      </dgm:t>
    </dgm:pt>
    <dgm:pt modelId="{192C31BB-E3C7-4A4C-AC42-EDF9706FBD26}" type="pres">
      <dgm:prSet presAssocID="{51982061-EB04-4314-AEEB-E2CBD6F65716}" presName="circleB" presStyleLbl="node1" presStyleIdx="1" presStyleCnt="4"/>
      <dgm:spPr/>
    </dgm:pt>
    <dgm:pt modelId="{A40E555B-7231-43EA-B6B5-AE1EC3D07B67}" type="pres">
      <dgm:prSet presAssocID="{51982061-EB04-4314-AEEB-E2CBD6F65716}" presName="spaceB" presStyleCnt="0"/>
      <dgm:spPr/>
    </dgm:pt>
    <dgm:pt modelId="{44CBADCA-89D1-42F3-992F-279CCC6965BD}" type="pres">
      <dgm:prSet presAssocID="{0F43E511-8B0C-4A08-8D5B-B4861F219729}" presName="space" presStyleCnt="0"/>
      <dgm:spPr/>
    </dgm:pt>
    <dgm:pt modelId="{66E804C0-144E-4486-8431-94DCB99162D3}" type="pres">
      <dgm:prSet presAssocID="{A37E8D08-975D-4C83-A8DA-5FA6ABA4F97E}" presName="compositeA" presStyleCnt="0"/>
      <dgm:spPr/>
    </dgm:pt>
    <dgm:pt modelId="{6DB5CEE4-95BD-462A-980F-05E370880CD4}" type="pres">
      <dgm:prSet presAssocID="{A37E8D08-975D-4C83-A8DA-5FA6ABA4F97E}" presName="textA" presStyleLbl="revTx" presStyleIdx="2" presStyleCnt="4">
        <dgm:presLayoutVars>
          <dgm:bulletEnabled val="1"/>
        </dgm:presLayoutVars>
      </dgm:prSet>
      <dgm:spPr/>
      <dgm:t>
        <a:bodyPr/>
        <a:lstStyle/>
        <a:p>
          <a:endParaRPr lang="ru-RU"/>
        </a:p>
      </dgm:t>
    </dgm:pt>
    <dgm:pt modelId="{DC9E0BB0-A56C-4FDE-8FCE-A833A575E508}" type="pres">
      <dgm:prSet presAssocID="{A37E8D08-975D-4C83-A8DA-5FA6ABA4F97E}" presName="circleA" presStyleLbl="node1" presStyleIdx="2" presStyleCnt="4"/>
      <dgm:spPr/>
    </dgm:pt>
    <dgm:pt modelId="{7E8C7099-E490-4D7C-8D82-E334258DA081}" type="pres">
      <dgm:prSet presAssocID="{A37E8D08-975D-4C83-A8DA-5FA6ABA4F97E}" presName="spaceA" presStyleCnt="0"/>
      <dgm:spPr/>
    </dgm:pt>
    <dgm:pt modelId="{CBAC5C7B-837C-40C8-843C-3EFC0B6FCA66}" type="pres">
      <dgm:prSet presAssocID="{1837D037-DAC0-4FC3-8C30-3738CA50A966}" presName="space" presStyleCnt="0"/>
      <dgm:spPr/>
    </dgm:pt>
    <dgm:pt modelId="{A2A6DCAB-CEFB-492E-A89D-2A9CD1A05A4B}" type="pres">
      <dgm:prSet presAssocID="{7E79767E-35E9-4DD6-A2D6-CE8E9C623EB1}" presName="compositeB" presStyleCnt="0"/>
      <dgm:spPr/>
    </dgm:pt>
    <dgm:pt modelId="{41B5A864-0425-455C-804D-478C1F927D6F}" type="pres">
      <dgm:prSet presAssocID="{7E79767E-35E9-4DD6-A2D6-CE8E9C623EB1}" presName="textB" presStyleLbl="revTx" presStyleIdx="3" presStyleCnt="4">
        <dgm:presLayoutVars>
          <dgm:bulletEnabled val="1"/>
        </dgm:presLayoutVars>
      </dgm:prSet>
      <dgm:spPr/>
      <dgm:t>
        <a:bodyPr/>
        <a:lstStyle/>
        <a:p>
          <a:endParaRPr lang="ru-RU"/>
        </a:p>
      </dgm:t>
    </dgm:pt>
    <dgm:pt modelId="{BD08CB72-D3D5-47D0-9A22-011E5143D047}" type="pres">
      <dgm:prSet presAssocID="{7E79767E-35E9-4DD6-A2D6-CE8E9C623EB1}" presName="circleB" presStyleLbl="node1" presStyleIdx="3" presStyleCnt="4"/>
      <dgm:spPr/>
    </dgm:pt>
    <dgm:pt modelId="{8A8760D8-EC60-4D22-BB5B-493EE944199C}" type="pres">
      <dgm:prSet presAssocID="{7E79767E-35E9-4DD6-A2D6-CE8E9C623EB1}" presName="spaceB" presStyleCnt="0"/>
      <dgm:spPr/>
    </dgm:pt>
  </dgm:ptLst>
  <dgm:cxnLst>
    <dgm:cxn modelId="{8A64E682-D0ED-4662-A60F-7C22C205EDF4}" type="presOf" srcId="{EB67F148-4A31-44CE-A90D-84C217C0816F}" destId="{C7A82907-252F-420A-A3B8-156FB9696196}" srcOrd="0" destOrd="0" presId="urn:microsoft.com/office/officeart/2005/8/layout/hProcess11"/>
    <dgm:cxn modelId="{836A8A7E-8EB3-4649-957C-87BE2EF94437}" type="presOf" srcId="{7E79767E-35E9-4DD6-A2D6-CE8E9C623EB1}" destId="{41B5A864-0425-455C-804D-478C1F927D6F}" srcOrd="0" destOrd="0" presId="urn:microsoft.com/office/officeart/2005/8/layout/hProcess11"/>
    <dgm:cxn modelId="{4769502A-0CDC-4CE7-94B6-1F9177B55EA9}" srcId="{EB67F148-4A31-44CE-A90D-84C217C0816F}" destId="{7E79767E-35E9-4DD6-A2D6-CE8E9C623EB1}" srcOrd="3" destOrd="0" parTransId="{DF7D8927-D367-4E5A-9408-71DAAA538217}" sibTransId="{3DB105B8-62EB-4E7F-99B4-F530082D2337}"/>
    <dgm:cxn modelId="{AE2316F8-6558-4040-8CBB-B18E497EEF54}" type="presOf" srcId="{A37E8D08-975D-4C83-A8DA-5FA6ABA4F97E}" destId="{6DB5CEE4-95BD-462A-980F-05E370880CD4}" srcOrd="0" destOrd="0" presId="urn:microsoft.com/office/officeart/2005/8/layout/hProcess11"/>
    <dgm:cxn modelId="{EAF89967-F27E-414A-9456-2ACB806F9735}" srcId="{EB67F148-4A31-44CE-A90D-84C217C0816F}" destId="{477A1803-C946-4970-8CF9-42FD95A902E4}" srcOrd="0" destOrd="0" parTransId="{2C941B53-F295-424B-8A75-EA946A4144C4}" sibTransId="{E9A541F8-E6BC-43F1-9C65-4D9F1C5CE378}"/>
    <dgm:cxn modelId="{15EE2280-9E70-4244-B731-27FD4C153FD6}" srcId="{EB67F148-4A31-44CE-A90D-84C217C0816F}" destId="{51982061-EB04-4314-AEEB-E2CBD6F65716}" srcOrd="1" destOrd="0" parTransId="{C76192F4-1FBD-43DE-A4D7-9D475CDB8692}" sibTransId="{0F43E511-8B0C-4A08-8D5B-B4861F219729}"/>
    <dgm:cxn modelId="{1AAB239A-922E-4482-B33F-049FF4A0DB25}" srcId="{EB67F148-4A31-44CE-A90D-84C217C0816F}" destId="{A37E8D08-975D-4C83-A8DA-5FA6ABA4F97E}" srcOrd="2" destOrd="0" parTransId="{D2662762-0A13-47D8-A779-1E1B2E59F613}" sibTransId="{1837D037-DAC0-4FC3-8C30-3738CA50A966}"/>
    <dgm:cxn modelId="{A81777F5-19A1-4DE8-9CD3-7BE717A524FA}" type="presOf" srcId="{477A1803-C946-4970-8CF9-42FD95A902E4}" destId="{18C7A03B-6622-4DA7-9D21-935FCB73A57C}" srcOrd="0" destOrd="0" presId="urn:microsoft.com/office/officeart/2005/8/layout/hProcess11"/>
    <dgm:cxn modelId="{4D168462-0C1B-4BFB-B210-7BA5175DBDBA}" type="presOf" srcId="{51982061-EB04-4314-AEEB-E2CBD6F65716}" destId="{C2758E90-275A-4000-B363-79BC77D06765}" srcOrd="0" destOrd="0" presId="urn:microsoft.com/office/officeart/2005/8/layout/hProcess11"/>
    <dgm:cxn modelId="{101924E7-115C-4AEA-9340-8BEA8DF3BD5C}" type="presParOf" srcId="{C7A82907-252F-420A-A3B8-156FB9696196}" destId="{E6DFEB97-F0C5-40F7-BE5A-CA78690C0D90}" srcOrd="0" destOrd="0" presId="urn:microsoft.com/office/officeart/2005/8/layout/hProcess11"/>
    <dgm:cxn modelId="{CF57A943-2E1C-4F9D-A8BF-AF04264C7814}" type="presParOf" srcId="{C7A82907-252F-420A-A3B8-156FB9696196}" destId="{9E06BFBA-660D-4D0D-856C-237721E13FFA}" srcOrd="1" destOrd="0" presId="urn:microsoft.com/office/officeart/2005/8/layout/hProcess11"/>
    <dgm:cxn modelId="{F5BC5E5F-2239-4232-9171-0FAA38F3385C}" type="presParOf" srcId="{9E06BFBA-660D-4D0D-856C-237721E13FFA}" destId="{13C29370-3AD4-47C4-A756-DC04A16AA817}" srcOrd="0" destOrd="0" presId="urn:microsoft.com/office/officeart/2005/8/layout/hProcess11"/>
    <dgm:cxn modelId="{98BF1829-FB67-4F3A-A9A1-D7FBAF94F1F8}" type="presParOf" srcId="{13C29370-3AD4-47C4-A756-DC04A16AA817}" destId="{18C7A03B-6622-4DA7-9D21-935FCB73A57C}" srcOrd="0" destOrd="0" presId="urn:microsoft.com/office/officeart/2005/8/layout/hProcess11"/>
    <dgm:cxn modelId="{854F9CF3-DA4D-4FB6-8174-163EEF13BC25}" type="presParOf" srcId="{13C29370-3AD4-47C4-A756-DC04A16AA817}" destId="{245D2898-D646-4809-B3E2-628305C3707C}" srcOrd="1" destOrd="0" presId="urn:microsoft.com/office/officeart/2005/8/layout/hProcess11"/>
    <dgm:cxn modelId="{CBDCC048-D629-46AE-AB8E-6A285223E829}" type="presParOf" srcId="{13C29370-3AD4-47C4-A756-DC04A16AA817}" destId="{12795C86-AB72-4972-B2BB-77EFCE9A0BC8}" srcOrd="2" destOrd="0" presId="urn:microsoft.com/office/officeart/2005/8/layout/hProcess11"/>
    <dgm:cxn modelId="{11409CDB-3C75-47D2-93DF-02370BC9E9BB}" type="presParOf" srcId="{9E06BFBA-660D-4D0D-856C-237721E13FFA}" destId="{FF2D9298-FAEF-46C3-85C2-30DDFFAB5CAF}" srcOrd="1" destOrd="0" presId="urn:microsoft.com/office/officeart/2005/8/layout/hProcess11"/>
    <dgm:cxn modelId="{01F4F5B4-4D7B-4E66-8A37-0228EDAF258E}" type="presParOf" srcId="{9E06BFBA-660D-4D0D-856C-237721E13FFA}" destId="{47CEA20D-06F8-4FC3-9172-25E268FBAD98}" srcOrd="2" destOrd="0" presId="urn:microsoft.com/office/officeart/2005/8/layout/hProcess11"/>
    <dgm:cxn modelId="{EFE34855-963E-48B4-AFCE-117E740BA686}" type="presParOf" srcId="{47CEA20D-06F8-4FC3-9172-25E268FBAD98}" destId="{C2758E90-275A-4000-B363-79BC77D06765}" srcOrd="0" destOrd="0" presId="urn:microsoft.com/office/officeart/2005/8/layout/hProcess11"/>
    <dgm:cxn modelId="{E7A76D94-3F10-4BD5-9B79-39F2C2F0C770}" type="presParOf" srcId="{47CEA20D-06F8-4FC3-9172-25E268FBAD98}" destId="{192C31BB-E3C7-4A4C-AC42-EDF9706FBD26}" srcOrd="1" destOrd="0" presId="urn:microsoft.com/office/officeart/2005/8/layout/hProcess11"/>
    <dgm:cxn modelId="{F5899C53-6F0B-4957-98A3-832A80CC08B0}" type="presParOf" srcId="{47CEA20D-06F8-4FC3-9172-25E268FBAD98}" destId="{A40E555B-7231-43EA-B6B5-AE1EC3D07B67}" srcOrd="2" destOrd="0" presId="urn:microsoft.com/office/officeart/2005/8/layout/hProcess11"/>
    <dgm:cxn modelId="{436908A5-5BEA-4D71-8FF4-8C7962AFC540}" type="presParOf" srcId="{9E06BFBA-660D-4D0D-856C-237721E13FFA}" destId="{44CBADCA-89D1-42F3-992F-279CCC6965BD}" srcOrd="3" destOrd="0" presId="urn:microsoft.com/office/officeart/2005/8/layout/hProcess11"/>
    <dgm:cxn modelId="{9329E681-DD84-4B20-9189-1056BFB9F26B}" type="presParOf" srcId="{9E06BFBA-660D-4D0D-856C-237721E13FFA}" destId="{66E804C0-144E-4486-8431-94DCB99162D3}" srcOrd="4" destOrd="0" presId="urn:microsoft.com/office/officeart/2005/8/layout/hProcess11"/>
    <dgm:cxn modelId="{F7ACFB3E-19A8-494B-B338-012035D1120B}" type="presParOf" srcId="{66E804C0-144E-4486-8431-94DCB99162D3}" destId="{6DB5CEE4-95BD-462A-980F-05E370880CD4}" srcOrd="0" destOrd="0" presId="urn:microsoft.com/office/officeart/2005/8/layout/hProcess11"/>
    <dgm:cxn modelId="{08C3E6A8-ECFE-489A-9E8B-3C4EF4F44598}" type="presParOf" srcId="{66E804C0-144E-4486-8431-94DCB99162D3}" destId="{DC9E0BB0-A56C-4FDE-8FCE-A833A575E508}" srcOrd="1" destOrd="0" presId="urn:microsoft.com/office/officeart/2005/8/layout/hProcess11"/>
    <dgm:cxn modelId="{EDBD6F33-9C87-4E1B-B341-DA5B5E59B583}" type="presParOf" srcId="{66E804C0-144E-4486-8431-94DCB99162D3}" destId="{7E8C7099-E490-4D7C-8D82-E334258DA081}" srcOrd="2" destOrd="0" presId="urn:microsoft.com/office/officeart/2005/8/layout/hProcess11"/>
    <dgm:cxn modelId="{43ED68C3-9E51-4C34-A628-966F384111A7}" type="presParOf" srcId="{9E06BFBA-660D-4D0D-856C-237721E13FFA}" destId="{CBAC5C7B-837C-40C8-843C-3EFC0B6FCA66}" srcOrd="5" destOrd="0" presId="urn:microsoft.com/office/officeart/2005/8/layout/hProcess11"/>
    <dgm:cxn modelId="{7B4891C1-AE88-4960-8A0C-3001C8B96C05}" type="presParOf" srcId="{9E06BFBA-660D-4D0D-856C-237721E13FFA}" destId="{A2A6DCAB-CEFB-492E-A89D-2A9CD1A05A4B}" srcOrd="6" destOrd="0" presId="urn:microsoft.com/office/officeart/2005/8/layout/hProcess11"/>
    <dgm:cxn modelId="{E2E26FA9-A39F-4AA8-9121-72F64588C76D}" type="presParOf" srcId="{A2A6DCAB-CEFB-492E-A89D-2A9CD1A05A4B}" destId="{41B5A864-0425-455C-804D-478C1F927D6F}" srcOrd="0" destOrd="0" presId="urn:microsoft.com/office/officeart/2005/8/layout/hProcess11"/>
    <dgm:cxn modelId="{B582C1F2-2A20-44AD-B1D3-33976CBD25AE}" type="presParOf" srcId="{A2A6DCAB-CEFB-492E-A89D-2A9CD1A05A4B}" destId="{BD08CB72-D3D5-47D0-9A22-011E5143D047}" srcOrd="1" destOrd="0" presId="urn:microsoft.com/office/officeart/2005/8/layout/hProcess11"/>
    <dgm:cxn modelId="{A6D5A966-4079-43CA-B178-977811A18150}" type="presParOf" srcId="{A2A6DCAB-CEFB-492E-A89D-2A9CD1A05A4B}" destId="{8A8760D8-EC60-4D22-BB5B-493EE944199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0F665C-A4ED-47DD-805D-C6DE415D078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F34E6735-2E21-4C57-9667-2F35F96B8EB9}">
      <dgm:prSet/>
      <dgm:spPr/>
      <dgm:t>
        <a:bodyPr/>
        <a:lstStyle/>
        <a:p>
          <a:pPr algn="just" rtl="0"/>
          <a:r>
            <a:rPr lang="ru-RU" dirty="0" smtClean="0">
              <a:latin typeface="Times New Roman" pitchFamily="18" charset="0"/>
              <a:cs typeface="Times New Roman" pitchFamily="18" charset="0"/>
            </a:rPr>
            <a:t>Заниматься предпринимательской деятельностью лично или через доверенных лиц, а также участвовать в управлении хозяйствующим субъектом (за исключением жилищного, жилищно-строительного, гаражного кооперативов, садоводческого, огороднического, дачного потребительских кооперативов, товарищества собственников недвижимости и профсоюза, зарегистрированного в установленном порядке), если иное не предусмотрено федеральными законами или если в порядке, установленном нормативным правовым актом Российской Федерации или субъекта Российской Федерации в соответствии с федеральными законами или законами субъекта Российской Федерации, ему не поручено участвовать в управлении этой организацией.</a:t>
          </a:r>
          <a:endParaRPr lang="ru-RU" dirty="0">
            <a:latin typeface="Times New Roman" pitchFamily="18" charset="0"/>
            <a:cs typeface="Times New Roman" pitchFamily="18" charset="0"/>
          </a:endParaRPr>
        </a:p>
      </dgm:t>
    </dgm:pt>
    <dgm:pt modelId="{DED09610-494B-4FBF-B7A4-B76F8C9C9AD2}" type="parTrans" cxnId="{1B8453FD-E884-4560-8F24-4D495FEBF968}">
      <dgm:prSet/>
      <dgm:spPr/>
      <dgm:t>
        <a:bodyPr/>
        <a:lstStyle/>
        <a:p>
          <a:endParaRPr lang="ru-RU"/>
        </a:p>
      </dgm:t>
    </dgm:pt>
    <dgm:pt modelId="{D529BD9A-9CE3-4E43-B055-4A9B37D1A7E4}" type="sibTrans" cxnId="{1B8453FD-E884-4560-8F24-4D495FEBF968}">
      <dgm:prSet/>
      <dgm:spPr/>
      <dgm:t>
        <a:bodyPr/>
        <a:lstStyle/>
        <a:p>
          <a:endParaRPr lang="ru-RU"/>
        </a:p>
      </dgm:t>
    </dgm:pt>
    <dgm:pt modelId="{226F6335-5FFC-45BE-95E8-EB559F1D45F0}">
      <dgm:prSet/>
      <dgm:spPr/>
      <dgm:t>
        <a:bodyPr/>
        <a:lstStyle/>
        <a:p>
          <a:pPr algn="just" rtl="0"/>
          <a:r>
            <a:rPr lang="ru-RU" dirty="0" smtClean="0">
              <a:latin typeface="Times New Roman" pitchFamily="18" charset="0"/>
              <a:cs typeface="Times New Roman" pitchFamily="18" charset="0"/>
            </a:rPr>
            <a:t>Приобретать в случаях, установленных федеральным законом, ценные бумаги, по которым может быть получен доход.</a:t>
          </a:r>
          <a:endParaRPr lang="ru-RU" dirty="0">
            <a:latin typeface="Times New Roman" pitchFamily="18" charset="0"/>
            <a:cs typeface="Times New Roman" pitchFamily="18" charset="0"/>
          </a:endParaRPr>
        </a:p>
      </dgm:t>
    </dgm:pt>
    <dgm:pt modelId="{E5458C4F-9709-46B8-A338-5BA86D5992C4}" type="parTrans" cxnId="{D307F7AE-6635-4FF5-8BF6-74C85F9BA41E}">
      <dgm:prSet/>
      <dgm:spPr/>
      <dgm:t>
        <a:bodyPr/>
        <a:lstStyle/>
        <a:p>
          <a:endParaRPr lang="ru-RU"/>
        </a:p>
      </dgm:t>
    </dgm:pt>
    <dgm:pt modelId="{EE5BE173-34E9-4457-82A6-E74697CB20C2}" type="sibTrans" cxnId="{D307F7AE-6635-4FF5-8BF6-74C85F9BA41E}">
      <dgm:prSet/>
      <dgm:spPr/>
      <dgm:t>
        <a:bodyPr/>
        <a:lstStyle/>
        <a:p>
          <a:endParaRPr lang="ru-RU"/>
        </a:p>
      </dgm:t>
    </dgm:pt>
    <dgm:pt modelId="{D3E512B0-FEB9-4AEA-9099-697A2269C37D}">
      <dgm:prSet/>
      <dgm:spPr/>
      <dgm:t>
        <a:bodyPr/>
        <a:lstStyle/>
        <a:p>
          <a:pPr algn="just" rtl="0"/>
          <a:r>
            <a:rPr lang="ru-RU" dirty="0" smtClean="0">
              <a:latin typeface="Times New Roman" pitchFamily="18" charset="0"/>
              <a:cs typeface="Times New Roman" pitchFamily="18" charset="0"/>
            </a:rPr>
            <a:t>Быть поверенным или представителем по делам третьих лиц в государственном (муниципальном) органе, в котором он замещает должность государственной (муниципальной) службы, если иное не предусмотрено настоящим Федеральным законом и другими федеральными законами.</a:t>
          </a:r>
          <a:endParaRPr lang="ru-RU" dirty="0">
            <a:latin typeface="Times New Roman" pitchFamily="18" charset="0"/>
            <a:cs typeface="Times New Roman" pitchFamily="18" charset="0"/>
          </a:endParaRPr>
        </a:p>
      </dgm:t>
    </dgm:pt>
    <dgm:pt modelId="{31B0B1FD-2B3E-4909-B5AD-660DA0C6BACE}" type="parTrans" cxnId="{3255D5D2-83CB-489F-896A-2943266ECB57}">
      <dgm:prSet/>
      <dgm:spPr/>
      <dgm:t>
        <a:bodyPr/>
        <a:lstStyle/>
        <a:p>
          <a:endParaRPr lang="ru-RU"/>
        </a:p>
      </dgm:t>
    </dgm:pt>
    <dgm:pt modelId="{97108C98-D8F4-4E19-93EB-4CF085AB3225}" type="sibTrans" cxnId="{3255D5D2-83CB-489F-896A-2943266ECB57}">
      <dgm:prSet/>
      <dgm:spPr/>
      <dgm:t>
        <a:bodyPr/>
        <a:lstStyle/>
        <a:p>
          <a:endParaRPr lang="ru-RU"/>
        </a:p>
      </dgm:t>
    </dgm:pt>
    <dgm:pt modelId="{ACF6758A-B6DF-4F77-92DF-01A3463BF0D5}" type="pres">
      <dgm:prSet presAssocID="{EE0F665C-A4ED-47DD-805D-C6DE415D078C}" presName="linear" presStyleCnt="0">
        <dgm:presLayoutVars>
          <dgm:animLvl val="lvl"/>
          <dgm:resizeHandles val="exact"/>
        </dgm:presLayoutVars>
      </dgm:prSet>
      <dgm:spPr/>
      <dgm:t>
        <a:bodyPr/>
        <a:lstStyle/>
        <a:p>
          <a:endParaRPr lang="ru-RU"/>
        </a:p>
      </dgm:t>
    </dgm:pt>
    <dgm:pt modelId="{AF2CC438-0409-4DFE-A10C-87C8A004107F}" type="pres">
      <dgm:prSet presAssocID="{F34E6735-2E21-4C57-9667-2F35F96B8EB9}" presName="parentText" presStyleLbl="node1" presStyleIdx="0" presStyleCnt="3">
        <dgm:presLayoutVars>
          <dgm:chMax val="0"/>
          <dgm:bulletEnabled val="1"/>
        </dgm:presLayoutVars>
      </dgm:prSet>
      <dgm:spPr/>
      <dgm:t>
        <a:bodyPr/>
        <a:lstStyle/>
        <a:p>
          <a:endParaRPr lang="ru-RU"/>
        </a:p>
      </dgm:t>
    </dgm:pt>
    <dgm:pt modelId="{013CE607-36A0-4D76-A4D1-96C1B5764D8C}" type="pres">
      <dgm:prSet presAssocID="{D529BD9A-9CE3-4E43-B055-4A9B37D1A7E4}" presName="spacer" presStyleCnt="0"/>
      <dgm:spPr/>
    </dgm:pt>
    <dgm:pt modelId="{0D9503DF-747A-4E6D-9A1C-A7D2BF42C68A}" type="pres">
      <dgm:prSet presAssocID="{226F6335-5FFC-45BE-95E8-EB559F1D45F0}" presName="parentText" presStyleLbl="node1" presStyleIdx="1" presStyleCnt="3">
        <dgm:presLayoutVars>
          <dgm:chMax val="0"/>
          <dgm:bulletEnabled val="1"/>
        </dgm:presLayoutVars>
      </dgm:prSet>
      <dgm:spPr/>
      <dgm:t>
        <a:bodyPr/>
        <a:lstStyle/>
        <a:p>
          <a:endParaRPr lang="ru-RU"/>
        </a:p>
      </dgm:t>
    </dgm:pt>
    <dgm:pt modelId="{7A3E5CFD-F6D7-4B3A-89C2-B8E9F57E0D62}" type="pres">
      <dgm:prSet presAssocID="{EE5BE173-34E9-4457-82A6-E74697CB20C2}" presName="spacer" presStyleCnt="0"/>
      <dgm:spPr/>
    </dgm:pt>
    <dgm:pt modelId="{6844D15D-58FC-4EDC-9361-6FB3B577AEFA}" type="pres">
      <dgm:prSet presAssocID="{D3E512B0-FEB9-4AEA-9099-697A2269C37D}" presName="parentText" presStyleLbl="node1" presStyleIdx="2" presStyleCnt="3">
        <dgm:presLayoutVars>
          <dgm:chMax val="0"/>
          <dgm:bulletEnabled val="1"/>
        </dgm:presLayoutVars>
      </dgm:prSet>
      <dgm:spPr/>
      <dgm:t>
        <a:bodyPr/>
        <a:lstStyle/>
        <a:p>
          <a:endParaRPr lang="ru-RU"/>
        </a:p>
      </dgm:t>
    </dgm:pt>
  </dgm:ptLst>
  <dgm:cxnLst>
    <dgm:cxn modelId="{3255D5D2-83CB-489F-896A-2943266ECB57}" srcId="{EE0F665C-A4ED-47DD-805D-C6DE415D078C}" destId="{D3E512B0-FEB9-4AEA-9099-697A2269C37D}" srcOrd="2" destOrd="0" parTransId="{31B0B1FD-2B3E-4909-B5AD-660DA0C6BACE}" sibTransId="{97108C98-D8F4-4E19-93EB-4CF085AB3225}"/>
    <dgm:cxn modelId="{CE9B559D-9D2C-4DD6-BD91-19AA446B2F44}" type="presOf" srcId="{D3E512B0-FEB9-4AEA-9099-697A2269C37D}" destId="{6844D15D-58FC-4EDC-9361-6FB3B577AEFA}" srcOrd="0" destOrd="0" presId="urn:microsoft.com/office/officeart/2005/8/layout/vList2"/>
    <dgm:cxn modelId="{19056839-8CF2-4A3C-9D05-453082557DF4}" type="presOf" srcId="{F34E6735-2E21-4C57-9667-2F35F96B8EB9}" destId="{AF2CC438-0409-4DFE-A10C-87C8A004107F}" srcOrd="0" destOrd="0" presId="urn:microsoft.com/office/officeart/2005/8/layout/vList2"/>
    <dgm:cxn modelId="{1B8453FD-E884-4560-8F24-4D495FEBF968}" srcId="{EE0F665C-A4ED-47DD-805D-C6DE415D078C}" destId="{F34E6735-2E21-4C57-9667-2F35F96B8EB9}" srcOrd="0" destOrd="0" parTransId="{DED09610-494B-4FBF-B7A4-B76F8C9C9AD2}" sibTransId="{D529BD9A-9CE3-4E43-B055-4A9B37D1A7E4}"/>
    <dgm:cxn modelId="{131D19E9-2775-4DC0-BE6D-7CA6A0EBEE53}" type="presOf" srcId="{EE0F665C-A4ED-47DD-805D-C6DE415D078C}" destId="{ACF6758A-B6DF-4F77-92DF-01A3463BF0D5}" srcOrd="0" destOrd="0" presId="urn:microsoft.com/office/officeart/2005/8/layout/vList2"/>
    <dgm:cxn modelId="{2C557ECC-1B2A-4737-8356-312D3BA6C33F}" type="presOf" srcId="{226F6335-5FFC-45BE-95E8-EB559F1D45F0}" destId="{0D9503DF-747A-4E6D-9A1C-A7D2BF42C68A}" srcOrd="0" destOrd="0" presId="urn:microsoft.com/office/officeart/2005/8/layout/vList2"/>
    <dgm:cxn modelId="{D307F7AE-6635-4FF5-8BF6-74C85F9BA41E}" srcId="{EE0F665C-A4ED-47DD-805D-C6DE415D078C}" destId="{226F6335-5FFC-45BE-95E8-EB559F1D45F0}" srcOrd="1" destOrd="0" parTransId="{E5458C4F-9709-46B8-A338-5BA86D5992C4}" sibTransId="{EE5BE173-34E9-4457-82A6-E74697CB20C2}"/>
    <dgm:cxn modelId="{8B3EF386-7CC7-4CED-A970-B3C3A770C846}" type="presParOf" srcId="{ACF6758A-B6DF-4F77-92DF-01A3463BF0D5}" destId="{AF2CC438-0409-4DFE-A10C-87C8A004107F}" srcOrd="0" destOrd="0" presId="urn:microsoft.com/office/officeart/2005/8/layout/vList2"/>
    <dgm:cxn modelId="{706B2A4A-6BAA-41AB-830B-BA247F7F3829}" type="presParOf" srcId="{ACF6758A-B6DF-4F77-92DF-01A3463BF0D5}" destId="{013CE607-36A0-4D76-A4D1-96C1B5764D8C}" srcOrd="1" destOrd="0" presId="urn:microsoft.com/office/officeart/2005/8/layout/vList2"/>
    <dgm:cxn modelId="{1B48165E-AF62-433A-A964-253A0F498CDC}" type="presParOf" srcId="{ACF6758A-B6DF-4F77-92DF-01A3463BF0D5}" destId="{0D9503DF-747A-4E6D-9A1C-A7D2BF42C68A}" srcOrd="2" destOrd="0" presId="urn:microsoft.com/office/officeart/2005/8/layout/vList2"/>
    <dgm:cxn modelId="{C6F430C3-F55A-4DC1-B82E-68D0EB056CA0}" type="presParOf" srcId="{ACF6758A-B6DF-4F77-92DF-01A3463BF0D5}" destId="{7A3E5CFD-F6D7-4B3A-89C2-B8E9F57E0D62}" srcOrd="3" destOrd="0" presId="urn:microsoft.com/office/officeart/2005/8/layout/vList2"/>
    <dgm:cxn modelId="{76B581B7-9AE6-43C0-80DF-E5D5571EDB5D}" type="presParOf" srcId="{ACF6758A-B6DF-4F77-92DF-01A3463BF0D5}" destId="{6844D15D-58FC-4EDC-9361-6FB3B577AEF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0F665C-A4ED-47DD-805D-C6DE415D078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3848985B-0492-4147-B720-C48FE2A5D2B2}">
      <dgm:prSet custT="1"/>
      <dgm:spPr/>
      <dgm:t>
        <a:bodyPr/>
        <a:lstStyle/>
        <a:p>
          <a:pPr algn="just"/>
          <a:r>
            <a:rPr lang="ru-RU" sz="1400" dirty="0" smtClean="0"/>
            <a:t>Получать в связи с исполнением должностных обязанностей вознаграждения от физических и юридических лиц (подарки, денежное вознаграждение, ссуды, услуги, оплату развлечений, отдыха, транспортных расходов и иные вознаграждения). Подарки, полученные служащим в связи с протокольными мероприятиями, со служебными командировками и с другими официальными мероприятиями, признаются соответственно федеральной собственностью и собственностью субъекта Российской Федерации и передаются служащим по акту в государственный орган, в котором он замещает должность государственной (муниципальной) службы, за исключением случаев, установленных Гражданским кодексом Российской Федерации. Гражданский (муниципальный служащий, сдавший подарок, полученный им в связи с протокольным мероприятием, служебной командировкой или другим официальным мероприятием, может его выкупить в порядке, устанавливаемом нормативными правовыми актами Российской Федерации.</a:t>
          </a:r>
          <a:endParaRPr lang="ru-RU" sz="1400" dirty="0"/>
        </a:p>
      </dgm:t>
    </dgm:pt>
    <dgm:pt modelId="{E7294EA7-9A44-489D-BF8D-1849D2E78955}" type="parTrans" cxnId="{5AAE8DE7-3DE8-4D3B-A176-B0009D10E319}">
      <dgm:prSet/>
      <dgm:spPr/>
      <dgm:t>
        <a:bodyPr/>
        <a:lstStyle/>
        <a:p>
          <a:endParaRPr lang="ru-RU"/>
        </a:p>
      </dgm:t>
    </dgm:pt>
    <dgm:pt modelId="{91DC0A1C-3DA6-4E4C-B870-4AC8BD8B05D5}" type="sibTrans" cxnId="{5AAE8DE7-3DE8-4D3B-A176-B0009D10E319}">
      <dgm:prSet/>
      <dgm:spPr/>
      <dgm:t>
        <a:bodyPr/>
        <a:lstStyle/>
        <a:p>
          <a:endParaRPr lang="ru-RU"/>
        </a:p>
      </dgm:t>
    </dgm:pt>
    <dgm:pt modelId="{12F83AA9-1589-4B42-A64F-CAFC039F3AC1}">
      <dgm:prSet custT="1"/>
      <dgm:spPr/>
      <dgm:t>
        <a:bodyPr/>
        <a:lstStyle/>
        <a:p>
          <a:pPr algn="just"/>
          <a:r>
            <a:rPr lang="ru-RU" sz="1400" dirty="0" smtClean="0"/>
            <a:t>Выезжать в связи с исполнением должностных обязанностей за пределы территории Российской Федерации за счет средств физических и юридических лиц, за исключением служебных командировок, осуществляемых в соответствии с законодательством Российской Федерации, по договоренности государственных органов Российской Федерации, государственных органов субъектов Российской Федерации или муниципальных органов с государственными или муниципальными органами иностранных государств, международными или иностранными организациями.</a:t>
          </a:r>
          <a:endParaRPr lang="ru-RU" sz="1400" dirty="0"/>
        </a:p>
      </dgm:t>
    </dgm:pt>
    <dgm:pt modelId="{3F9A52C8-96DB-442B-BB1F-273BB8FD9EA7}" type="parTrans" cxnId="{02A1A1D7-B759-43AC-B163-1C6035B26A17}">
      <dgm:prSet/>
      <dgm:spPr/>
      <dgm:t>
        <a:bodyPr/>
        <a:lstStyle/>
        <a:p>
          <a:endParaRPr lang="ru-RU"/>
        </a:p>
      </dgm:t>
    </dgm:pt>
    <dgm:pt modelId="{E64FFA04-DE35-4A84-A91C-437FCDD2957F}" type="sibTrans" cxnId="{02A1A1D7-B759-43AC-B163-1C6035B26A17}">
      <dgm:prSet/>
      <dgm:spPr/>
      <dgm:t>
        <a:bodyPr/>
        <a:lstStyle/>
        <a:p>
          <a:endParaRPr lang="ru-RU"/>
        </a:p>
      </dgm:t>
    </dgm:pt>
    <dgm:pt modelId="{E96CD484-D753-49FB-BCC1-CF9CF3A96A54}">
      <dgm:prSet custT="1"/>
      <dgm:spPr/>
      <dgm:t>
        <a:bodyPr/>
        <a:lstStyle/>
        <a:p>
          <a:pPr algn="just"/>
          <a:r>
            <a:rPr lang="ru-RU" sz="1400" dirty="0" smtClean="0"/>
            <a:t>Использовать в целях, не связанных с исполнением должностных обязанностей, средства материально-технического и иного обеспечения, другое государственное имущество, а также передавать их другим лицам.</a:t>
          </a:r>
          <a:endParaRPr lang="ru-RU" sz="1400" dirty="0"/>
        </a:p>
      </dgm:t>
    </dgm:pt>
    <dgm:pt modelId="{9DB78376-1E1A-4BC7-9B6C-6CDDEF33CAA7}" type="parTrans" cxnId="{F8C2B865-B506-44D4-BC15-5705FD5EAD24}">
      <dgm:prSet/>
      <dgm:spPr/>
      <dgm:t>
        <a:bodyPr/>
        <a:lstStyle/>
        <a:p>
          <a:endParaRPr lang="ru-RU"/>
        </a:p>
      </dgm:t>
    </dgm:pt>
    <dgm:pt modelId="{3425941B-E346-4810-9DF1-C279A7D39388}" type="sibTrans" cxnId="{F8C2B865-B506-44D4-BC15-5705FD5EAD24}">
      <dgm:prSet/>
      <dgm:spPr/>
      <dgm:t>
        <a:bodyPr/>
        <a:lstStyle/>
        <a:p>
          <a:endParaRPr lang="ru-RU"/>
        </a:p>
      </dgm:t>
    </dgm:pt>
    <dgm:pt modelId="{ACF6758A-B6DF-4F77-92DF-01A3463BF0D5}" type="pres">
      <dgm:prSet presAssocID="{EE0F665C-A4ED-47DD-805D-C6DE415D078C}" presName="linear" presStyleCnt="0">
        <dgm:presLayoutVars>
          <dgm:animLvl val="lvl"/>
          <dgm:resizeHandles val="exact"/>
        </dgm:presLayoutVars>
      </dgm:prSet>
      <dgm:spPr/>
      <dgm:t>
        <a:bodyPr/>
        <a:lstStyle/>
        <a:p>
          <a:endParaRPr lang="ru-RU"/>
        </a:p>
      </dgm:t>
    </dgm:pt>
    <dgm:pt modelId="{ECB1C32E-D283-4569-A57B-AE436C808EDB}" type="pres">
      <dgm:prSet presAssocID="{3848985B-0492-4147-B720-C48FE2A5D2B2}" presName="parentText" presStyleLbl="node1" presStyleIdx="0" presStyleCnt="3" custScaleY="131428">
        <dgm:presLayoutVars>
          <dgm:chMax val="0"/>
          <dgm:bulletEnabled val="1"/>
        </dgm:presLayoutVars>
      </dgm:prSet>
      <dgm:spPr/>
      <dgm:t>
        <a:bodyPr/>
        <a:lstStyle/>
        <a:p>
          <a:endParaRPr lang="ru-RU"/>
        </a:p>
      </dgm:t>
    </dgm:pt>
    <dgm:pt modelId="{358FA1C1-C2BF-484E-B9C7-0DFA31505DD5}" type="pres">
      <dgm:prSet presAssocID="{91DC0A1C-3DA6-4E4C-B870-4AC8BD8B05D5}" presName="spacer" presStyleCnt="0"/>
      <dgm:spPr/>
    </dgm:pt>
    <dgm:pt modelId="{2D4BE349-7A7D-49E7-91B6-EFE0AB21AC48}" type="pres">
      <dgm:prSet presAssocID="{12F83AA9-1589-4B42-A64F-CAFC039F3AC1}" presName="parentText" presStyleLbl="node1" presStyleIdx="1" presStyleCnt="3" custScaleY="80107">
        <dgm:presLayoutVars>
          <dgm:chMax val="0"/>
          <dgm:bulletEnabled val="1"/>
        </dgm:presLayoutVars>
      </dgm:prSet>
      <dgm:spPr/>
      <dgm:t>
        <a:bodyPr/>
        <a:lstStyle/>
        <a:p>
          <a:endParaRPr lang="ru-RU"/>
        </a:p>
      </dgm:t>
    </dgm:pt>
    <dgm:pt modelId="{006BDB8D-AAEA-42EF-8F67-930548BAD3DB}" type="pres">
      <dgm:prSet presAssocID="{E64FFA04-DE35-4A84-A91C-437FCDD2957F}" presName="spacer" presStyleCnt="0"/>
      <dgm:spPr/>
    </dgm:pt>
    <dgm:pt modelId="{F3E23B9B-BE62-4503-A47E-849B1CE03DD7}" type="pres">
      <dgm:prSet presAssocID="{E96CD484-D753-49FB-BCC1-CF9CF3A96A54}" presName="parentText" presStyleLbl="node1" presStyleIdx="2" presStyleCnt="3" custScaleY="58747">
        <dgm:presLayoutVars>
          <dgm:chMax val="0"/>
          <dgm:bulletEnabled val="1"/>
        </dgm:presLayoutVars>
      </dgm:prSet>
      <dgm:spPr/>
      <dgm:t>
        <a:bodyPr/>
        <a:lstStyle/>
        <a:p>
          <a:endParaRPr lang="ru-RU"/>
        </a:p>
      </dgm:t>
    </dgm:pt>
  </dgm:ptLst>
  <dgm:cxnLst>
    <dgm:cxn modelId="{F8C2B865-B506-44D4-BC15-5705FD5EAD24}" srcId="{EE0F665C-A4ED-47DD-805D-C6DE415D078C}" destId="{E96CD484-D753-49FB-BCC1-CF9CF3A96A54}" srcOrd="2" destOrd="0" parTransId="{9DB78376-1E1A-4BC7-9B6C-6CDDEF33CAA7}" sibTransId="{3425941B-E346-4810-9DF1-C279A7D39388}"/>
    <dgm:cxn modelId="{6C6201B9-0359-4F4C-9CA5-34369EFFCB80}" type="presOf" srcId="{E96CD484-D753-49FB-BCC1-CF9CF3A96A54}" destId="{F3E23B9B-BE62-4503-A47E-849B1CE03DD7}" srcOrd="0" destOrd="0" presId="urn:microsoft.com/office/officeart/2005/8/layout/vList2"/>
    <dgm:cxn modelId="{3A3ABB6B-0BCD-4290-8051-BB2054EA36E0}" type="presOf" srcId="{12F83AA9-1589-4B42-A64F-CAFC039F3AC1}" destId="{2D4BE349-7A7D-49E7-91B6-EFE0AB21AC48}" srcOrd="0" destOrd="0" presId="urn:microsoft.com/office/officeart/2005/8/layout/vList2"/>
    <dgm:cxn modelId="{5AAE8DE7-3DE8-4D3B-A176-B0009D10E319}" srcId="{EE0F665C-A4ED-47DD-805D-C6DE415D078C}" destId="{3848985B-0492-4147-B720-C48FE2A5D2B2}" srcOrd="0" destOrd="0" parTransId="{E7294EA7-9A44-489D-BF8D-1849D2E78955}" sibTransId="{91DC0A1C-3DA6-4E4C-B870-4AC8BD8B05D5}"/>
    <dgm:cxn modelId="{02A1A1D7-B759-43AC-B163-1C6035B26A17}" srcId="{EE0F665C-A4ED-47DD-805D-C6DE415D078C}" destId="{12F83AA9-1589-4B42-A64F-CAFC039F3AC1}" srcOrd="1" destOrd="0" parTransId="{3F9A52C8-96DB-442B-BB1F-273BB8FD9EA7}" sibTransId="{E64FFA04-DE35-4A84-A91C-437FCDD2957F}"/>
    <dgm:cxn modelId="{B0F60681-66BC-44CA-8CDF-BA7002776E0D}" type="presOf" srcId="{EE0F665C-A4ED-47DD-805D-C6DE415D078C}" destId="{ACF6758A-B6DF-4F77-92DF-01A3463BF0D5}" srcOrd="0" destOrd="0" presId="urn:microsoft.com/office/officeart/2005/8/layout/vList2"/>
    <dgm:cxn modelId="{69C5F34A-8020-4EE4-87CE-205AF5E2D5D5}" type="presOf" srcId="{3848985B-0492-4147-B720-C48FE2A5D2B2}" destId="{ECB1C32E-D283-4569-A57B-AE436C808EDB}" srcOrd="0" destOrd="0" presId="urn:microsoft.com/office/officeart/2005/8/layout/vList2"/>
    <dgm:cxn modelId="{7D6916A1-089C-420C-963C-16577BF40AFD}" type="presParOf" srcId="{ACF6758A-B6DF-4F77-92DF-01A3463BF0D5}" destId="{ECB1C32E-D283-4569-A57B-AE436C808EDB}" srcOrd="0" destOrd="0" presId="urn:microsoft.com/office/officeart/2005/8/layout/vList2"/>
    <dgm:cxn modelId="{08570FDD-7184-4CEC-86E5-6DB79069E649}" type="presParOf" srcId="{ACF6758A-B6DF-4F77-92DF-01A3463BF0D5}" destId="{358FA1C1-C2BF-484E-B9C7-0DFA31505DD5}" srcOrd="1" destOrd="0" presId="urn:microsoft.com/office/officeart/2005/8/layout/vList2"/>
    <dgm:cxn modelId="{9BADC0F1-7801-4002-94E0-BB66F86CB089}" type="presParOf" srcId="{ACF6758A-B6DF-4F77-92DF-01A3463BF0D5}" destId="{2D4BE349-7A7D-49E7-91B6-EFE0AB21AC48}" srcOrd="2" destOrd="0" presId="urn:microsoft.com/office/officeart/2005/8/layout/vList2"/>
    <dgm:cxn modelId="{90E4575C-2D66-4AA0-8A10-EBFBA581DD13}" type="presParOf" srcId="{ACF6758A-B6DF-4F77-92DF-01A3463BF0D5}" destId="{006BDB8D-AAEA-42EF-8F67-930548BAD3DB}" srcOrd="3" destOrd="0" presId="urn:microsoft.com/office/officeart/2005/8/layout/vList2"/>
    <dgm:cxn modelId="{6633D619-62FF-4AEF-9891-34E288C8155A}" type="presParOf" srcId="{ACF6758A-B6DF-4F77-92DF-01A3463BF0D5}" destId="{F3E23B9B-BE62-4503-A47E-849B1CE03DD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4BA86-7B9B-4372-9C77-B69149D56385}">
      <dsp:nvSpPr>
        <dsp:cNvPr id="0" name=""/>
        <dsp:cNvSpPr/>
      </dsp:nvSpPr>
      <dsp:spPr>
        <a:xfrm>
          <a:off x="0" y="0"/>
          <a:ext cx="8858312" cy="107083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rtl="0">
            <a:lnSpc>
              <a:spcPct val="90000"/>
            </a:lnSpc>
            <a:spcBef>
              <a:spcPct val="0"/>
            </a:spcBef>
            <a:spcAft>
              <a:spcPct val="35000"/>
            </a:spcAft>
          </a:pPr>
          <a:r>
            <a:rPr lang="ru-RU" sz="1100" b="1" kern="1200" dirty="0" smtClean="0"/>
            <a:t>Поведение государственного (муниципального) служащего должно быть корректным, не связанным с проявлением высокомерия, грубости, неуважительного отношения к человеку, не допускающим оскорблений, угроз в его адрес.</a:t>
          </a:r>
          <a:endParaRPr lang="ru-RU" sz="1100" b="1" kern="1200" dirty="0"/>
        </a:p>
      </dsp:txBody>
      <dsp:txXfrm>
        <a:off x="1878746" y="0"/>
        <a:ext cx="6979565" cy="1070837"/>
      </dsp:txXfrm>
    </dsp:sp>
    <dsp:sp modelId="{71343AD9-A611-4A91-BC90-CD8F7B841867}">
      <dsp:nvSpPr>
        <dsp:cNvPr id="0" name=""/>
        <dsp:cNvSpPr/>
      </dsp:nvSpPr>
      <dsp:spPr>
        <a:xfrm>
          <a:off x="107083" y="107083"/>
          <a:ext cx="1771662" cy="856669"/>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78B8AC-755E-40EB-9AE3-0C7356B6B719}">
      <dsp:nvSpPr>
        <dsp:cNvPr id="0" name=""/>
        <dsp:cNvSpPr/>
      </dsp:nvSpPr>
      <dsp:spPr>
        <a:xfrm>
          <a:off x="0" y="1177921"/>
          <a:ext cx="8858312" cy="1070837"/>
        </a:xfrm>
        <a:prstGeom prst="roundRect">
          <a:avLst>
            <a:gd name="adj" fmla="val 10000"/>
          </a:avLst>
        </a:prstGeom>
        <a:solidFill>
          <a:schemeClr val="accent4">
            <a:hueOff val="5105758"/>
            <a:satOff val="-5996"/>
            <a:lumOff val="23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rtl="0">
            <a:lnSpc>
              <a:spcPct val="90000"/>
            </a:lnSpc>
            <a:spcBef>
              <a:spcPct val="0"/>
            </a:spcBef>
            <a:spcAft>
              <a:spcPct val="35000"/>
            </a:spcAft>
          </a:pPr>
          <a:r>
            <a:rPr lang="ru-RU" sz="1100" b="1" kern="1200" dirty="0" smtClean="0"/>
            <a:t>У государственного (муниципального) служащего должна быть хорошая моральная репутация (лояльность, умение пойти на компромисс, взаимодействие, взаимная поддержка в отношениях с коллегами, конструктивное сотрудничество). </a:t>
          </a:r>
          <a:endParaRPr lang="ru-RU" sz="1100" b="1" kern="1200" dirty="0"/>
        </a:p>
      </dsp:txBody>
      <dsp:txXfrm>
        <a:off x="1878746" y="1177921"/>
        <a:ext cx="6979565" cy="1070837"/>
      </dsp:txXfrm>
    </dsp:sp>
    <dsp:sp modelId="{DD494927-7D71-4818-9C22-41EE1053BBD3}">
      <dsp:nvSpPr>
        <dsp:cNvPr id="0" name=""/>
        <dsp:cNvSpPr/>
      </dsp:nvSpPr>
      <dsp:spPr>
        <a:xfrm>
          <a:off x="107083" y="1285004"/>
          <a:ext cx="1771662" cy="856669"/>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6DEE1B-C076-46B8-9220-7D3FC696AAC2}">
      <dsp:nvSpPr>
        <dsp:cNvPr id="0" name=""/>
        <dsp:cNvSpPr/>
      </dsp:nvSpPr>
      <dsp:spPr>
        <a:xfrm>
          <a:off x="0" y="2355842"/>
          <a:ext cx="8858312" cy="1070837"/>
        </a:xfrm>
        <a:prstGeom prst="roundRect">
          <a:avLst>
            <a:gd name="adj" fmla="val 10000"/>
          </a:avLst>
        </a:prstGeom>
        <a:solidFill>
          <a:schemeClr val="accent4">
            <a:hueOff val="10211516"/>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rtl="0">
            <a:lnSpc>
              <a:spcPct val="90000"/>
            </a:lnSpc>
            <a:spcBef>
              <a:spcPct val="0"/>
            </a:spcBef>
            <a:spcAft>
              <a:spcPct val="35000"/>
            </a:spcAft>
          </a:pPr>
          <a:r>
            <a:rPr lang="ru-RU" sz="1100" b="1" kern="1200" dirty="0" smtClean="0"/>
            <a:t>Государственный (муниципальный) служащий должен быть примером поведения для подчиненных (честным, справедливым, беспристрастным, вежливым, доброжелательным, внимательным,  проявлять терпимость в общении с гражданами и коллегами). </a:t>
          </a:r>
          <a:endParaRPr lang="ru-RU" sz="1100" b="1" kern="1200" dirty="0"/>
        </a:p>
      </dsp:txBody>
      <dsp:txXfrm>
        <a:off x="1878746" y="2355842"/>
        <a:ext cx="6979565" cy="1070837"/>
      </dsp:txXfrm>
    </dsp:sp>
    <dsp:sp modelId="{E1DE27FC-5C77-4965-B313-62A229C9FFE9}">
      <dsp:nvSpPr>
        <dsp:cNvPr id="0" name=""/>
        <dsp:cNvSpPr/>
      </dsp:nvSpPr>
      <dsp:spPr>
        <a:xfrm>
          <a:off x="107083" y="2462926"/>
          <a:ext cx="1771662" cy="856669"/>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528-8B5A-425D-8777-8ED7CF51B83C}">
      <dsp:nvSpPr>
        <dsp:cNvPr id="0" name=""/>
        <dsp:cNvSpPr/>
      </dsp:nvSpPr>
      <dsp:spPr>
        <a:xfrm>
          <a:off x="0" y="3533763"/>
          <a:ext cx="8858312" cy="1070837"/>
        </a:xfrm>
        <a:prstGeom prst="roundRect">
          <a:avLst>
            <a:gd name="adj" fmla="val 10000"/>
          </a:avLst>
        </a:prstGeom>
        <a:solidFill>
          <a:schemeClr val="accent4">
            <a:hueOff val="15317274"/>
            <a:satOff val="-17989"/>
            <a:lumOff val="69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rtl="0">
            <a:lnSpc>
              <a:spcPct val="90000"/>
            </a:lnSpc>
            <a:spcBef>
              <a:spcPct val="0"/>
            </a:spcBef>
            <a:spcAft>
              <a:spcPct val="35000"/>
            </a:spcAft>
          </a:pPr>
          <a:r>
            <a:rPr lang="ru-RU" sz="1100" b="1" kern="1200" dirty="0" smtClean="0"/>
            <a:t>В служебном поведении государственный (муниципальный) служащий должен воздерживается от курения во время служебных совещаний, бесед, иного служебного общения с гражданами. </a:t>
          </a:r>
          <a:endParaRPr lang="ru-RU" sz="1100" b="1" kern="1200" dirty="0"/>
        </a:p>
      </dsp:txBody>
      <dsp:txXfrm>
        <a:off x="1878746" y="3533763"/>
        <a:ext cx="6979565" cy="1070837"/>
      </dsp:txXfrm>
    </dsp:sp>
    <dsp:sp modelId="{4896C909-CCFD-4189-8425-1C42B8387B27}">
      <dsp:nvSpPr>
        <dsp:cNvPr id="0" name=""/>
        <dsp:cNvSpPr/>
      </dsp:nvSpPr>
      <dsp:spPr>
        <a:xfrm>
          <a:off x="107083" y="3640847"/>
          <a:ext cx="1771662" cy="856669"/>
        </a:xfrm>
        <a:prstGeom prst="roundRect">
          <a:avLst>
            <a:gd name="adj" fmla="val 10000"/>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179384-53E0-4ABD-B825-B9CF0D93E744}">
      <dsp:nvSpPr>
        <dsp:cNvPr id="0" name=""/>
        <dsp:cNvSpPr/>
      </dsp:nvSpPr>
      <dsp:spPr>
        <a:xfrm>
          <a:off x="0" y="4711684"/>
          <a:ext cx="8858312" cy="1070837"/>
        </a:xfrm>
        <a:prstGeom prst="roundRect">
          <a:avLst>
            <a:gd name="adj" fmla="val 10000"/>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rtl="0">
            <a:lnSpc>
              <a:spcPct val="90000"/>
            </a:lnSpc>
            <a:spcBef>
              <a:spcPct val="0"/>
            </a:spcBef>
            <a:spcAft>
              <a:spcPct val="35000"/>
            </a:spcAft>
          </a:pPr>
          <a:r>
            <a:rPr lang="ru-RU" sz="1100" b="1" kern="1200" dirty="0" smtClean="0"/>
            <a:t>Внешний вид государственного </a:t>
          </a:r>
          <a:r>
            <a:rPr lang="ru-RU" sz="1100" b="1" kern="1200" smtClean="0"/>
            <a:t>(муниципального) служащего </a:t>
          </a:r>
          <a:r>
            <a:rPr lang="ru-RU" sz="1100" b="1" kern="1200" dirty="0" smtClean="0"/>
            <a:t>при исполнении им должностных обязанностей в зависимости от условий службы и формата служебного мероприятия должен способствовать уважительному отношению граждан к государственным органам, соответствовать общепринятому деловому стилю, который отличают официальность, сдержанность, традиционность, аккуратность. </a:t>
          </a:r>
          <a:endParaRPr lang="ru-RU" sz="1100" b="1" kern="1200" dirty="0"/>
        </a:p>
      </dsp:txBody>
      <dsp:txXfrm>
        <a:off x="1878746" y="4711684"/>
        <a:ext cx="6979565" cy="1070837"/>
      </dsp:txXfrm>
    </dsp:sp>
    <dsp:sp modelId="{A7F0E7FA-3B42-4B0F-92F8-9282A6018B12}">
      <dsp:nvSpPr>
        <dsp:cNvPr id="0" name=""/>
        <dsp:cNvSpPr/>
      </dsp:nvSpPr>
      <dsp:spPr>
        <a:xfrm>
          <a:off x="107083" y="4818768"/>
          <a:ext cx="1771662" cy="856669"/>
        </a:xfrm>
        <a:prstGeom prst="roundRect">
          <a:avLst>
            <a:gd name="adj" fmla="val 10000"/>
          </a:avLst>
        </a:prstGeom>
        <a:blipFill rotWithShape="0">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List7#3">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List7#4">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7#5">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List7#6">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hList7#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hList7#8">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2C11DCD7-8193-4F19-823D-A3C36D21A5DB}" type="datetimeFigureOut">
              <a:rPr lang="ru-RU" smtClean="0"/>
              <a:pPr/>
              <a:t>20.07.2017</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656CD5F8-E9F4-4824-B968-E089D48F7272}"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C11DCD7-8193-4F19-823D-A3C36D21A5DB}" type="datetimeFigureOut">
              <a:rPr lang="ru-RU" smtClean="0"/>
              <a:pPr/>
              <a:t>20.07.2017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C11DCD7-8193-4F19-823D-A3C36D21A5DB}" type="datetimeFigureOut">
              <a:rPr lang="ru-RU" smtClean="0"/>
              <a:pPr/>
              <a:t>20.07.2017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2C11DCD7-8193-4F19-823D-A3C36D21A5DB}" type="datetimeFigureOut">
              <a:rPr lang="ru-RU" smtClean="0"/>
              <a:pPr/>
              <a:t>20.07.2017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6CD5F8-E9F4-4824-B968-E089D48F7272}"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C11DCD7-8193-4F19-823D-A3C36D21A5DB}" type="datetimeFigureOut">
              <a:rPr lang="ru-RU" smtClean="0"/>
              <a:pPr/>
              <a:t>20.07.2017</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656CD5F8-E9F4-4824-B968-E089D48F727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2C11DCD7-8193-4F19-823D-A3C36D21A5DB}" type="datetimeFigureOut">
              <a:rPr lang="ru-RU" smtClean="0"/>
              <a:pPr/>
              <a:t>20.07.2017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6CD5F8-E9F4-4824-B968-E089D48F7272}"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2C11DCD7-8193-4F19-823D-A3C36D21A5DB}" type="datetimeFigureOut">
              <a:rPr lang="ru-RU" smtClean="0"/>
              <a:pPr/>
              <a:t>20.07.2017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56CD5F8-E9F4-4824-B968-E089D48F7272}"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C11DCD7-8193-4F19-823D-A3C36D21A5DB}" type="datetimeFigureOut">
              <a:rPr lang="ru-RU" smtClean="0"/>
              <a:pPr/>
              <a:t>20.07.2017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11DCD7-8193-4F19-823D-A3C36D21A5DB}" type="datetimeFigureOut">
              <a:rPr lang="ru-RU" smtClean="0"/>
              <a:pPr/>
              <a:t>20.07.2017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C11DCD7-8193-4F19-823D-A3C36D21A5DB}" type="datetimeFigureOut">
              <a:rPr lang="ru-RU" smtClean="0"/>
              <a:pPr/>
              <a:t>20.07.2017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6CD5F8-E9F4-4824-B968-E089D48F7272}"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C11DCD7-8193-4F19-823D-A3C36D21A5DB}" type="datetimeFigureOut">
              <a:rPr lang="ru-RU" smtClean="0"/>
              <a:pPr/>
              <a:t>20.07.2017</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656CD5F8-E9F4-4824-B968-E089D48F7272}"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C11DCD7-8193-4F19-823D-A3C36D21A5DB}" type="datetimeFigureOut">
              <a:rPr lang="ru-RU" smtClean="0"/>
              <a:pPr/>
              <a:t>20.07.2017</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56CD5F8-E9F4-4824-B968-E089D48F727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7153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142844" y="928670"/>
          <a:ext cx="885831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a:spLocks noGrp="1"/>
          </p:cNvSpPr>
          <p:nvPr>
            <p:ph type="title"/>
          </p:nvPr>
        </p:nvSpPr>
        <p:spPr>
          <a:xfrm>
            <a:off x="857224" y="285728"/>
            <a:ext cx="7772400" cy="631844"/>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endParaRPr lang="ru-RU" sz="2800" dirty="0">
              <a:solidFill>
                <a:schemeClr val="accent1">
                  <a:lumMod val="50000"/>
                </a:schemeClr>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142844" y="928670"/>
          <a:ext cx="885831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a:spLocks noGrp="1"/>
          </p:cNvSpPr>
          <p:nvPr>
            <p:ph type="title"/>
          </p:nvPr>
        </p:nvSpPr>
        <p:spPr>
          <a:xfrm>
            <a:off x="857224" y="285728"/>
            <a:ext cx="7772400" cy="631844"/>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endParaRPr lang="ru-RU" sz="2800" dirty="0">
              <a:solidFill>
                <a:schemeClr val="accent1">
                  <a:lumMod val="50000"/>
                </a:schemeClr>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142844" y="928670"/>
          <a:ext cx="885831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a:spLocks noGrp="1"/>
          </p:cNvSpPr>
          <p:nvPr>
            <p:ph type="title"/>
          </p:nvPr>
        </p:nvSpPr>
        <p:spPr>
          <a:xfrm>
            <a:off x="857224" y="285728"/>
            <a:ext cx="7772400" cy="631844"/>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endParaRPr lang="ru-RU" sz="2800" dirty="0">
              <a:solidFill>
                <a:schemeClr val="accent1">
                  <a:lumMod val="50000"/>
                </a:schemeClr>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142844" y="928670"/>
          <a:ext cx="885831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a:spLocks noGrp="1"/>
          </p:cNvSpPr>
          <p:nvPr>
            <p:ph type="title"/>
          </p:nvPr>
        </p:nvSpPr>
        <p:spPr>
          <a:xfrm>
            <a:off x="857224" y="285728"/>
            <a:ext cx="7772400" cy="631844"/>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endParaRPr lang="ru-RU" sz="2800" dirty="0">
              <a:solidFill>
                <a:schemeClr val="accent1">
                  <a:lumMod val="50000"/>
                </a:schemeClr>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142844" y="928670"/>
          <a:ext cx="885831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a:spLocks noGrp="1"/>
          </p:cNvSpPr>
          <p:nvPr>
            <p:ph type="title"/>
          </p:nvPr>
        </p:nvSpPr>
        <p:spPr>
          <a:xfrm>
            <a:off x="857224" y="285728"/>
            <a:ext cx="7772400" cy="631844"/>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endParaRPr lang="ru-RU" sz="2800" dirty="0">
              <a:solidFill>
                <a:schemeClr val="accent1">
                  <a:lumMod val="50000"/>
                </a:schemeClr>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868346"/>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для семьи государственного (муниципального) служащего</a:t>
            </a:r>
            <a:endParaRPr lang="ru-RU" sz="2800" dirty="0">
              <a:solidFill>
                <a:schemeClr val="accent1">
                  <a:lumMod val="50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357158" y="1285860"/>
          <a:ext cx="8643998"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sz="quarter" idx="1"/>
          </p:nvPr>
        </p:nvGraphicFramePr>
        <p:xfrm>
          <a:off x="285720" y="285728"/>
          <a:ext cx="8643998" cy="628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772400" cy="631844"/>
          </a:xfrm>
        </p:spPr>
        <p:txBody>
          <a:bodyPr>
            <a:normAutofit/>
          </a:bodyPr>
          <a:lstStyle/>
          <a:p>
            <a:pPr algn="ctr"/>
            <a:r>
              <a:rPr lang="ru-RU" sz="3200" dirty="0" smtClean="0">
                <a:solidFill>
                  <a:schemeClr val="accent2">
                    <a:lumMod val="75000"/>
                  </a:schemeClr>
                </a:solidFill>
                <a:latin typeface="Times New Roman" pitchFamily="18" charset="0"/>
                <a:cs typeface="Times New Roman" pitchFamily="18" charset="0"/>
              </a:rPr>
              <a:t>Получение подарков</a:t>
            </a:r>
            <a:endParaRPr lang="ru-RU" sz="32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85720" y="928670"/>
          <a:ext cx="8572560"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14290"/>
            <a:ext cx="7772400" cy="703282"/>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Уведомление о получении подарка</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14282" y="1142984"/>
          <a:ext cx="8715436"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85728"/>
            <a:ext cx="7772400" cy="1143000"/>
          </a:xfrm>
        </p:spPr>
        <p:txBody>
          <a:bodyPr>
            <a:noAutofit/>
          </a:bodyPr>
          <a:lstStyle/>
          <a:p>
            <a:pPr algn="ctr"/>
            <a:r>
              <a:rPr lang="ru-RU" sz="2000" dirty="0" smtClean="0">
                <a:solidFill>
                  <a:schemeClr val="accent2">
                    <a:lumMod val="75000"/>
                  </a:schemeClr>
                </a:solidFill>
                <a:latin typeface="Times New Roman" pitchFamily="18" charset="0"/>
                <a:cs typeface="Times New Roman" pitchFamily="18" charset="0"/>
              </a:rPr>
              <a:t>Передача принадлежащих государственному служащему ценных бумаг, акций (долей участия, паев в уставных (складочных) капиталах организаций) в доверительное управление</a:t>
            </a:r>
            <a:endParaRPr lang="ru-RU" sz="20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85720" y="1643050"/>
          <a:ext cx="8643998"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643042" y="5643578"/>
            <a:ext cx="5708726" cy="642942"/>
          </a:xfrm>
        </p:spPr>
        <p:txBody>
          <a:bodyPr>
            <a:normAutofit/>
          </a:bodyPr>
          <a:lstStyle/>
          <a:p>
            <a:pPr algn="ctr"/>
            <a:r>
              <a:rPr lang="ru-RU" sz="1600" b="1" dirty="0" smtClean="0">
                <a:solidFill>
                  <a:schemeClr val="tx1">
                    <a:lumMod val="95000"/>
                    <a:lumOff val="5000"/>
                  </a:schemeClr>
                </a:solidFill>
                <a:latin typeface="Times New Roman" pitchFamily="18" charset="0"/>
                <a:cs typeface="Times New Roman" pitchFamily="18" charset="0"/>
              </a:rPr>
              <a:t>Управление по вопросам противодействия коррупции администрации Владимирской области</a:t>
            </a:r>
            <a:endParaRPr lang="ru-RU" sz="1600" b="1" dirty="0">
              <a:solidFill>
                <a:schemeClr val="tx1">
                  <a:lumMod val="95000"/>
                  <a:lumOff val="5000"/>
                </a:schemeClr>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214282" y="1357298"/>
            <a:ext cx="8929718" cy="1828800"/>
          </a:xfrm>
        </p:spPr>
        <p:txBody>
          <a:bodyPr>
            <a:noAutofit/>
          </a:bodyPr>
          <a:lstStyle/>
          <a:p>
            <a:pPr algn="ctr"/>
            <a:r>
              <a:rPr lang="ru-RU" sz="2800" b="1" dirty="0" smtClean="0">
                <a:solidFill>
                  <a:srgbClr val="002060"/>
                </a:solidFill>
                <a:latin typeface="Times New Roman" pitchFamily="18" charset="0"/>
                <a:cs typeface="Times New Roman" pitchFamily="18" charset="0"/>
              </a:rPr>
              <a:t>Общие требования к антикоррупционному поведению государственного (муниципального) служащего</a:t>
            </a:r>
            <a:endParaRPr lang="ru-RU" sz="2800" b="1" dirty="0">
              <a:solidFill>
                <a:srgbClr val="002060"/>
              </a:solidFill>
              <a:latin typeface="Times New Roman" pitchFamily="18" charset="0"/>
              <a:cs typeface="Times New Roman" pitchFamily="18" charset="0"/>
            </a:endParaRPr>
          </a:p>
        </p:txBody>
      </p:sp>
      <p:pic>
        <p:nvPicPr>
          <p:cNvPr id="1026" name="Picture 2" descr="C:\Users\carev-sa\Desktop\Презентация по УО и АО за коррупцию\Картинки\600px-Coat_of_arms_of_Vladimiri_Oblast.png"/>
          <p:cNvPicPr>
            <a:picLocks noChangeAspect="1" noChangeArrowheads="1"/>
          </p:cNvPicPr>
          <p:nvPr/>
        </p:nvPicPr>
        <p:blipFill>
          <a:blip r:embed="rId2" cstate="print"/>
          <a:srcRect/>
          <a:stretch>
            <a:fillRect/>
          </a:stretch>
        </p:blipFill>
        <p:spPr bwMode="auto">
          <a:xfrm>
            <a:off x="3428992" y="3500438"/>
            <a:ext cx="2214578" cy="1852606"/>
          </a:xfrm>
          <a:prstGeom prst="rect">
            <a:avLst/>
          </a:prstGeom>
          <a:noFill/>
        </p:spPr>
      </p:pic>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428604"/>
            <a:ext cx="7772400" cy="1357314"/>
          </a:xfrm>
        </p:spPr>
        <p:txBody>
          <a:bodyPr>
            <a:noAutofit/>
          </a:bodyPr>
          <a:lstStyle/>
          <a:p>
            <a:pPr algn="ctr"/>
            <a:r>
              <a:rPr lang="ru-RU" sz="2400" dirty="0" smtClean="0">
                <a:solidFill>
                  <a:schemeClr val="accent2">
                    <a:lumMod val="75000"/>
                  </a:schemeClr>
                </a:solidFill>
                <a:latin typeface="Times New Roman" pitchFamily="18" charset="0"/>
                <a:cs typeface="Times New Roman" pitchFamily="18" charset="0"/>
              </a:rPr>
              <a:t>Близкое родство или свойство с государственным служащим, если замещение должности государственной службы связано с непосредственной подчиненностью или подконтрольностью одного из них другому</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928662" y="1643050"/>
          <a:ext cx="7772400" cy="4714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smtClean="0">
                <a:solidFill>
                  <a:schemeClr val="accent2">
                    <a:lumMod val="75000"/>
                  </a:schemeClr>
                </a:solidFill>
                <a:latin typeface="Times New Roman" pitchFamily="18" charset="0"/>
                <a:cs typeface="Times New Roman" pitchFamily="18" charset="0"/>
              </a:rPr>
              <a:t>Проявление нейтральности, исключающей возможность влияния на свою профессиональную служебную деятельность </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14282" y="1447800"/>
          <a:ext cx="8715436" cy="4910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85728"/>
            <a:ext cx="7772400" cy="917596"/>
          </a:xfrm>
        </p:spPr>
        <p:txBody>
          <a:bodyPr>
            <a:noAutofit/>
          </a:bodyPr>
          <a:lstStyle/>
          <a:p>
            <a:pPr algn="ctr"/>
            <a:r>
              <a:rPr lang="ru-RU" sz="2400" dirty="0" smtClean="0">
                <a:solidFill>
                  <a:schemeClr val="accent2">
                    <a:lumMod val="75000"/>
                  </a:schemeClr>
                </a:solidFill>
                <a:latin typeface="Times New Roman" pitchFamily="18" charset="0"/>
                <a:cs typeface="Times New Roman" pitchFamily="18" charset="0"/>
              </a:rPr>
              <a:t>Поддержание уровня квалификации, необходимого для надлежащего исполнения должностных обязанностей</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357158" y="1447800"/>
          <a:ext cx="8501122" cy="4981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357166"/>
            <a:ext cx="7772400" cy="631844"/>
          </a:xfrm>
        </p:spPr>
        <p:txBody>
          <a:bodyPr>
            <a:normAutofit/>
          </a:bodyPr>
          <a:lstStyle/>
          <a:p>
            <a:pPr algn="ctr"/>
            <a:r>
              <a:rPr lang="ru-RU" sz="2800" dirty="0" smtClean="0">
                <a:solidFill>
                  <a:schemeClr val="accent2">
                    <a:lumMod val="75000"/>
                  </a:schemeClr>
                </a:solidFill>
                <a:latin typeface="Times New Roman" pitchFamily="18" charset="0"/>
                <a:cs typeface="Times New Roman" pitchFamily="18" charset="0"/>
              </a:rPr>
              <a:t>Уведомление о возможном конфликте интересов</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71472" y="1000108"/>
          <a:ext cx="8286808"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214282" y="357166"/>
          <a:ext cx="8929718"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Конфликт интересов</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00108"/>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Личная заинтересованность</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00108"/>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772400" cy="500066"/>
          </a:xfrm>
        </p:spPr>
        <p:txBody>
          <a:bodyPr>
            <a:normAutofit fontScale="90000"/>
          </a:bodyPr>
          <a:lstStyle/>
          <a:p>
            <a:pPr algn="ctr"/>
            <a:r>
              <a:rPr lang="ru-RU" sz="2800" dirty="0" smtClean="0">
                <a:solidFill>
                  <a:schemeClr val="accent2">
                    <a:lumMod val="75000"/>
                  </a:schemeClr>
                </a:solidFill>
                <a:latin typeface="Times New Roman" pitchFamily="18" charset="0"/>
                <a:cs typeface="Times New Roman" pitchFamily="18" charset="0"/>
              </a:rPr>
              <a:t>Деятельность после окончания службы</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85720" y="785794"/>
          <a:ext cx="8715436"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42852"/>
            <a:ext cx="7772400" cy="703282"/>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Конфиденциальность </a:t>
            </a:r>
            <a:endParaRPr lang="ru-RU" dirty="0">
              <a:solidFill>
                <a:schemeClr val="accent2">
                  <a:lumMod val="75000"/>
                </a:schemeClr>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sz="quarter" idx="1"/>
          </p:nvPr>
        </p:nvGraphicFramePr>
        <p:xfrm>
          <a:off x="285720" y="500042"/>
          <a:ext cx="8715436"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42852"/>
            <a:ext cx="7772400" cy="703282"/>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Служебная информация</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428596" y="928670"/>
          <a:ext cx="8501122"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357166"/>
            <a:ext cx="7772400" cy="86834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Стандарт антикоррупционного поведения</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428596" y="1142984"/>
          <a:ext cx="8501122"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654032"/>
          </a:xfrm>
        </p:spPr>
        <p:txBody>
          <a:bodyPr>
            <a:normAutofit fontScale="90000"/>
          </a:bodyPr>
          <a:lstStyle/>
          <a:p>
            <a:pPr algn="ctr"/>
            <a:r>
              <a:rPr lang="ru-RU" sz="2800" dirty="0" smtClean="0">
                <a:solidFill>
                  <a:schemeClr val="accent2">
                    <a:lumMod val="75000"/>
                  </a:schemeClr>
                </a:solidFill>
                <a:latin typeface="Times New Roman" pitchFamily="18" charset="0"/>
                <a:cs typeface="Times New Roman" pitchFamily="18" charset="0"/>
              </a:rPr>
              <a:t>Запрет использования преимущества должностного положения</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357158" y="928670"/>
          <a:ext cx="8572560"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725470"/>
          </a:xfrm>
        </p:spPr>
        <p:txBody>
          <a:bodyPr>
            <a:normAutofit fontScale="90000"/>
          </a:bodyPr>
          <a:lstStyle/>
          <a:p>
            <a:pPr algn="ctr"/>
            <a:r>
              <a:rPr lang="ru-RU" sz="2800" dirty="0" smtClean="0">
                <a:solidFill>
                  <a:schemeClr val="accent2">
                    <a:lumMod val="75000"/>
                  </a:schemeClr>
                </a:solidFill>
                <a:latin typeface="Times New Roman" pitchFamily="18" charset="0"/>
                <a:cs typeface="Times New Roman" pitchFamily="18" charset="0"/>
              </a:rPr>
              <a:t>Взаимоотношения служащего с политическими, религиозными, общественными объединениями</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357158" y="1000108"/>
          <a:ext cx="8786842"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solidFill>
                  <a:schemeClr val="accent2">
                    <a:lumMod val="75000"/>
                  </a:schemeClr>
                </a:solidFill>
                <a:latin typeface="Times New Roman" pitchFamily="18" charset="0"/>
                <a:cs typeface="Times New Roman" pitchFamily="18" charset="0"/>
              </a:rPr>
              <a:t>Запрет участия в органах  иностранных некоммерческих организаций</a:t>
            </a:r>
            <a:endParaRPr lang="ru-RU" sz="32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914400" y="1447800"/>
          <a:ext cx="7772400" cy="512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42852"/>
            <a:ext cx="7772400" cy="703282"/>
          </a:xfrm>
        </p:spPr>
        <p:txBody>
          <a:bodyPr>
            <a:normAutofit/>
          </a:bodyPr>
          <a:lstStyle/>
          <a:p>
            <a:pPr algn="ctr"/>
            <a:r>
              <a:rPr lang="ru-RU" sz="3600" dirty="0" smtClean="0">
                <a:solidFill>
                  <a:schemeClr val="accent2">
                    <a:lumMod val="75000"/>
                  </a:schemeClr>
                </a:solidFill>
                <a:latin typeface="Times New Roman" pitchFamily="18" charset="0"/>
                <a:cs typeface="Times New Roman" pitchFamily="18" charset="0"/>
              </a:rPr>
              <a:t>Нейтральность</a:t>
            </a:r>
            <a:endParaRPr lang="ru-RU" sz="36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85720" y="857232"/>
          <a:ext cx="8715436"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85728"/>
            <a:ext cx="7772400" cy="500066"/>
          </a:xfrm>
        </p:spPr>
        <p:txBody>
          <a:bodyPr>
            <a:normAutofit fontScale="90000"/>
          </a:bodyPr>
          <a:lstStyle/>
          <a:p>
            <a:pPr algn="ctr"/>
            <a:r>
              <a:rPr lang="ru-RU" sz="3200" dirty="0" smtClean="0">
                <a:solidFill>
                  <a:schemeClr val="accent2">
                    <a:lumMod val="75000"/>
                  </a:schemeClr>
                </a:solidFill>
                <a:latin typeface="Times New Roman" pitchFamily="18" charset="0"/>
                <a:cs typeface="Times New Roman" pitchFamily="18" charset="0"/>
              </a:rPr>
              <a:t>Неправомерное поручение</a:t>
            </a:r>
            <a:endParaRPr lang="ru-RU" sz="32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85720" y="1000108"/>
          <a:ext cx="8643998"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14290"/>
            <a:ext cx="7772400" cy="500066"/>
          </a:xfrm>
        </p:spPr>
        <p:txBody>
          <a:bodyPr>
            <a:noAutofit/>
          </a:bodyPr>
          <a:lstStyle/>
          <a:p>
            <a:pPr algn="ctr"/>
            <a:r>
              <a:rPr lang="ru-RU" sz="2400" dirty="0" smtClean="0">
                <a:solidFill>
                  <a:schemeClr val="accent2">
                    <a:lumMod val="75000"/>
                  </a:schemeClr>
                </a:solidFill>
                <a:latin typeface="Times New Roman" pitchFamily="18" charset="0"/>
                <a:cs typeface="Times New Roman" pitchFamily="18" charset="0"/>
              </a:rPr>
              <a:t>Этикет государственного (муниципального) служащего</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142844" y="857232"/>
          <a:ext cx="8858312" cy="578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14290"/>
            <a:ext cx="8183880" cy="462900"/>
          </a:xfrm>
        </p:spPr>
        <p:txBody>
          <a:bodyPr>
            <a:normAutofit fontScale="90000"/>
          </a:bodyPr>
          <a:lstStyle/>
          <a:p>
            <a:pPr algn="ctr"/>
            <a:r>
              <a:rPr lang="ru-RU" sz="2400" dirty="0" smtClean="0">
                <a:solidFill>
                  <a:schemeClr val="accent2">
                    <a:lumMod val="75000"/>
                  </a:schemeClr>
                </a:solidFill>
                <a:latin typeface="Times New Roman" pitchFamily="18" charset="0"/>
                <a:cs typeface="Times New Roman" pitchFamily="18" charset="0"/>
              </a:rPr>
              <a:t>Обязанности государственного (муниципального) служащего</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714356"/>
          <a:ext cx="8183880" cy="5756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428604"/>
            <a:ext cx="7772400" cy="1143000"/>
          </a:xfrm>
        </p:spPr>
        <p:txBody>
          <a:bodyPr>
            <a:noAutofit/>
          </a:bodyPr>
          <a:lstStyle/>
          <a:p>
            <a:pPr algn="ctr"/>
            <a:r>
              <a:rPr lang="ru-RU" sz="2800" dirty="0" smtClean="0">
                <a:solidFill>
                  <a:schemeClr val="accent2">
                    <a:lumMod val="75000"/>
                  </a:schemeClr>
                </a:solidFill>
                <a:latin typeface="Times New Roman" pitchFamily="18" charset="0"/>
                <a:cs typeface="Times New Roman" pitchFamily="18" charset="0"/>
              </a:rPr>
              <a:t>Представление достоверных сведений о своих доходах, имуществе и обязательствах имущественного характера </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928662" y="1714488"/>
          <a:ext cx="7772400"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sz="quarter" idx="1"/>
          </p:nvPr>
        </p:nvGraphicFramePr>
        <p:xfrm>
          <a:off x="214282" y="1285860"/>
          <a:ext cx="8715436"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txBox="1">
            <a:spLocks/>
          </p:cNvSpPr>
          <p:nvPr/>
        </p:nvSpPr>
        <p:spPr>
          <a:xfrm>
            <a:off x="928662" y="285728"/>
            <a:ext cx="7772400" cy="857248"/>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t>Представление достоверных сведений о доходах, имуществе и обязательствах имущественного характера </a:t>
            </a:r>
            <a:endParaRPr kumimoji="0" lang="ru-RU" sz="2400" b="0"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772400" cy="846158"/>
          </a:xfrm>
        </p:spPr>
        <p:txBody>
          <a:bodyPr>
            <a:noAutofit/>
          </a:bodyPr>
          <a:lstStyle/>
          <a:p>
            <a:pPr algn="ctr"/>
            <a:r>
              <a:rPr lang="ru-RU" sz="2400" dirty="0" smtClean="0">
                <a:solidFill>
                  <a:schemeClr val="accent2">
                    <a:lumMod val="75000"/>
                  </a:schemeClr>
                </a:solidFill>
                <a:latin typeface="Times New Roman" pitchFamily="18" charset="0"/>
                <a:cs typeface="Times New Roman" pitchFamily="18" charset="0"/>
              </a:rPr>
              <a:t>Предварительное уведомление представителя нанимателя о намерении выполнять иную оплачиваемую работу</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6" name="Содержимое 5"/>
          <p:cNvGraphicFramePr>
            <a:graphicFrameLocks noGrp="1"/>
          </p:cNvGraphicFramePr>
          <p:nvPr>
            <p:ph sz="quarter" idx="1"/>
          </p:nvPr>
        </p:nvGraphicFramePr>
        <p:xfrm>
          <a:off x="214282" y="1142984"/>
          <a:ext cx="8786874"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428604"/>
            <a:ext cx="7772400" cy="917596"/>
          </a:xfrm>
        </p:spPr>
        <p:txBody>
          <a:bodyPr>
            <a:normAutofit fontScale="90000"/>
          </a:bodyPr>
          <a:lstStyle/>
          <a:p>
            <a:pPr algn="ctr"/>
            <a:r>
              <a:rPr lang="ru-RU" sz="2800" dirty="0" smtClean="0">
                <a:solidFill>
                  <a:schemeClr val="accent2">
                    <a:lumMod val="75000"/>
                  </a:schemeClr>
                </a:solidFill>
                <a:latin typeface="Times New Roman" pitchFamily="18" charset="0"/>
                <a:cs typeface="Times New Roman" pitchFamily="18" charset="0"/>
              </a:rPr>
              <a:t>Получение разрешения комиссии по соблюдению требований к служебному поведению и урегулированию конфликта интересов</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914400" y="1214422"/>
          <a:ext cx="777240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772400" cy="631844"/>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endParaRPr lang="ru-RU" sz="2800" dirty="0">
              <a:solidFill>
                <a:schemeClr val="accent1">
                  <a:lumMod val="50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85720" y="1000108"/>
          <a:ext cx="8858280" cy="5553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764</TotalTime>
  <Words>3724</Words>
  <Application>Microsoft Office PowerPoint</Application>
  <PresentationFormat>Экран (4:3)</PresentationFormat>
  <Paragraphs>115</Paragraphs>
  <Slides>35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35</vt:i4>
      </vt:variant>
    </vt:vector>
  </HeadingPairs>
  <TitlesOfParts>
    <vt:vector size="42" baseType="lpstr">
      <vt:lpstr>Calibri</vt:lpstr>
      <vt:lpstr>Cambria</vt:lpstr>
      <vt:lpstr>Franklin Gothic Book</vt:lpstr>
      <vt:lpstr>Perpetua</vt:lpstr>
      <vt:lpstr>Times New Roman</vt:lpstr>
      <vt:lpstr>Wingdings 2</vt:lpstr>
      <vt:lpstr>Справедливость</vt:lpstr>
      <vt:lpstr>Презентация PowerPoint</vt:lpstr>
      <vt:lpstr>Общие требования к антикоррупционному поведению государственного (муниципального) служащего</vt:lpstr>
      <vt:lpstr>Стандарт антикоррупционного поведения</vt:lpstr>
      <vt:lpstr>Обязанности государственного (муниципального) служащего</vt:lpstr>
      <vt:lpstr>Представление достоверных сведений о своих доходах, имуществе и обязательствах имущественного характера </vt:lpstr>
      <vt:lpstr>Презентация PowerPoint</vt:lpstr>
      <vt:lpstr>Предварительное уведомление представителя нанимателя о намерении выполнять иную оплачиваемую работу</vt:lpstr>
      <vt:lpstr>Получение разрешения комиссии по соблюдению требований к служебному поведению и урегулированию конфликта интересов</vt:lpstr>
      <vt:lpstr>Запреты, связанные с государственной (муниципальной) службой</vt:lpstr>
      <vt:lpstr>Запреты, связанные с государственной (муниципальной) службой</vt:lpstr>
      <vt:lpstr>Запреты, связанные с государственной (муниципальной) службой</vt:lpstr>
      <vt:lpstr>Запреты, связанные с государственной (муниципальной) службой</vt:lpstr>
      <vt:lpstr>Запреты, связанные с государственной (муниципальной) службой</vt:lpstr>
      <vt:lpstr>Запреты, связанные с государственной (муниципальной) службой</vt:lpstr>
      <vt:lpstr>Запреты для семьи государственного (муниципального) служащего</vt:lpstr>
      <vt:lpstr>Презентация PowerPoint</vt:lpstr>
      <vt:lpstr>Получение подарков</vt:lpstr>
      <vt:lpstr>Уведомление о получении подарка</vt:lpstr>
      <vt:lpstr>Передача принадлежащих государственному служащему ценных бумаг, акций (долей участия, паев в уставных (складочных) капиталах организаций) в доверительное управление</vt:lpstr>
      <vt:lpstr>Близкое родство или свойство с государственным служащим, если замещение должности государственной службы связано с непосредственной подчиненностью или подконтрольностью одного из них другому</vt:lpstr>
      <vt:lpstr>Проявление нейтральности, исключающей возможность влияния на свою профессиональную служебную деятельность </vt:lpstr>
      <vt:lpstr>Поддержание уровня квалификации, необходимого для надлежащего исполнения должностных обязанностей</vt:lpstr>
      <vt:lpstr>Уведомление о возможном конфликте интересов</vt:lpstr>
      <vt:lpstr>Презентация PowerPoint</vt:lpstr>
      <vt:lpstr>Конфликт интересов</vt:lpstr>
      <vt:lpstr>Личная заинтересованность</vt:lpstr>
      <vt:lpstr>Деятельность после окончания службы</vt:lpstr>
      <vt:lpstr>Конфиденциальность </vt:lpstr>
      <vt:lpstr>Служебная информация</vt:lpstr>
      <vt:lpstr>Запрет использования преимущества должностного положения</vt:lpstr>
      <vt:lpstr>Взаимоотношения служащего с политическими, религиозными, общественными объединениями</vt:lpstr>
      <vt:lpstr>Запрет участия в органах  иностранных некоммерческих организаций</vt:lpstr>
      <vt:lpstr>Нейтральность</vt:lpstr>
      <vt:lpstr>Неправомерное поручение</vt:lpstr>
      <vt:lpstr>Этикет государственного (муниципального) служащего</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Уголовная и административная ответственность за совершение коррупционных правонарушений и преступлений</dc:title>
  <dc:creator>carev-sa</dc:creator>
  <cp:lastModifiedBy>Алексей Деревянко</cp:lastModifiedBy>
  <cp:revision>85</cp:revision>
  <dcterms:created xsi:type="dcterms:W3CDTF">2015-11-13T11:30:04Z</dcterms:created>
  <dcterms:modified xsi:type="dcterms:W3CDTF">2017-07-20T07:20:32Z</dcterms:modified>
</cp:coreProperties>
</file>