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56" r:id="rId3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80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55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993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935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925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37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66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86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8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84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1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09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00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47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35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4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11EEB-D9AA-4E74-9478-6090561485C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02EA3D-1774-4CA2-BF31-6BB56F9BC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3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902" y="259991"/>
            <a:ext cx="6247125" cy="355059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36"/>
          <a:stretch/>
        </p:blipFill>
        <p:spPr>
          <a:xfrm>
            <a:off x="4159062" y="3810581"/>
            <a:ext cx="3815542" cy="29697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18981" y="400505"/>
            <a:ext cx="4295704" cy="29238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300" dirty="0" smtClean="0"/>
              <a:t>ПРОКУРАТУРА КЕМСКОГО РАЙОНА ПРЕДУПРЕЖДАЕТ!</a:t>
            </a:r>
            <a:endParaRPr lang="ru-RU" sz="13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1765" y="259991"/>
            <a:ext cx="2955065" cy="641538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ч.1 ст. 17.15 Кодекса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об административных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правонарушениях, при неисполнении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должником содержащихся в исполнительном документе требований неимущественного характера в срок, установленный судебным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приставом - исполнителем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вынесения постановления о взыскании исполнительского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сбора, виновное лицо будет привлечено к ответственности в виде штрафа до 2500 рублей для граждан,   до 20000 рублей на должностных лиц и до 50000 рублей на юридических лиц.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4744" y="259991"/>
            <a:ext cx="2947158" cy="64153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6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ч.1 ст. 17.14 Кодекса Российской Федерации об административных правонарушениях, нарушение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должником законодательства об исполнительном производстве, выразившееся в невыполнении законных требований судебного пристава-исполнителя, представлении недостоверных сведений о своих правах на имущество, несообщении об увольнении с работы, о новом месте работы, учебы, месте получения пенсии, иных доходов или месте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жительства, виновное лицо будет привлечено к ответственности в виде штрафа до 2000 рублей для граждан,   до 20000 рублей на должностных лиц и до 100000 рублей на юридических лиц.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1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1" r="18970"/>
          <a:stretch/>
        </p:blipFill>
        <p:spPr>
          <a:xfrm>
            <a:off x="3983548" y="1295400"/>
            <a:ext cx="4224904" cy="4438649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9053190" y="209549"/>
            <a:ext cx="2955065" cy="64461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52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требованиями ч.1 ст. 5.35.1 Кодекса Российской Федерации об административных правонарушениях, при неуплате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либо нетрудоспособных детей, достигших восемнадцатилетнего возраста, в течение двух и более месяцев со дня возбуждения исполнительного производства, если такие действия не содержат уголовно наказуемого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деяния, виновное лицо будет привлечено к ответственности и отбывать обязательные работы до 150 часов либо административный арест до 15 суток или административный штраф до 20000 рублей.</a:t>
            </a:r>
            <a:b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1652" y="209549"/>
            <a:ext cx="2947158" cy="64461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ч.1 ст. 157 Уголовного кодекса РФ, при неуплате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детей, а равно нетрудоспособных детей, достигших восемнадцатилетнего возраста, если это деяние совершено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неоднократно, виновное лицо может быть привлечено к ответственности в виде лишения свободы до 1 года! .</a:t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6365526"/>
            <a:ext cx="2015295" cy="2308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помощник прокурора района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27720" y="6596358"/>
            <a:ext cx="883575" cy="2308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Е.А. Никитин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1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13</Words>
  <Application>Microsoft Office PowerPoint</Application>
  <PresentationFormat>Широкоэкранный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Аспект</vt:lpstr>
      <vt:lpstr>  В соответствии с требованиями ч.1 ст. 17.15 Кодекса Российской Федерации об административных правонарушениях, при неисполнении должником содержащихся в исполнительном документе требований неимущественного характера в срок, установленный судебным приставом - исполнителем после вынесения постановления о взыскании исполнительского сбора, виновное лицо будет привлечено к ответственности в виде штрафа до 2500 рублей для граждан,   до 20000 рублей на должностных лиц и до 50000 рублей на юридических лиц.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Никитин Евгений Александрович</dc:creator>
  <cp:lastModifiedBy>Никитин Евгений Александрович</cp:lastModifiedBy>
  <cp:revision>8</cp:revision>
  <cp:lastPrinted>2021-02-02T17:26:12Z</cp:lastPrinted>
  <dcterms:created xsi:type="dcterms:W3CDTF">2021-01-30T17:32:24Z</dcterms:created>
  <dcterms:modified xsi:type="dcterms:W3CDTF">2021-02-02T17:26:20Z</dcterms:modified>
</cp:coreProperties>
</file>