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8B8B8-A8D3-4C9F-9AF2-74D82BD79F50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30755-BDB3-4FB3-8717-421D6596F4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30755-BDB3-4FB3-8717-421D6596F4E0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елкая\Downloads\img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6180" y="1268760"/>
            <a:ext cx="8267820" cy="55892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Берегите природу!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1340768"/>
            <a:ext cx="3528392" cy="4464496"/>
          </a:xfrm>
        </p:spPr>
        <p:txBody>
          <a:bodyPr anchor="t"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accent4"/>
                </a:solidFill>
              </a:rPr>
              <a:t>      </a:t>
            </a:r>
            <a:r>
              <a:rPr lang="ru-RU" sz="2000" b="1" dirty="0" smtClean="0">
                <a:solidFill>
                  <a:schemeClr val="bg1"/>
                </a:solidFill>
              </a:rPr>
              <a:t>Ответственность за правонарушения в сфере окружающей среды предусмотрена гл. 8 </a:t>
            </a:r>
            <a:r>
              <a:rPr lang="ru-RU" sz="2000" b="1" dirty="0" err="1" smtClean="0">
                <a:solidFill>
                  <a:schemeClr val="bg1"/>
                </a:solidFill>
              </a:rPr>
              <a:t>КоАП</a:t>
            </a:r>
            <a:r>
              <a:rPr lang="ru-RU" sz="2000" b="1" dirty="0" smtClean="0">
                <a:solidFill>
                  <a:schemeClr val="bg1"/>
                </a:solidFill>
              </a:rPr>
              <a:t> РФ, гл. 26 УК РФ.</a:t>
            </a:r>
          </a:p>
          <a:p>
            <a:pPr>
              <a:buNone/>
            </a:pPr>
            <a:endParaRPr lang="ru-RU" sz="20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</a:rPr>
              <a:t>      Если Вам известно о фактах нарушения экологического законодательства, сообщите в прокуратуру Звериноголовского района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</a:rPr>
              <a:t>      тел. 2-11-91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44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Берегите природу!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Берегите природу!</dc:title>
  <dc:creator>Мелкая</dc:creator>
  <cp:lastModifiedBy>Мелкая</cp:lastModifiedBy>
  <cp:revision>4</cp:revision>
  <dcterms:created xsi:type="dcterms:W3CDTF">2019-04-22T10:57:37Z</dcterms:created>
  <dcterms:modified xsi:type="dcterms:W3CDTF">2019-04-22T11:27:58Z</dcterms:modified>
</cp:coreProperties>
</file>