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660"/>
  </p:normalViewPr>
  <p:slideViewPr>
    <p:cSldViewPr>
      <p:cViewPr varScale="1">
        <p:scale>
          <a:sx n="114" d="100"/>
          <a:sy n="114" d="100"/>
        </p:scale>
        <p:origin x="19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9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1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ЗНАТЬ, ПОМНИТЬ, СОБЛЮДАТЬ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830770"/>
            <a:ext cx="832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ПРАВИЛА ПОЖАРНОЙ БЕЗОПАСНОСТИ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6784" y="2972769"/>
            <a:ext cx="3158623" cy="175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 ПОЖАРЕ ЗВОНИТЬ </a:t>
            </a:r>
          </a:p>
        </p:txBody>
      </p:sp>
      <p:pic>
        <p:nvPicPr>
          <p:cNvPr id="1026" name="Picture 2" descr="C:\Users\User\Downloads\png-clipart-telephone-call-mobile-phones-potential-differense-telephone-call-mobile-phones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85" y="4791109"/>
            <a:ext cx="2078503" cy="19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7854" y="5106510"/>
            <a:ext cx="156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72094"/>
            <a:ext cx="2864197" cy="2026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43" y="1824302"/>
            <a:ext cx="2861288" cy="21481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54" y="4472094"/>
            <a:ext cx="2861288" cy="20260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68" y="758433"/>
            <a:ext cx="1158070" cy="11580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91027" y="1818607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ОГОНЬ – НЕ ИГРА!</a:t>
            </a:r>
          </a:p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ПОЖАР – БЕДА!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58" y="1818607"/>
            <a:ext cx="1828550" cy="102784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79907" y="2298212"/>
            <a:ext cx="1557729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Прокуратура Ленинского АО </a:t>
            </a:r>
            <a:r>
              <a:rPr lang="ru-RU" sz="11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г.Тюмени</a:t>
            </a:r>
            <a:endParaRPr lang="ru-RU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18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27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Гарбуз Любовь Владимировна</cp:lastModifiedBy>
  <cp:revision>6</cp:revision>
  <dcterms:created xsi:type="dcterms:W3CDTF">2023-07-16T20:16:05Z</dcterms:created>
  <dcterms:modified xsi:type="dcterms:W3CDTF">2023-07-17T04:33:16Z</dcterms:modified>
</cp:coreProperties>
</file>