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9" r:id="rId1"/>
  </p:sldMasterIdLst>
  <p:sldIdLst>
    <p:sldId id="256" r:id="rId2"/>
  </p:sldIdLst>
  <p:sldSz cx="2879725" cy="8999538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726" y="3299833"/>
            <a:ext cx="2078684" cy="2969376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6" y="6269206"/>
            <a:ext cx="2078684" cy="147798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9989" y="5670520"/>
            <a:ext cx="439477" cy="1025907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321" y="5943975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799959"/>
            <a:ext cx="2076017" cy="4090394"/>
          </a:xfrm>
        </p:spPr>
        <p:txBody>
          <a:bodyPr anchor="ctr">
            <a:normAutofit/>
          </a:bodyPr>
          <a:lstStyle>
            <a:lvl1pPr algn="l">
              <a:defRPr sz="151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26" y="5713678"/>
            <a:ext cx="2076017" cy="2041711"/>
          </a:xfrm>
        </p:spPr>
        <p:txBody>
          <a:bodyPr anchor="ctr">
            <a:normAutofit/>
          </a:bodyPr>
          <a:lstStyle>
            <a:lvl1pPr marL="0" indent="0" algn="l">
              <a:buNone/>
              <a:defRPr sz="5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397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4155335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02" y="4257184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7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07" y="799959"/>
            <a:ext cx="1924096" cy="3799805"/>
          </a:xfrm>
        </p:spPr>
        <p:txBody>
          <a:bodyPr anchor="ctr">
            <a:normAutofit/>
          </a:bodyPr>
          <a:lstStyle>
            <a:lvl1pPr algn="l">
              <a:defRPr sz="151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0863" y="4599764"/>
            <a:ext cx="1780582" cy="49997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0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43972" indent="0">
              <a:buFontTx/>
              <a:buNone/>
              <a:defRPr/>
            </a:lvl2pPr>
            <a:lvl3pPr marL="287945" indent="0">
              <a:buFontTx/>
              <a:buNone/>
              <a:defRPr/>
            </a:lvl3pPr>
            <a:lvl4pPr marL="431917" indent="0">
              <a:buFontTx/>
              <a:buNone/>
              <a:defRPr/>
            </a:lvl4pPr>
            <a:lvl5pPr marL="5758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26" y="5713678"/>
            <a:ext cx="2076017" cy="2041711"/>
          </a:xfrm>
        </p:spPr>
        <p:txBody>
          <a:bodyPr anchor="ctr">
            <a:normAutofit/>
          </a:bodyPr>
          <a:lstStyle>
            <a:lvl1pPr marL="0" indent="0" algn="l">
              <a:buNone/>
              <a:defRPr sz="5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397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8" y="4155335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02" y="4257184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9494" y="850357"/>
            <a:ext cx="144024" cy="767383"/>
          </a:xfrm>
          <a:prstGeom prst="rect">
            <a:avLst/>
          </a:prstGeom>
        </p:spPr>
        <p:txBody>
          <a:bodyPr vert="horz" lIns="28797" tIns="14399" rIns="28797" bIns="14399" rtlCol="0" anchor="ctr">
            <a:noAutofit/>
          </a:bodyPr>
          <a:lstStyle/>
          <a:p>
            <a:pPr lvl="0"/>
            <a:r>
              <a:rPr lang="en-US" sz="251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2836" y="3812542"/>
            <a:ext cx="144024" cy="767383"/>
          </a:xfrm>
          <a:prstGeom prst="rect">
            <a:avLst/>
          </a:prstGeom>
        </p:spPr>
        <p:txBody>
          <a:bodyPr vert="horz" lIns="28797" tIns="14399" rIns="28797" bIns="14399" rtlCol="0" anchor="ctr">
            <a:noAutofit/>
          </a:bodyPr>
          <a:lstStyle/>
          <a:p>
            <a:pPr lvl="0"/>
            <a:r>
              <a:rPr lang="en-US" sz="251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49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3199837"/>
            <a:ext cx="2076017" cy="3575729"/>
          </a:xfrm>
        </p:spPr>
        <p:txBody>
          <a:bodyPr anchor="b">
            <a:normAutofit/>
          </a:bodyPr>
          <a:lstStyle>
            <a:lvl1pPr algn="l">
              <a:defRPr sz="151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26" y="6799651"/>
            <a:ext cx="2076017" cy="9574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" y="6444106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02" y="6539151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9107" y="799959"/>
            <a:ext cx="1924096" cy="3799805"/>
          </a:xfrm>
        </p:spPr>
        <p:txBody>
          <a:bodyPr anchor="ctr">
            <a:normAutofit/>
          </a:bodyPr>
          <a:lstStyle>
            <a:lvl1pPr algn="l">
              <a:defRPr sz="151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726" y="5699707"/>
            <a:ext cx="2106348" cy="10999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56">
                <a:solidFill>
                  <a:schemeClr val="accent1"/>
                </a:solidFill>
              </a:defRPr>
            </a:lvl1pPr>
            <a:lvl2pPr marL="143972" indent="0">
              <a:buFontTx/>
              <a:buNone/>
              <a:defRPr/>
            </a:lvl2pPr>
            <a:lvl3pPr marL="287945" indent="0">
              <a:buFontTx/>
              <a:buNone/>
              <a:defRPr/>
            </a:lvl3pPr>
            <a:lvl4pPr marL="431917" indent="0">
              <a:buFontTx/>
              <a:buNone/>
              <a:defRPr/>
            </a:lvl4pPr>
            <a:lvl5pPr marL="5758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26" y="6799651"/>
            <a:ext cx="2106348" cy="9574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8" y="6444106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02" y="6539151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494" y="850357"/>
            <a:ext cx="144024" cy="767383"/>
          </a:xfrm>
          <a:prstGeom prst="rect">
            <a:avLst/>
          </a:prstGeom>
        </p:spPr>
        <p:txBody>
          <a:bodyPr vert="horz" lIns="28797" tIns="14399" rIns="28797" bIns="14399" rtlCol="0" anchor="ctr">
            <a:noAutofit/>
          </a:bodyPr>
          <a:lstStyle/>
          <a:p>
            <a:pPr lvl="0"/>
            <a:r>
              <a:rPr lang="en-US" sz="251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836" y="3812542"/>
            <a:ext cx="144024" cy="767383"/>
          </a:xfrm>
          <a:prstGeom prst="rect">
            <a:avLst/>
          </a:prstGeom>
        </p:spPr>
        <p:txBody>
          <a:bodyPr vert="horz" lIns="28797" tIns="14399" rIns="28797" bIns="14399" rtlCol="0" anchor="ctr">
            <a:noAutofit/>
          </a:bodyPr>
          <a:lstStyle/>
          <a:p>
            <a:pPr lvl="0"/>
            <a:r>
              <a:rPr lang="en-US" sz="251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37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823326"/>
            <a:ext cx="2076017" cy="3779360"/>
          </a:xfrm>
        </p:spPr>
        <p:txBody>
          <a:bodyPr anchor="ctr">
            <a:normAutofit/>
          </a:bodyPr>
          <a:lstStyle>
            <a:lvl1pPr algn="l">
              <a:defRPr sz="151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726" y="5699707"/>
            <a:ext cx="2076017" cy="10999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56">
                <a:solidFill>
                  <a:schemeClr val="accent1"/>
                </a:solidFill>
              </a:defRPr>
            </a:lvl1pPr>
            <a:lvl2pPr marL="143972" indent="0">
              <a:buFontTx/>
              <a:buNone/>
              <a:defRPr/>
            </a:lvl2pPr>
            <a:lvl3pPr marL="287945" indent="0">
              <a:buFontTx/>
              <a:buNone/>
              <a:defRPr/>
            </a:lvl3pPr>
            <a:lvl4pPr marL="431917" indent="0">
              <a:buFontTx/>
              <a:buNone/>
              <a:defRPr/>
            </a:lvl4pPr>
            <a:lvl5pPr marL="5758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26" y="6799651"/>
            <a:ext cx="2076017" cy="9574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6444106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02" y="6539151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3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261" y="823326"/>
            <a:ext cx="521567" cy="693378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726" y="823326"/>
            <a:ext cx="1485322" cy="6933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03" y="819000"/>
            <a:ext cx="2075140" cy="16808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26" y="2799856"/>
            <a:ext cx="2076017" cy="49572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7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2722383"/>
            <a:ext cx="2076017" cy="1927460"/>
          </a:xfrm>
        </p:spPr>
        <p:txBody>
          <a:bodyPr anchor="b"/>
          <a:lstStyle>
            <a:lvl1pPr algn="l">
              <a:defRPr sz="12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26" y="4699759"/>
            <a:ext cx="2076017" cy="1129076"/>
          </a:xfrm>
        </p:spPr>
        <p:txBody>
          <a:bodyPr anchor="t"/>
          <a:lstStyle>
            <a:lvl1pPr marL="0" indent="0" algn="l">
              <a:buNone/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397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" y="4155335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02" y="4257184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726" y="2803933"/>
            <a:ext cx="1007000" cy="4943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881" y="2803933"/>
            <a:ext cx="1006862" cy="4943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02" y="1033784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429" y="2921931"/>
            <a:ext cx="905298" cy="756211"/>
          </a:xfrm>
        </p:spPr>
        <p:txBody>
          <a:bodyPr anchor="b">
            <a:noAutofit/>
          </a:bodyPr>
          <a:lstStyle>
            <a:lvl1pPr marL="0" indent="0">
              <a:buNone/>
              <a:defRPr sz="756" b="0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26" y="3678142"/>
            <a:ext cx="1007001" cy="40755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1296" y="2917695"/>
            <a:ext cx="904871" cy="756211"/>
          </a:xfrm>
        </p:spPr>
        <p:txBody>
          <a:bodyPr anchor="b">
            <a:noAutofit/>
          </a:bodyPr>
          <a:lstStyle>
            <a:lvl1pPr marL="0" indent="0">
              <a:buNone/>
              <a:defRPr sz="756" b="0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9750" y="3673906"/>
            <a:ext cx="1006417" cy="40755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02" y="1033784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03" y="819000"/>
            <a:ext cx="2075140" cy="16808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9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585387"/>
            <a:ext cx="828136" cy="1281184"/>
          </a:xfrm>
        </p:spPr>
        <p:txBody>
          <a:bodyPr anchor="b"/>
          <a:lstStyle>
            <a:lvl1pPr algn="l">
              <a:defRPr sz="63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871" y="585389"/>
            <a:ext cx="1193872" cy="710588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26" y="2097810"/>
            <a:ext cx="828136" cy="5593461"/>
          </a:xfrm>
        </p:spPr>
        <p:txBody>
          <a:bodyPr/>
          <a:lstStyle>
            <a:lvl1pPr marL="0" indent="0">
              <a:buNone/>
              <a:defRPr sz="441"/>
            </a:lvl1pPr>
            <a:lvl2pPr marL="143972" indent="0">
              <a:buNone/>
              <a:defRPr sz="378"/>
            </a:lvl2pPr>
            <a:lvl3pPr marL="287945" indent="0">
              <a:buNone/>
              <a:defRPr sz="315"/>
            </a:lvl3pPr>
            <a:lvl4pPr marL="431917" indent="0">
              <a:buNone/>
              <a:defRPr sz="283"/>
            </a:lvl4pPr>
            <a:lvl5pPr marL="575889" indent="0">
              <a:buNone/>
              <a:defRPr sz="283"/>
            </a:lvl5pPr>
            <a:lvl6pPr marL="719861" indent="0">
              <a:buNone/>
              <a:defRPr sz="283"/>
            </a:lvl6pPr>
            <a:lvl7pPr marL="863834" indent="0">
              <a:buNone/>
              <a:defRPr sz="283"/>
            </a:lvl7pPr>
            <a:lvl8pPr marL="1007806" indent="0">
              <a:buNone/>
              <a:defRPr sz="283"/>
            </a:lvl8pPr>
            <a:lvl9pPr marL="1151778" indent="0">
              <a:buNone/>
              <a:defRPr sz="2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933278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2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" y="6299677"/>
            <a:ext cx="2076017" cy="743712"/>
          </a:xfrm>
        </p:spPr>
        <p:txBody>
          <a:bodyPr anchor="b">
            <a:normAutofit/>
          </a:bodyPr>
          <a:lstStyle>
            <a:lvl1pPr algn="l">
              <a:defRPr sz="75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726" y="833245"/>
            <a:ext cx="2076017" cy="5058756"/>
          </a:xfrm>
        </p:spPr>
        <p:txBody>
          <a:bodyPr anchor="t">
            <a:normAutofit/>
          </a:bodyPr>
          <a:lstStyle>
            <a:lvl1pPr marL="0" indent="0" algn="ctr">
              <a:buNone/>
              <a:defRPr sz="504"/>
            </a:lvl1pPr>
            <a:lvl2pPr marL="143972" indent="0">
              <a:buNone/>
              <a:defRPr sz="504"/>
            </a:lvl2pPr>
            <a:lvl3pPr marL="287945" indent="0">
              <a:buNone/>
              <a:defRPr sz="504"/>
            </a:lvl3pPr>
            <a:lvl4pPr marL="431917" indent="0">
              <a:buNone/>
              <a:defRPr sz="504"/>
            </a:lvl4pPr>
            <a:lvl5pPr marL="575889" indent="0">
              <a:buNone/>
              <a:defRPr sz="504"/>
            </a:lvl5pPr>
            <a:lvl6pPr marL="719861" indent="0">
              <a:buNone/>
              <a:defRPr sz="504"/>
            </a:lvl6pPr>
            <a:lvl7pPr marL="863834" indent="0">
              <a:buNone/>
              <a:defRPr sz="504"/>
            </a:lvl7pPr>
            <a:lvl8pPr marL="1007806" indent="0">
              <a:buNone/>
              <a:defRPr sz="504"/>
            </a:lvl8pPr>
            <a:lvl9pPr marL="1151778" indent="0">
              <a:buNone/>
              <a:defRPr sz="50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26" y="7043389"/>
            <a:ext cx="2076017" cy="647883"/>
          </a:xfrm>
        </p:spPr>
        <p:txBody>
          <a:bodyPr>
            <a:normAutofit/>
          </a:bodyPr>
          <a:lstStyle>
            <a:lvl1pPr marL="0" indent="0">
              <a:buNone/>
              <a:defRPr sz="378"/>
            </a:lvl1pPr>
            <a:lvl2pPr marL="143972" indent="0">
              <a:buNone/>
              <a:defRPr sz="378"/>
            </a:lvl2pPr>
            <a:lvl3pPr marL="287945" indent="0">
              <a:buNone/>
              <a:defRPr sz="315"/>
            </a:lvl3pPr>
            <a:lvl4pPr marL="431917" indent="0">
              <a:buNone/>
              <a:defRPr sz="283"/>
            </a:lvl4pPr>
            <a:lvl5pPr marL="575889" indent="0">
              <a:buNone/>
              <a:defRPr sz="283"/>
            </a:lvl5pPr>
            <a:lvl6pPr marL="719861" indent="0">
              <a:buNone/>
              <a:defRPr sz="283"/>
            </a:lvl6pPr>
            <a:lvl7pPr marL="863834" indent="0">
              <a:buNone/>
              <a:defRPr sz="283"/>
            </a:lvl7pPr>
            <a:lvl8pPr marL="1007806" indent="0">
              <a:buNone/>
              <a:defRPr sz="283"/>
            </a:lvl8pPr>
            <a:lvl9pPr marL="1151778" indent="0">
              <a:buNone/>
              <a:defRPr sz="2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" y="6444106"/>
            <a:ext cx="427788" cy="66663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02" y="6539151"/>
            <a:ext cx="184227" cy="4791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99985"/>
            <a:ext cx="623940" cy="871166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6431" y="374"/>
            <a:ext cx="614830" cy="899293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57595" cy="8999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03" y="819000"/>
            <a:ext cx="2075140" cy="1680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26" y="2799856"/>
            <a:ext cx="2076017" cy="509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7766" y="8050885"/>
            <a:ext cx="241356" cy="485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726" y="8051830"/>
            <a:ext cx="180029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61002" y="1033784"/>
            <a:ext cx="18422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p:txStyles>
    <p:titleStyle>
      <a:lvl1pPr algn="l" defTabSz="143972" rtl="0" eaLnBrk="1" latinLnBrk="0" hangingPunct="1">
        <a:spcBef>
          <a:spcPct val="0"/>
        </a:spcBef>
        <a:buNone/>
        <a:defRPr sz="113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7979" indent="-107979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5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33955" indent="-89983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5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9931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4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3903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47875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91848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35820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79792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23764" indent="-71986" algn="l" defTabSz="143972" rtl="0" eaLnBrk="1" latinLnBrk="0" hangingPunct="1">
        <a:spcBef>
          <a:spcPts val="315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1pPr>
      <a:lvl2pPr marL="143972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87945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3pPr>
      <a:lvl4pPr marL="431917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575889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19861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863834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07806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151778" algn="l" defTabSz="143972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6" y="956935"/>
            <a:ext cx="1400284" cy="78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2310"/>
            <a:ext cx="2879723" cy="179722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821" y="1294071"/>
            <a:ext cx="2370397" cy="4891615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/>
            <a:r>
              <a:rPr lang="ru-RU" sz="3199" b="1" dirty="0">
                <a:solidFill>
                  <a:schemeClr val="accent5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					</a:t>
            </a:r>
          </a:p>
          <a:p>
            <a:pPr algn="just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/>
            <a:endParaRPr lang="ru-RU" sz="3199" b="1" dirty="0">
              <a:solidFill>
                <a:schemeClr val="accent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just"/>
            <a:endParaRPr lang="ru-RU" sz="880" dirty="0" smtClean="0">
              <a:latin typeface="Arial Black" panose="020B0A04020102020204" pitchFamily="34" charset="0"/>
            </a:endParaRPr>
          </a:p>
          <a:p>
            <a:pPr algn="just"/>
            <a:endParaRPr lang="ru-RU" sz="880" dirty="0">
              <a:latin typeface="Arial Black" panose="020B0A04020102020204" pitchFamily="34" charset="0"/>
            </a:endParaRPr>
          </a:p>
          <a:p>
            <a:pPr algn="just"/>
            <a:endParaRPr lang="ru-RU" sz="880" dirty="0" smtClean="0">
              <a:latin typeface="Arial Black" panose="020B0A04020102020204" pitchFamily="34" charset="0"/>
            </a:endParaRPr>
          </a:p>
          <a:p>
            <a:pPr algn="just"/>
            <a:endParaRPr lang="ru-RU" sz="880" dirty="0">
              <a:latin typeface="Arial Black" panose="020B0A04020102020204" pitchFamily="34" charset="0"/>
            </a:endParaRPr>
          </a:p>
          <a:p>
            <a:pPr algn="just"/>
            <a:endParaRPr lang="ru-RU" sz="880" dirty="0" smtClean="0">
              <a:latin typeface="Arial Black" panose="020B0A04020102020204" pitchFamily="34" charset="0"/>
            </a:endParaRPr>
          </a:p>
          <a:p>
            <a:pPr algn="just"/>
            <a:endParaRPr lang="ru-RU" sz="880" dirty="0">
              <a:latin typeface="Arial Black" panose="020B0A04020102020204" pitchFamily="34" charset="0"/>
            </a:endParaRPr>
          </a:p>
          <a:p>
            <a:pPr algn="just"/>
            <a:endParaRPr lang="ru-RU" sz="2559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ДЕТИ!!</a:t>
            </a:r>
            <a:r>
              <a:rPr lang="ru-RU" sz="2800" dirty="0" smtClean="0">
                <a:latin typeface="Arial Black" panose="020B0A04020102020204" pitchFamily="34" charset="0"/>
              </a:rPr>
              <a:t>! Ходите </a:t>
            </a:r>
            <a:r>
              <a:rPr lang="ru-RU" sz="2800" dirty="0">
                <a:latin typeface="Arial Black" panose="020B0A04020102020204" pitchFamily="34" charset="0"/>
              </a:rPr>
              <a:t>только по тротуару</a:t>
            </a:r>
            <a:r>
              <a:rPr lang="ru-RU" sz="2800" dirty="0" smtClean="0">
                <a:latin typeface="Arial Black" panose="020B0A04020102020204" pitchFamily="34" charset="0"/>
              </a:rPr>
              <a:t>!</a:t>
            </a:r>
          </a:p>
          <a:p>
            <a:pPr marL="182834" indent="-182834" algn="just">
              <a:buAutoNum type="arabicPeriod"/>
            </a:pPr>
            <a:endParaRPr lang="ru-RU" sz="2800" dirty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>
                <a:latin typeface="Arial Black" panose="020B0A04020102020204" pitchFamily="34" charset="0"/>
              </a:rPr>
              <a:t>Переходите улицу в места, где имеются линии или указатели перехода, а где их нет – на перекрестках по линии тротуаров</a:t>
            </a:r>
            <a:r>
              <a:rPr lang="ru-RU" sz="2800" i="1" dirty="0" smtClean="0">
                <a:latin typeface="Arial Black" panose="020B0A04020102020204" pitchFamily="34" charset="0"/>
              </a:rPr>
              <a:t>.</a:t>
            </a:r>
            <a:endParaRPr lang="ru-RU" sz="2800" i="1" dirty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 smtClean="0">
                <a:latin typeface="Arial Black" panose="020B0A04020102020204" pitchFamily="34" charset="0"/>
              </a:rPr>
              <a:t>Не </a:t>
            </a:r>
            <a:r>
              <a:rPr lang="ru-RU" sz="2800" i="1" dirty="0">
                <a:latin typeface="Arial Black" panose="020B0A04020102020204" pitchFamily="34" charset="0"/>
              </a:rPr>
              <a:t>перебегайте дорогу перед близко идущим транспортом!</a:t>
            </a: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 smtClean="0">
                <a:latin typeface="Arial Black" panose="020B0A04020102020204" pitchFamily="34" charset="0"/>
              </a:rPr>
              <a:t>Езда </a:t>
            </a:r>
            <a:r>
              <a:rPr lang="ru-RU" sz="2800" i="1" dirty="0">
                <a:latin typeface="Arial Black" panose="020B0A04020102020204" pitchFamily="34" charset="0"/>
              </a:rPr>
              <a:t>на велосипедах по улицам и дорогам разрешается детям не моложе 14 лет. Если вам нет 14 лет, можно кататься на велосипеде во дворах и на специальных площадках.</a:t>
            </a: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>
                <a:latin typeface="Arial Black" panose="020B0A04020102020204" pitchFamily="34" charset="0"/>
              </a:rPr>
              <a:t>Соблюдайте правила пользования городским транспортом</a:t>
            </a:r>
            <a:r>
              <a:rPr lang="ru-RU" sz="2800" i="1" dirty="0" smtClean="0">
                <a:latin typeface="Arial Black" panose="020B0A04020102020204" pitchFamily="34" charset="0"/>
              </a:rPr>
              <a:t>..</a:t>
            </a:r>
            <a:endParaRPr lang="en-US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en-US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 smtClean="0">
                <a:latin typeface="Arial Black" panose="020B0A04020102020204" pitchFamily="34" charset="0"/>
              </a:rPr>
              <a:t>Ожидать </a:t>
            </a:r>
            <a:r>
              <a:rPr lang="ru-RU" sz="2800" i="1" dirty="0">
                <a:latin typeface="Arial Black" panose="020B0A04020102020204" pitchFamily="34" charset="0"/>
              </a:rPr>
              <a:t>автобусы разрешается только на посадочных площадках, а где их нет – на  тротуарах и обочине.</a:t>
            </a:r>
          </a:p>
          <a:p>
            <a:pPr marL="182834" indent="-182834" algn="just">
              <a:buAutoNum type="arabicPeriod"/>
            </a:pPr>
            <a:endParaRPr lang="ru-RU" sz="2800" i="1" dirty="0" smtClean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endParaRPr lang="ru-RU" sz="2800" i="1" dirty="0">
              <a:latin typeface="Arial Black" panose="020B0A04020102020204" pitchFamily="34" charset="0"/>
            </a:endParaRPr>
          </a:p>
          <a:p>
            <a:pPr marL="182834" indent="-182834" algn="just">
              <a:buAutoNum type="arabicPeriod"/>
            </a:pPr>
            <a:r>
              <a:rPr lang="ru-RU" sz="2800" i="1" dirty="0">
                <a:latin typeface="Arial Black" panose="020B0A04020102020204" pitchFamily="34" charset="0"/>
              </a:rPr>
              <a:t>Не допустимо выходить на дорогу из – за стоящих на остановке автобусов, движущихся и стоящих машин, из- за насаждений, угла дома или крутого поворота дороги. </a:t>
            </a:r>
          </a:p>
          <a:p>
            <a:pPr marL="182834" indent="-182834">
              <a:buAutoNum type="arabicPeriod"/>
            </a:pPr>
            <a:endParaRPr lang="ru-RU" sz="2559" dirty="0">
              <a:latin typeface="Arial Black" panose="020B0A04020102020204" pitchFamily="34" charset="0"/>
            </a:endParaRPr>
          </a:p>
          <a:p>
            <a:pPr marL="182834" indent="-182834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2879724" cy="139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98" tIns="10799" rIns="21598" bIns="10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4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ПРОКУРАТУРА ТРУСОВСКОГО РАЙОНА </a:t>
            </a:r>
          </a:p>
          <a:p>
            <a:pPr algn="ctr"/>
            <a:r>
              <a:rPr lang="ru-RU" sz="64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Г. АСТРАХАНИ</a:t>
            </a:r>
          </a:p>
          <a:p>
            <a:pPr algn="ctr"/>
            <a:endParaRPr lang="ru-RU" sz="640" b="1" dirty="0"/>
          </a:p>
          <a:p>
            <a:pPr algn="ctr"/>
            <a:r>
              <a:rPr lang="ru-RU" sz="640" b="1" dirty="0">
                <a:latin typeface="Arial Black" panose="020B0A04020102020204" pitchFamily="34" charset="0"/>
              </a:rPr>
              <a:t>ПАМЯТКА ДЛЯ УЧАЩИХСЯ ПО ПРАВИЛАМ ДОРОЖНОГО ДВИЖЕНИЯ</a:t>
            </a:r>
          </a:p>
          <a:p>
            <a:pPr algn="ctr"/>
            <a:endParaRPr lang="ru-RU" sz="425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284"/>
            <a:ext cx="2889956" cy="16317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91" y="1"/>
            <a:ext cx="775184" cy="440994"/>
          </a:xfrm>
          <a:prstGeom prst="rect">
            <a:avLst/>
          </a:prstGeom>
        </p:spPr>
      </p:pic>
      <p:sp>
        <p:nvSpPr>
          <p:cNvPr id="6" name="Управляющая кнопка: звук 5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10233" y="2766624"/>
            <a:ext cx="350229" cy="417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422</TotalTime>
  <Words>13</Words>
  <Application>Microsoft Office PowerPoint</Application>
  <PresentationFormat>Произвольный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Yu Gothic UI Semilight</vt:lpstr>
      <vt:lpstr>Arial</vt:lpstr>
      <vt:lpstr>Arial Black</vt:lpstr>
      <vt:lpstr>Century Gothic</vt:lpstr>
      <vt:lpstr>Wingdings 3</vt:lpstr>
      <vt:lpstr>Легкий дым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Круглова Ирина Евгеньевна</dc:creator>
  <cp:lastModifiedBy>Круглова Ирина Евгеньевна</cp:lastModifiedBy>
  <cp:revision>27</cp:revision>
  <cp:lastPrinted>2023-09-21T14:17:57Z</cp:lastPrinted>
  <dcterms:created xsi:type="dcterms:W3CDTF">2023-09-20T06:40:11Z</dcterms:created>
  <dcterms:modified xsi:type="dcterms:W3CDTF">2023-09-29T10:30:09Z</dcterms:modified>
</cp:coreProperties>
</file>