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ADC57-7799-E08E-95B6-2F243BF76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938" y="195308"/>
            <a:ext cx="11304124" cy="871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Прокуратура Трусовского района г. Астрахани ИНФОРМИРУЕТ:</a:t>
            </a:r>
            <a:br>
              <a:rPr lang="ru-RU" sz="2400" b="1" dirty="0"/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МОШЕННИКИ!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6861A5-B5CC-BBD4-2D49-2D7E85876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852" y="1066800"/>
            <a:ext cx="4924148" cy="122363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/>
              <a:t>В настоящее время участились случаи мошеннических действий, </a:t>
            </a:r>
          </a:p>
          <a:p>
            <a:pPr>
              <a:spcAft>
                <a:spcPts val="0"/>
              </a:spcAft>
            </a:pPr>
            <a:r>
              <a:rPr lang="ru-RU" b="1" dirty="0"/>
              <a:t>Для этого существует множество методов и схем обмана граждан с целью получения денежных средств: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7866696-2BFF-EEC2-EE48-B5F4DD3EE135}"/>
              </a:ext>
            </a:extLst>
          </p:cNvPr>
          <p:cNvSpPr/>
          <p:nvPr/>
        </p:nvSpPr>
        <p:spPr>
          <a:xfrm>
            <a:off x="613190" y="2290440"/>
            <a:ext cx="5334849" cy="871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«ВАША КАРТА ЗАБЛОКИРОВАНА»</a:t>
            </a:r>
          </a:p>
          <a:p>
            <a:pPr algn="ctr"/>
            <a:r>
              <a:rPr lang="en-US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SMS-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сообщение о якобы заблокированной банковской карте, для разблокировки которой требуется сообщить ПИН-код Вашей карты либо провести определенные действия с помощью банкомата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E4BD5F0-E321-24F9-BB67-11E1B950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81" y="631054"/>
            <a:ext cx="1082771" cy="108277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F78232A-56D5-B005-62C9-C642F4F2A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99" y="2302722"/>
            <a:ext cx="235454" cy="235454"/>
          </a:xfrm>
          <a:prstGeom prst="rect">
            <a:avLst/>
          </a:prstGeom>
        </p:spPr>
      </p:pic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F253DB76-86C8-8B04-06F2-CE87C44234DE}"/>
              </a:ext>
            </a:extLst>
          </p:cNvPr>
          <p:cNvSpPr/>
          <p:nvPr/>
        </p:nvSpPr>
        <p:spPr>
          <a:xfrm>
            <a:off x="630466" y="3190259"/>
            <a:ext cx="5334849" cy="5605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«РОДСТВЕННИК В БЕДЕ»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крупной суммы денег для решения проблемы 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якобы попавшим в беду родственников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B783E64-110A-42F9-7E01-288756A984B3}"/>
              </a:ext>
            </a:extLst>
          </p:cNvPr>
          <p:cNvSpPr/>
          <p:nvPr/>
        </p:nvSpPr>
        <p:spPr>
          <a:xfrm>
            <a:off x="620729" y="5936443"/>
            <a:ext cx="5334849" cy="6453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«ОШИБОЧНЫЙ ПЕРЕВОД СРЕДСТВ»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Просят вернуть деньги за ошибочный перевод средств, дополнительно снимая средства со счета по чеку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7F58EBD-A6E3-5B9A-4200-639AA58B5CD1}"/>
              </a:ext>
            </a:extLst>
          </p:cNvPr>
          <p:cNvSpPr/>
          <p:nvPr/>
        </p:nvSpPr>
        <p:spPr>
          <a:xfrm>
            <a:off x="613188" y="3778520"/>
            <a:ext cx="5334849" cy="5656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 ВЫИГРАЛИ»</a:t>
            </a:r>
          </a:p>
          <a:p>
            <a:pPr algn="ctr"/>
            <a:r>
              <a:rPr lang="en-US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SMS-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сообщение или телефонный звонок,  что Вы стали победителем 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Вам положен приз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89247A6-5CD0-0D1C-D834-ADCDDCFA689A}"/>
              </a:ext>
            </a:extLst>
          </p:cNvPr>
          <p:cNvSpPr/>
          <p:nvPr/>
        </p:nvSpPr>
        <p:spPr>
          <a:xfrm>
            <a:off x="613188" y="4369267"/>
            <a:ext cx="5334849" cy="6453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«ЗВОНОК ИЗ ПРАВООХРАНИТЕЛЬНЫХ ОРГАНОВ»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Телефонный звонок из «Банка», а затем из «полиции» о необходимости перевода денежных средств на «более безопасный банковский счет»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68355C9-EDB0-7022-1674-BC8F974753BE}"/>
              </a:ext>
            </a:extLst>
          </p:cNvPr>
          <p:cNvSpPr/>
          <p:nvPr/>
        </p:nvSpPr>
        <p:spPr>
          <a:xfrm>
            <a:off x="613188" y="5036384"/>
            <a:ext cx="5334849" cy="871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«ВАМ ПОЛОЖЕНА КОМПЕНСАЦИЯ»</a:t>
            </a:r>
          </a:p>
          <a:p>
            <a:pPr algn="ctr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якобы положена компенсация за приобретенные ранее некачественные БАДы, медицинские препараты, для получения которой Вам необходимо оплатить пошлины или проценты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25A2E07-383A-4FC1-FA6E-078E27DCA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17" y="4391269"/>
            <a:ext cx="235454" cy="23545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A0EFE1B-9748-2EFE-9AAF-B00C40B8A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99" y="5055873"/>
            <a:ext cx="235454" cy="23545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AB12D27-766A-AFFB-2225-1EBF4D465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99" y="3185201"/>
            <a:ext cx="235454" cy="23545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C95FB7E-7384-4C91-FB78-6B187A599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17" y="3759906"/>
            <a:ext cx="235454" cy="23545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EE46E41-7BFF-BDAB-FBE8-04367B4E1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50" y="5973849"/>
            <a:ext cx="235454" cy="235454"/>
          </a:xfrm>
          <a:prstGeom prst="rect">
            <a:avLst/>
          </a:prstGeom>
        </p:spPr>
      </p:pic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45C7013E-3253-3702-54E0-19CABACE1133}"/>
              </a:ext>
            </a:extLst>
          </p:cNvPr>
          <p:cNvSpPr txBox="1">
            <a:spLocks/>
          </p:cNvSpPr>
          <p:nvPr/>
        </p:nvSpPr>
        <p:spPr>
          <a:xfrm>
            <a:off x="6309694" y="1172730"/>
            <a:ext cx="5438368" cy="2760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бдительны: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b="1" dirty="0"/>
              <a:t>Не передавайте по инициативе звонящего денежные средства путем перевода или лично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b="1" dirty="0"/>
              <a:t>Не сообщайте третьим лицам данные своих банковских карт</a:t>
            </a:r>
          </a:p>
          <a:p>
            <a:pPr>
              <a:spcAft>
                <a:spcPts val="1200"/>
              </a:spcAft>
            </a:pPr>
            <a:r>
              <a:rPr lang="ru-RU" sz="1600" b="1" dirty="0"/>
              <a:t>При подозрительном звонке незамедлительно прекратите разговор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chemeClr val="bg2"/>
              </a:solidFill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70C21194-A3A9-647E-9456-B969F85F3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8197" y="4585726"/>
            <a:ext cx="1874243" cy="1996069"/>
          </a:xfrm>
          <a:prstGeom prst="rect">
            <a:avLst/>
          </a:prstGeom>
        </p:spPr>
      </p:pic>
      <p:sp>
        <p:nvSpPr>
          <p:cNvPr id="30" name="Подзаголовок 2">
            <a:extLst>
              <a:ext uri="{FF2B5EF4-FFF2-40B4-BE49-F238E27FC236}">
                <a16:creationId xmlns:a16="http://schemas.microsoft.com/office/drawing/2014/main" id="{8E764343-73BC-1833-A47F-68253916C374}"/>
              </a:ext>
            </a:extLst>
          </p:cNvPr>
          <p:cNvSpPr txBox="1">
            <a:spLocks/>
          </p:cNvSpPr>
          <p:nvPr/>
        </p:nvSpPr>
        <p:spPr>
          <a:xfrm>
            <a:off x="6485909" y="4316912"/>
            <a:ext cx="5438368" cy="223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стали жертвой мошенников, безотлагательно обратитесь в банк или полицию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Подробнее о том, что нужно делать в этом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случае, можно найти на сайте «Госуслуги»;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откройте раздел «Жизненные ситуации, затем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«Финансовое мошенничество» 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«Что делать при обмане»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Столкнулись с мошенниками?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Звоните по телефону: 112</a:t>
            </a:r>
          </a:p>
        </p:txBody>
      </p:sp>
    </p:spTree>
    <p:extLst>
      <p:ext uri="{BB962C8B-B14F-4D97-AF65-F5344CB8AC3E}">
        <p14:creationId xmlns:p14="http://schemas.microsoft.com/office/powerpoint/2010/main" val="55841204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265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Сектор</vt:lpstr>
      <vt:lpstr>Прокуратура Трусовского района г. Астрахани ИНФОРМИРУЕТ: ВНИМАНИЕ! МОШЕННИКИ!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Трусовского района г. Астрахани ИНФОРМИРУЕТ: ВНИМАНИЕ! МОШЕННИКИ!</dc:title>
  <dc:creator>uspeh ddt</dc:creator>
  <cp:lastModifiedBy>uspeh ddt</cp:lastModifiedBy>
  <cp:revision>5</cp:revision>
  <dcterms:created xsi:type="dcterms:W3CDTF">2023-09-11T07:05:52Z</dcterms:created>
  <dcterms:modified xsi:type="dcterms:W3CDTF">2023-09-11T08:29:01Z</dcterms:modified>
</cp:coreProperties>
</file>