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8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2BFD-BBCE-4DC7-A9E9-DC7EFC8CD5A6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4116E-8690-45F6-BDEF-6E14AB2C0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627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2BFD-BBCE-4DC7-A9E9-DC7EFC8CD5A6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4116E-8690-45F6-BDEF-6E14AB2C0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8062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2BFD-BBCE-4DC7-A9E9-DC7EFC8CD5A6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4116E-8690-45F6-BDEF-6E14AB2C0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613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2BFD-BBCE-4DC7-A9E9-DC7EFC8CD5A6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4116E-8690-45F6-BDEF-6E14AB2C085A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1880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2BFD-BBCE-4DC7-A9E9-DC7EFC8CD5A6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4116E-8690-45F6-BDEF-6E14AB2C0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472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2BFD-BBCE-4DC7-A9E9-DC7EFC8CD5A6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4116E-8690-45F6-BDEF-6E14AB2C0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479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2BFD-BBCE-4DC7-A9E9-DC7EFC8CD5A6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4116E-8690-45F6-BDEF-6E14AB2C0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337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2BFD-BBCE-4DC7-A9E9-DC7EFC8CD5A6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4116E-8690-45F6-BDEF-6E14AB2C0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3212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2BFD-BBCE-4DC7-A9E9-DC7EFC8CD5A6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4116E-8690-45F6-BDEF-6E14AB2C0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128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2BFD-BBCE-4DC7-A9E9-DC7EFC8CD5A6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4116E-8690-45F6-BDEF-6E14AB2C0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634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2BFD-BBCE-4DC7-A9E9-DC7EFC8CD5A6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4116E-8690-45F6-BDEF-6E14AB2C0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007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2BFD-BBCE-4DC7-A9E9-DC7EFC8CD5A6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4116E-8690-45F6-BDEF-6E14AB2C0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306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2BFD-BBCE-4DC7-A9E9-DC7EFC8CD5A6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4116E-8690-45F6-BDEF-6E14AB2C0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219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2BFD-BBCE-4DC7-A9E9-DC7EFC8CD5A6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4116E-8690-45F6-BDEF-6E14AB2C0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94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2BFD-BBCE-4DC7-A9E9-DC7EFC8CD5A6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4116E-8690-45F6-BDEF-6E14AB2C0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122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2BFD-BBCE-4DC7-A9E9-DC7EFC8CD5A6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4116E-8690-45F6-BDEF-6E14AB2C0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978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E2BFD-BBCE-4DC7-A9E9-DC7EFC8CD5A6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4116E-8690-45F6-BDEF-6E14AB2C0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938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9E2BFD-BBCE-4DC7-A9E9-DC7EFC8CD5A6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4116E-8690-45F6-BDEF-6E14AB2C08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5884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  <p:sldLayoutId id="2147483926" r:id="rId14"/>
    <p:sldLayoutId id="2147483927" r:id="rId15"/>
    <p:sldLayoutId id="2147483928" r:id="rId16"/>
    <p:sldLayoutId id="2147483929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78000"/>
                <a:satMod val="220000"/>
              </a:schemeClr>
            </a:gs>
            <a:gs pos="100000">
              <a:schemeClr val="bg1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Материнский </a:t>
            </a:r>
            <a:r>
              <a:rPr lang="ru-RU" dirty="0"/>
              <a:t>(семейный</a:t>
            </a:r>
            <a:r>
              <a:rPr lang="ru-RU" dirty="0" smtClean="0"/>
              <a:t>) капитал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Основные направления расходования средств материнского капитала. Ответственность за неправомерное использование денежных средств.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227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Нормативные правовые акты: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Федеральный закон от 29.12.2006 № 256-ФЗ «О дополнительных мерах государственной поддержки семей, имеющих детей»</a:t>
            </a:r>
          </a:p>
          <a:p>
            <a:r>
              <a:rPr lang="ru-RU" dirty="0" smtClean="0"/>
              <a:t>Федеральный закон от 01.03.2020 № 35-ФЗ «О внесении изменений в отдельные законодательные акты Российской Федерации по вопросам, связанным с распоряжением средствами материнского (семейного) капитала». </a:t>
            </a:r>
          </a:p>
          <a:p>
            <a:r>
              <a:rPr lang="ru-RU" dirty="0" smtClean="0"/>
              <a:t>Уголовный кодекс Российской Федерации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1650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900" dirty="0" smtClean="0"/>
              <a:t>Кто имеет право на получение средств материнского (семейного) капитала:</a:t>
            </a:r>
            <a:endParaRPr lang="ru-RU" sz="29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1) женщины, родившие (усыновившие) второго ребенка начиная с 1 января 2007 года;</a:t>
            </a:r>
          </a:p>
          <a:p>
            <a:r>
              <a:rPr lang="ru-RU" dirty="0" smtClean="0"/>
              <a:t>2) женщины, родивших (усыновившие) третьего ребенка или последующих детей начиная с 1 января 2007 года, если ранее они не воспользовались правом на дополнительные меры государственной поддержки;</a:t>
            </a:r>
          </a:p>
          <a:p>
            <a:r>
              <a:rPr lang="ru-RU" dirty="0" smtClean="0"/>
              <a:t>3) мужчины, являющиеся единственными усыновителями второго, третьего ребенка или последующих детей, ранее не воспользовавшихся правом на дополнительные меры государственной поддержки, если решение суда об усыновлении вступило в законную силу начиная с 1 января 2007 года;</a:t>
            </a:r>
          </a:p>
          <a:p>
            <a:r>
              <a:rPr lang="ru-RU" dirty="0" smtClean="0"/>
              <a:t>4) женщины, родившие (усыновившие) первого ребенка начиная с 1 января 2020 года;</a:t>
            </a:r>
          </a:p>
          <a:p>
            <a:r>
              <a:rPr lang="ru-RU" dirty="0" smtClean="0"/>
              <a:t>5) мужчины, являющиеся единственными усыновителями первого ребенка, ранее не воспользовавшихся правом на дополнительные меры государственной поддержки, если решение суда об усыновлении вступило в законную силу начиная с 1 января 2020 года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6352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5 направлений, по которым можно распорядиться средствами материнского капитала: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600" dirty="0" smtClean="0"/>
              <a:t>улучшение жилищных условий;</a:t>
            </a:r>
          </a:p>
          <a:p>
            <a:r>
              <a:rPr lang="ru-RU" sz="2600" dirty="0" smtClean="0"/>
              <a:t>получение образования ребенком;</a:t>
            </a:r>
          </a:p>
          <a:p>
            <a:r>
              <a:rPr lang="ru-RU" sz="2600" dirty="0" smtClean="0"/>
              <a:t> формирование накопительной пенсии для женщин;</a:t>
            </a:r>
          </a:p>
          <a:p>
            <a:r>
              <a:rPr lang="ru-RU" sz="2600" dirty="0" smtClean="0"/>
              <a:t>приобретение товаров и услуг, предназначенных для социальной адаптации и интеграции в общество детей-инвалидов;</a:t>
            </a:r>
          </a:p>
          <a:p>
            <a:r>
              <a:rPr lang="ru-RU" sz="2600" dirty="0" smtClean="0"/>
              <a:t>получение ежемесячной выплаты в соответствии с Федеральным законом «О ежемесячных выплатах семьям, имеющим детей».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1735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600" dirty="0" smtClean="0"/>
              <a:t>Ответственность за неправомерное использование средств материнского капитала</a:t>
            </a:r>
            <a:endParaRPr lang="ru-RU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dirty="0" smtClean="0"/>
              <a:t>	</a:t>
            </a:r>
            <a:r>
              <a:rPr lang="ru-RU" b="1" dirty="0" smtClean="0"/>
              <a:t>Статья 159.2 Уголовного кодекса Российской Федерации «Мошенничество при получении выплат» </a:t>
            </a:r>
            <a:r>
              <a:rPr lang="ru-RU" dirty="0" smtClean="0"/>
              <a:t>уголовно наказуемым является хищение денежных средств при получении пособий, компенсаций, субсидий и иных социальных выплат, путем представления заведомо ложных и (или) недостоверных сведений, а равно путем умолчания о фактах, влекущих прекращение указанных выплат. Наказание за такое преступление в зависимости от суммы похищенного предусмотрено </a:t>
            </a:r>
            <a:r>
              <a:rPr lang="ru-RU" b="1" dirty="0" smtClean="0"/>
              <a:t>до 10 лет лишения свободы.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06643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</TotalTime>
  <Words>292</Words>
  <Application>Microsoft Office PowerPoint</Application>
  <PresentationFormat>Экран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Ион</vt:lpstr>
      <vt:lpstr>Материнский (семейный) капитал</vt:lpstr>
      <vt:lpstr>Нормативные правовые акты:</vt:lpstr>
      <vt:lpstr>Кто имеет право на получение средств материнского (семейного) капитала:</vt:lpstr>
      <vt:lpstr>5 направлений, по которым можно распорядиться средствами материнского капитала:</vt:lpstr>
      <vt:lpstr>Ответственность за неправомерное использование средств материнского капитала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Материнский (семеЙный) капитал</dc:title>
  <dc:creator>User</dc:creator>
  <cp:lastModifiedBy>Гателюк Глеб Александрович</cp:lastModifiedBy>
  <cp:revision>5</cp:revision>
  <dcterms:created xsi:type="dcterms:W3CDTF">2021-06-30T11:47:26Z</dcterms:created>
  <dcterms:modified xsi:type="dcterms:W3CDTF">2021-06-30T12:30:22Z</dcterms:modified>
</cp:coreProperties>
</file>