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BB-4CC7-8C72-79F2DA3BFDC4}"/>
                </c:ext>
              </c:extLst>
            </c:dLbl>
            <c:dLbl>
              <c:idx val="1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3BB-4CC7-8C72-79F2DA3BFDC4}"/>
                </c:ext>
              </c:extLst>
            </c:dLbl>
            <c:dLbl>
              <c:idx val="2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3BB-4CC7-8C72-79F2DA3BFDC4}"/>
                </c:ext>
              </c:extLst>
            </c:dLbl>
            <c:dLbl>
              <c:idx val="3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3BB-4CC7-8C72-79F2DA3BFD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защиты прав несовершеннолетних</c:v>
                </c:pt>
                <c:pt idx="2">
                  <c:v>В сфере оплаты труда</c:v>
                </c:pt>
                <c:pt idx="3">
                  <c:v>В сфере прав и свобод граждан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3679</c:v>
                </c:pt>
                <c:pt idx="1">
                  <c:v>3421</c:v>
                </c:pt>
                <c:pt idx="2">
                  <c:v>455</c:v>
                </c:pt>
                <c:pt idx="3">
                  <c:v>11951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BB-4CC7-8C72-79F2DA3BFDC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9999999999999899E-2"/>
                  <c:y val="-1.3921765814852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3BB-4CC7-8C72-79F2DA3BFDC4}"/>
                </c:ext>
              </c:extLst>
            </c:dLbl>
            <c:dLbl>
              <c:idx val="1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BB-4CC7-8C72-79F2DA3BFDC4}"/>
                </c:ext>
              </c:extLst>
            </c:dLbl>
            <c:dLbl>
              <c:idx val="2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3BB-4CC7-8C72-79F2DA3BFDC4}"/>
                </c:ext>
              </c:extLst>
            </c:dLbl>
            <c:dLbl>
              <c:idx val="3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3BB-4CC7-8C72-79F2DA3BFD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защиты прав несовершеннолетних</c:v>
                </c:pt>
                <c:pt idx="2">
                  <c:v>В сфере оплаты труда</c:v>
                </c:pt>
                <c:pt idx="3">
                  <c:v>В сфере прав и свобод граждан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3883</c:v>
                </c:pt>
                <c:pt idx="1">
                  <c:v>4279</c:v>
                </c:pt>
                <c:pt idx="2">
                  <c:v>1310</c:v>
                </c:pt>
                <c:pt idx="3">
                  <c:v>12728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3BB-4CC7-8C72-79F2DA3BFD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dLbl>
              <c:idx val="4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предпринимателей</c:v>
                </c:pt>
                <c:pt idx="4">
                  <c:v>В сфере закупок товаров, работ и услуг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1898</c:v>
                </c:pt>
                <c:pt idx="1">
                  <c:v>3215</c:v>
                </c:pt>
                <c:pt idx="2">
                  <c:v>260</c:v>
                </c:pt>
                <c:pt idx="3">
                  <c:v>536</c:v>
                </c:pt>
                <c:pt idx="4">
                  <c:v>1278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1944444444444434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4.9999999999999899E-2"/>
                  <c:y val="-1.3921765814852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dLbl>
              <c:idx val="4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предпринимателей</c:v>
                </c:pt>
                <c:pt idx="4">
                  <c:v>В сфере закупок товаров, работ и услуг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1359</c:v>
                </c:pt>
                <c:pt idx="1">
                  <c:v>2702</c:v>
                </c:pt>
                <c:pt idx="2">
                  <c:v>225</c:v>
                </c:pt>
                <c:pt idx="3">
                  <c:v>638</c:v>
                </c:pt>
                <c:pt idx="4">
                  <c:v>1272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04.03.2025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04.03.2025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04.03.2025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476250"/>
            <a:ext cx="9305926" cy="68982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июль 2024 г.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325461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19 649 нарушений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F270631C-13FB-4C6B-895D-D38C8FECD8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6681193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99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612397"/>
            <a:ext cx="9339743" cy="55367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июль 2024 г.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19 649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5863483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1154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68</Words>
  <Application>Microsoft Office PowerPoint</Application>
  <PresentationFormat>Широкоэкранный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Структура выявленных нарушений при осуществлении надзора  за соблюдением федерального законодательства за январь - июль 2024 г. нарастающим итогом</vt:lpstr>
      <vt:lpstr>Структура выявленных нарушений при осуществлении надзора  за соблюдением федерального законодательства за январь - июль 2024 г.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18</cp:revision>
  <dcterms:created xsi:type="dcterms:W3CDTF">2024-06-19T06:37:26Z</dcterms:created>
  <dcterms:modified xsi:type="dcterms:W3CDTF">2025-03-04T06:09:04Z</dcterms:modified>
</cp:coreProperties>
</file>