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BB-4CC7-8C72-79F2DA3BFDC4}"/>
                </c:ext>
              </c:extLst>
            </c:dLbl>
            <c:dLbl>
              <c:idx val="1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BB-4CC7-8C72-79F2DA3BFDC4}"/>
                </c:ext>
              </c:extLst>
            </c:dLbl>
            <c:dLbl>
              <c:idx val="2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BB-4CC7-8C72-79F2DA3BFDC4}"/>
                </c:ext>
              </c:extLst>
            </c:dLbl>
            <c:dLbl>
              <c:idx val="3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4902</c:v>
                </c:pt>
                <c:pt idx="1">
                  <c:v>4729</c:v>
                </c:pt>
                <c:pt idx="2">
                  <c:v>559</c:v>
                </c:pt>
                <c:pt idx="3">
                  <c:v>15419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BB-4CC7-8C72-79F2DA3BFD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BB-4CC7-8C72-79F2DA3BFDC4}"/>
                </c:ext>
              </c:extLst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BB-4CC7-8C72-79F2DA3BFDC4}"/>
                </c:ext>
              </c:extLst>
            </c:dLbl>
            <c:dLbl>
              <c:idx val="2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BB-4CC7-8C72-79F2DA3BFDC4}"/>
                </c:ext>
              </c:extLst>
            </c:dLbl>
            <c:dLbl>
              <c:idx val="3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4918</c:v>
                </c:pt>
                <c:pt idx="1">
                  <c:v>5152</c:v>
                </c:pt>
                <c:pt idx="2">
                  <c:v>1395</c:v>
                </c:pt>
                <c:pt idx="3">
                  <c:v>15668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BB-4CC7-8C72-79F2DA3BF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2164</c:v>
                </c:pt>
                <c:pt idx="1">
                  <c:v>4223</c:v>
                </c:pt>
                <c:pt idx="2">
                  <c:v>346</c:v>
                </c:pt>
                <c:pt idx="3">
                  <c:v>585</c:v>
                </c:pt>
                <c:pt idx="4">
                  <c:v>1495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1879</c:v>
                </c:pt>
                <c:pt idx="1">
                  <c:v>3458</c:v>
                </c:pt>
                <c:pt idx="2">
                  <c:v>267</c:v>
                </c:pt>
                <c:pt idx="3">
                  <c:v>710</c:v>
                </c:pt>
                <c:pt idx="4">
                  <c:v>1664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72862"/>
            <a:ext cx="9305926" cy="79320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октябрь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24 665 нарушений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270631C-13FB-4C6B-895D-D38C8FECD8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9942730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939" y="381740"/>
            <a:ext cx="9407804" cy="78433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– октябрь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24 665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099085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70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октябрь 2024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– октябрь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21</cp:revision>
  <dcterms:created xsi:type="dcterms:W3CDTF">2024-06-19T06:37:26Z</dcterms:created>
  <dcterms:modified xsi:type="dcterms:W3CDTF">2025-03-04T06:29:31Z</dcterms:modified>
</cp:coreProperties>
</file>