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5307</c:v>
                </c:pt>
                <c:pt idx="1">
                  <c:v>5064</c:v>
                </c:pt>
                <c:pt idx="2">
                  <c:v>677</c:v>
                </c:pt>
                <c:pt idx="3">
                  <c:v>16637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5543</c:v>
                </c:pt>
                <c:pt idx="1">
                  <c:v>5580</c:v>
                </c:pt>
                <c:pt idx="2">
                  <c:v>1496</c:v>
                </c:pt>
                <c:pt idx="3">
                  <c:v>16724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2330</c:v>
                </c:pt>
                <c:pt idx="1">
                  <c:v>4386</c:v>
                </c:pt>
                <c:pt idx="2">
                  <c:v>399</c:v>
                </c:pt>
                <c:pt idx="3">
                  <c:v>647</c:v>
                </c:pt>
                <c:pt idx="4">
                  <c:v>1582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2113</c:v>
                </c:pt>
                <c:pt idx="1">
                  <c:v>3660</c:v>
                </c:pt>
                <c:pt idx="2">
                  <c:v>322</c:v>
                </c:pt>
                <c:pt idx="3">
                  <c:v>754</c:v>
                </c:pt>
                <c:pt idx="4">
                  <c:v>1895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2862"/>
            <a:ext cx="9305926" cy="7932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ноябрь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26 716 нарушений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417901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9" y="381740"/>
            <a:ext cx="9407804" cy="7843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– ноябрь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26 716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39236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ноябрь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– ноябрь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22</cp:revision>
  <dcterms:created xsi:type="dcterms:W3CDTF">2024-06-19T06:37:26Z</dcterms:created>
  <dcterms:modified xsi:type="dcterms:W3CDTF">2025-03-04T06:34:15Z</dcterms:modified>
</cp:coreProperties>
</file>