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5"/>
  </p:notesMasterIdLst>
  <p:sldIdLst>
    <p:sldId id="256" r:id="rId3"/>
    <p:sldId id="257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жевская Ольга Сергеевна" initials="РОС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58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commentAuthors" Target="commentAuthors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0126041119860018"/>
                  <c:y val="-1.02091769936076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0972222222222222"/>
                  <c:y val="5.104588496803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19444444444444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0277777777777788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1195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сфере экономики</c:v>
                </c:pt>
                <c:pt idx="1">
                  <c:v>В сфере защиты прав несовершеннолетних</c:v>
                </c:pt>
                <c:pt idx="2">
                  <c:v>В сфере оплаты труда</c:v>
                </c:pt>
                <c:pt idx="3">
                  <c:v>В сфере прав и свобод граждан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291</c:v>
                </c:pt>
                <c:pt idx="1">
                  <c:v>542</c:v>
                </c:pt>
                <c:pt idx="2">
                  <c:v>67</c:v>
                </c:pt>
                <c:pt idx="3">
                  <c:v>1132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0499999999999999"/>
                  <c:y val="-0.01392176581485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166666666666667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208333333333332"/>
                  <c:y val="-0.0027843531629703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472222222222221"/>
                  <c:y val="-0.0083530594889111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1195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сфере экономики</c:v>
                </c:pt>
                <c:pt idx="1">
                  <c:v>В сфере защиты прав несовершеннолетних</c:v>
                </c:pt>
                <c:pt idx="2">
                  <c:v>В сфере оплаты труда</c:v>
                </c:pt>
                <c:pt idx="3">
                  <c:v>В сфере прав и свобод граждан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253</c:v>
                </c:pt>
                <c:pt idx="1">
                  <c:v>608</c:v>
                </c:pt>
                <c:pt idx="2">
                  <c:v>30</c:v>
                </c:pt>
                <c:pt idx="3">
                  <c:v>1237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6281080"/>
        <c:axId val="466282392"/>
      </c:barChart>
      <c:catAx>
        <c:axId val="466281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1195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466282392"/>
        <c:crosses val="autoZero"/>
        <c:auto val="1"/>
        <c:lblAlgn val="ctr"/>
        <c:lblOffset val="100"/>
        <c:noMultiLvlLbl val="0"/>
      </c:catAx>
      <c:valAx>
        <c:axId val="466282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4662810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ru-RU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1195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  <c:extLst>
      <c:ext uri="{0b15fc19-7d7d-44ad-8c2d-2c3a37ce22c3}">
        <chartProps xmlns="https://web.wps.cn/et/2018/main" chartId="{6803427b-26e4-45d8-97cd-f963aa86f11c}"/>
      </c:ext>
    </c:extLst>
  </c:chart>
  <c:spPr>
    <a:noFill/>
    <a:ln>
      <a:noFill/>
    </a:ln>
    <a:effectLst/>
  </c:spPr>
  <c:txPr>
    <a:bodyPr/>
    <a:lstStyle/>
    <a:p>
      <a:pPr>
        <a:defRPr lang="ru-RU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0194444444444445"/>
                  <c:y val="-1.02091769936076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126041119860018"/>
                  <c:y val="-1.02091769936076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0972222222222222"/>
                  <c:y val="5.104588496803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19444444444444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00277777777777788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1195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сфере охраны окружающей среды и прородопользования</c:v>
                </c:pt>
                <c:pt idx="1">
                  <c:v>В сфере ЖКХ</c:v>
                </c:pt>
                <c:pt idx="2">
                  <c:v>В сфере землепользования</c:v>
                </c:pt>
                <c:pt idx="3">
                  <c:v>В сфере защиты прав предпринимателей</c:v>
                </c:pt>
                <c:pt idx="4">
                  <c:v>В сфере закупок товаров, работ и услуг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142</c:v>
                </c:pt>
                <c:pt idx="1">
                  <c:v>311</c:v>
                </c:pt>
                <c:pt idx="2">
                  <c:v>4</c:v>
                </c:pt>
                <c:pt idx="3">
                  <c:v>17</c:v>
                </c:pt>
                <c:pt idx="4">
                  <c:v>137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119444444444444"/>
                  <c:y val="-1.02091769936076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499999999999999"/>
                  <c:y val="-0.01392176581485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166666666666667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208333333333332"/>
                  <c:y val="-0.0027843531629703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0472222222222221"/>
                  <c:y val="-0.0083530594889111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1195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сфере охраны окружающей среды и прородопользования</c:v>
                </c:pt>
                <c:pt idx="1">
                  <c:v>В сфере ЖКХ</c:v>
                </c:pt>
                <c:pt idx="2">
                  <c:v>В сфере землепользования</c:v>
                </c:pt>
                <c:pt idx="3">
                  <c:v>В сфере защиты прав предпринимателей</c:v>
                </c:pt>
                <c:pt idx="4">
                  <c:v>В сфере закупок товаров, работ и услуг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116</c:v>
                </c:pt>
                <c:pt idx="1">
                  <c:v>274</c:v>
                </c:pt>
                <c:pt idx="2">
                  <c:v>2</c:v>
                </c:pt>
                <c:pt idx="3">
                  <c:v>25</c:v>
                </c:pt>
                <c:pt idx="4">
                  <c:v>144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6281080"/>
        <c:axId val="466282392"/>
      </c:barChart>
      <c:catAx>
        <c:axId val="466281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466282392"/>
        <c:crosses val="autoZero"/>
        <c:auto val="1"/>
        <c:lblAlgn val="ctr"/>
        <c:lblOffset val="100"/>
        <c:noMultiLvlLbl val="0"/>
      </c:catAx>
      <c:valAx>
        <c:axId val="466282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4662810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ru-RU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1195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  <c:extLst>
      <c:ext uri="{0b15fc19-7d7d-44ad-8c2d-2c3a37ce22c3}">
        <chartProps xmlns="https://web.wps.cn/et/2018/main" chartId="{ecd4480d-c770-4a45-8d66-b91bfba993dc}"/>
      </c:ext>
    </c:extLst>
  </c:chart>
  <c:spPr>
    <a:noFill/>
    <a:ln>
      <a:noFill/>
    </a:ln>
    <a:effectLst/>
  </c:spPr>
  <c:txPr>
    <a:bodyPr/>
    <a:lstStyle/>
    <a:p>
      <a:pPr>
        <a:defRPr lang="ru-RU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5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5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AD672-CCEE-4B6A-84C6-D3F706BAC55B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AAA94-DC4E-47F0-8C7C-4D74A4485A3D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D1D1-A966-44B0-AF64-5E0BF006DF4D}" type="datetime1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9166-3438-4D99-9B4B-7664DB7C8175}" type="datetime1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087E-586C-4D58-8F20-46659EF1A0DC}" type="datetime1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069-AC5A-4BCF-B835-7A22D1F3299C}" type="datetime1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D84-D33E-4CE6-BC68-8766E61EB05C}" type="datetime1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D5AA-11DF-4C19-ABCB-D3A311DBA3C9}" type="datetime1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9D4B-AC30-4308-9C29-38590650E986}" type="datetime1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0AB2-912C-482F-AB48-541DDFCFB3BB}" type="datetime1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875D-5AB1-4D25-A6FD-86AFE4A721F7}" type="datetime1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784-E8D6-4117-A98B-87C05200981F}" type="datetime1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D4A7-5545-471D-B4AD-1E4683511F76}" type="datetime1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7DF70-5BAC-4BA2-A8A2-07CE9BB05E75}" type="datetime1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A9E9-50BD-4211-8D85-0EB22A682DDC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958" y="514905"/>
            <a:ext cx="9321967" cy="603681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выявленных нарушений при осуществлении надзора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федерального законодательства за январь 2025 г. 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3999" y="1325461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выявлено 1 795 нарушений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55939" y="363984"/>
            <a:ext cx="9407804" cy="621437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выявленных нарушений при осуществлении надзора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федерального законодательства за январь 2025 г. 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249960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выявлено 1 795 нарушений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302</Words>
  <Application>WPS Presentation</Application>
  <PresentationFormat>Широкоэкранный</PresentationFormat>
  <Paragraphs>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SimSun</vt:lpstr>
      <vt:lpstr>Wingdings</vt:lpstr>
      <vt:lpstr>Times New Roman</vt:lpstr>
      <vt:lpstr>Microsoft YaHei</vt:lpstr>
      <vt:lpstr>Arial Unicode MS</vt:lpstr>
      <vt:lpstr>Calibri Light</vt:lpstr>
      <vt:lpstr>Calibri</vt:lpstr>
      <vt:lpstr>Тема Office</vt:lpstr>
      <vt:lpstr>Структура выявленных нарушений при осуществлении надзора  за соблюдением федерального законодательства за январь 2025 г. </vt:lpstr>
      <vt:lpstr>Структура выявленных нарушений при осуществлении надзора  за соблюдением федерального законодательства за январь 2025 г.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выявленных нарушений при осуществлении надзора  за соблюдением федерального законодательства</dc:title>
  <dc:creator>Ржевская Ольга Сергеевна</dc:creator>
  <cp:lastModifiedBy>Rzhevskaya.O.S</cp:lastModifiedBy>
  <cp:revision>26</cp:revision>
  <dcterms:created xsi:type="dcterms:W3CDTF">2024-06-19T06:37:00Z</dcterms:created>
  <dcterms:modified xsi:type="dcterms:W3CDTF">2025-03-04T07:26:28Z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EE50AD17A0A246A4BDF7FB4D73D58FF2_12</vt:lpwstr>
  </property>
  <property fmtid="{D5CDD505-2E9C-101B-9397-08002B2CF9AE}" pid="3" name="KSOProductBuildVer">
    <vt:lpwstr>1049-12.2.0.19805</vt:lpwstr>
  </property>
</Properties>
</file>