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223</c:v>
                </c:pt>
                <c:pt idx="1">
                  <c:v>1053</c:v>
                </c:pt>
                <c:pt idx="2">
                  <c:v>1346</c:v>
                </c:pt>
                <c:pt idx="3">
                  <c:v>2210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227</c:v>
                </c:pt>
                <c:pt idx="1">
                  <c:v>1146</c:v>
                </c:pt>
                <c:pt idx="2">
                  <c:v>1479</c:v>
                </c:pt>
                <c:pt idx="3">
                  <c:v>2215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19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26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dLbl>
              <c:idx val="4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24</c:v>
                </c:pt>
                <c:pt idx="2">
                  <c:v>833</c:v>
                </c:pt>
                <c:pt idx="3">
                  <c:v>981</c:v>
                </c:pt>
                <c:pt idx="4">
                  <c:v>1609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dLbl>
              <c:idx val="4"/>
              <c:layout>
                <c:manualLayout>
                  <c:x val="0"/>
                  <c:y val="-3.341223795564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</c:v>
                </c:pt>
                <c:pt idx="1">
                  <c:v>44</c:v>
                </c:pt>
                <c:pt idx="2">
                  <c:v>874</c:v>
                </c:pt>
                <c:pt idx="3">
                  <c:v>1293</c:v>
                </c:pt>
                <c:pt idx="4">
                  <c:v>1448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40</c:v>
                </c:pt>
                <c:pt idx="2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</c:v>
                </c:pt>
                <c:pt idx="1">
                  <c:v>87</c:v>
                </c:pt>
                <c:pt idx="2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июль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4 832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77719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– июль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4 832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731699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июль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4 832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479925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июль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4 832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358024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июль 2024 г. нарастающим итогом</vt:lpstr>
      <vt:lpstr>Состояние преступности в Сахалинской области за январь – июль 2024 г. нарастающим итогом</vt:lpstr>
      <vt:lpstr>Состояние преступности в Сахалинской области за январь - июль 2024 г.  нарастающим итогом</vt:lpstr>
      <vt:lpstr>Состояние преступности в Сахалинской области за январь - июль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11</cp:revision>
  <dcterms:created xsi:type="dcterms:W3CDTF">2024-06-19T06:37:26Z</dcterms:created>
  <dcterms:modified xsi:type="dcterms:W3CDTF">2025-03-05T05:12:51Z</dcterms:modified>
</cp:coreProperties>
</file>