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6196591118615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8889E-3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3.6196591118615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304</c:v>
                </c:pt>
                <c:pt idx="1">
                  <c:v>1366</c:v>
                </c:pt>
                <c:pt idx="2">
                  <c:v>1773</c:v>
                </c:pt>
                <c:pt idx="3">
                  <c:v>2778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3.0627884792674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666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2500000000000001E-2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297</c:v>
                </c:pt>
                <c:pt idx="1">
                  <c:v>1432</c:v>
                </c:pt>
                <c:pt idx="2">
                  <c:v>1948</c:v>
                </c:pt>
                <c:pt idx="3">
                  <c:v>2870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25</c:v>
                </c:pt>
                <c:pt idx="2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</c:v>
                </c:pt>
                <c:pt idx="1">
                  <c:v>28</c:v>
                </c:pt>
                <c:pt idx="2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33</c:v>
                </c:pt>
                <c:pt idx="2">
                  <c:v>1111</c:v>
                </c:pt>
                <c:pt idx="3">
                  <c:v>1235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</c:v>
                </c:pt>
                <c:pt idx="1">
                  <c:v>52</c:v>
                </c:pt>
                <c:pt idx="2">
                  <c:v>1088</c:v>
                </c:pt>
                <c:pt idx="3">
                  <c:v>1695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  <c:pt idx="3">
                  <c:v>ИКТ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</c:v>
                </c:pt>
                <c:pt idx="1">
                  <c:v>53</c:v>
                </c:pt>
                <c:pt idx="2">
                  <c:v>231</c:v>
                </c:pt>
                <c:pt idx="3">
                  <c:v>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  <c:pt idx="3">
                  <c:v>ИКТ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34</c:v>
                </c:pt>
                <c:pt idx="1">
                  <c:v>109</c:v>
                </c:pt>
                <c:pt idx="2">
                  <c:v>175</c:v>
                </c:pt>
                <c:pt idx="3">
                  <c:v>890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сентябрь 2024 г.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6 221 преступление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5378513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– сентябрь 2024 г.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6 221 преступление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8636141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1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сентябрь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6 221 преступление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1083951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80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сентябрь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6 221 преступление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9235132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242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110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Состояние преступности в Сахалинской области за январь - сентябрь 2024 г. нарастающим итогом</vt:lpstr>
      <vt:lpstr>Состояние преступности в Сахалинской области за январь – сентябрь 2024 г. нарастающим итогом</vt:lpstr>
      <vt:lpstr>Состояние преступности в Сахалинской области за январь - сентябрь 2024 г.  нарастающим итогом</vt:lpstr>
      <vt:lpstr>Состояние преступности в Сахалинской области за январь - сентябрь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14</cp:revision>
  <dcterms:created xsi:type="dcterms:W3CDTF">2024-06-19T06:37:26Z</dcterms:created>
  <dcterms:modified xsi:type="dcterms:W3CDTF">2025-03-05T05:46:35Z</dcterms:modified>
</cp:coreProperties>
</file>