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343</c:v>
                </c:pt>
                <c:pt idx="1">
                  <c:v>1539</c:v>
                </c:pt>
                <c:pt idx="2">
                  <c:v>1981</c:v>
                </c:pt>
                <c:pt idx="3">
                  <c:v>3142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323</c:v>
                </c:pt>
                <c:pt idx="1">
                  <c:v>1593</c:v>
                </c:pt>
                <c:pt idx="2">
                  <c:v>2205</c:v>
                </c:pt>
                <c:pt idx="3">
                  <c:v>3205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25</c:v>
                </c:pt>
                <c:pt idx="2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</c:v>
                </c:pt>
                <c:pt idx="1">
                  <c:v>38</c:v>
                </c:pt>
                <c:pt idx="2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34</c:v>
                </c:pt>
                <c:pt idx="2">
                  <c:v>1216</c:v>
                </c:pt>
                <c:pt idx="3">
                  <c:v>1400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</c:v>
                </c:pt>
                <c:pt idx="1">
                  <c:v>60</c:v>
                </c:pt>
                <c:pt idx="2">
                  <c:v>1226</c:v>
                </c:pt>
                <c:pt idx="3">
                  <c:v>1909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  <c:pt idx="3">
                  <c:v>ИКТ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</c:v>
                </c:pt>
                <c:pt idx="1">
                  <c:v>58</c:v>
                </c:pt>
                <c:pt idx="2">
                  <c:v>238</c:v>
                </c:pt>
                <c:pt idx="3">
                  <c:v>1031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  <c:pt idx="3">
                  <c:v>ИКТ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33</c:v>
                </c:pt>
                <c:pt idx="1">
                  <c:v>126</c:v>
                </c:pt>
                <c:pt idx="2">
                  <c:v>187</c:v>
                </c:pt>
                <c:pt idx="3">
                  <c:v>1008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октябрь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7 005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5647010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– октябрь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7 005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7085504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октябрь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7 005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786418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октябрь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7 005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751772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110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октябрь 2024 г. нарастающим итогом</vt:lpstr>
      <vt:lpstr>Состояние преступности в Сахалинской области за январь – октябрь 2024 г. нарастающим итогом</vt:lpstr>
      <vt:lpstr>Состояние преступности в Сахалинской области за январь - октябрь 2024 г.  нарастающим итогом</vt:lpstr>
      <vt:lpstr>Состояние преступности в Сахалинской области за январь - октябрь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16</cp:revision>
  <dcterms:created xsi:type="dcterms:W3CDTF">2024-06-19T06:37:26Z</dcterms:created>
  <dcterms:modified xsi:type="dcterms:W3CDTF">2025-03-05T06:00:46Z</dcterms:modified>
</cp:coreProperties>
</file>