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6196591118615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8889E-3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3.6196591118615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370</c:v>
                </c:pt>
                <c:pt idx="1">
                  <c:v>1684</c:v>
                </c:pt>
                <c:pt idx="2">
                  <c:v>2170</c:v>
                </c:pt>
                <c:pt idx="3">
                  <c:v>3479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3.0627884792674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666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2500000000000001E-2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334</c:v>
                </c:pt>
                <c:pt idx="1">
                  <c:v>1773</c:v>
                </c:pt>
                <c:pt idx="2">
                  <c:v>2417</c:v>
                </c:pt>
                <c:pt idx="3">
                  <c:v>3517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28</c:v>
                </c:pt>
                <c:pt idx="2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</c:v>
                </c:pt>
                <c:pt idx="1">
                  <c:v>38</c:v>
                </c:pt>
                <c:pt idx="2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44</c:v>
                </c:pt>
                <c:pt idx="2">
                  <c:v>1324</c:v>
                </c:pt>
                <c:pt idx="3">
                  <c:v>1525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</c:v>
                </c:pt>
                <c:pt idx="1">
                  <c:v>63</c:v>
                </c:pt>
                <c:pt idx="2">
                  <c:v>1345</c:v>
                </c:pt>
                <c:pt idx="3">
                  <c:v>2103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  <c:pt idx="3">
                  <c:v>ИКТ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</c:v>
                </c:pt>
                <c:pt idx="1">
                  <c:v>68</c:v>
                </c:pt>
                <c:pt idx="2">
                  <c:v>252</c:v>
                </c:pt>
                <c:pt idx="3">
                  <c:v>1131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  <c:pt idx="3">
                  <c:v>ИКТ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31</c:v>
                </c:pt>
                <c:pt idx="1">
                  <c:v>134</c:v>
                </c:pt>
                <c:pt idx="2">
                  <c:v>193</c:v>
                </c:pt>
                <c:pt idx="3">
                  <c:v>1117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ноябрь 2024 г.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7 703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799638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– ноябрь 2024 г.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7 703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0469133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1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ноябрь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7 703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5972635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80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ноябрь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7 703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0635785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242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110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Состояние преступности в Сахалинской области за январь - ноябрь 2024 г. нарастающим итогом</vt:lpstr>
      <vt:lpstr>Состояние преступности в Сахалинской области за январь – ноябрь 2024 г. нарастающим итогом</vt:lpstr>
      <vt:lpstr>Состояние преступности в Сахалинской области за январь - ноябрь 2024 г.  нарастающим итогом</vt:lpstr>
      <vt:lpstr>Состояние преступности в Сахалинской области за январь - ноябрь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17</cp:revision>
  <dcterms:created xsi:type="dcterms:W3CDTF">2024-06-19T06:37:26Z</dcterms:created>
  <dcterms:modified xsi:type="dcterms:W3CDTF">2025-03-05T06:06:42Z</dcterms:modified>
</cp:coreProperties>
</file>