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419</c:v>
                </c:pt>
                <c:pt idx="1">
                  <c:v>1818</c:v>
                </c:pt>
                <c:pt idx="2">
                  <c:v>2347</c:v>
                </c:pt>
                <c:pt idx="3">
                  <c:v>3712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367</c:v>
                </c:pt>
                <c:pt idx="1">
                  <c:v>1973</c:v>
                </c:pt>
                <c:pt idx="2">
                  <c:v>2608</c:v>
                </c:pt>
                <c:pt idx="3">
                  <c:v>3835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29</c:v>
                </c:pt>
                <c:pt idx="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</c:v>
                </c:pt>
                <c:pt idx="1">
                  <c:v>40</c:v>
                </c:pt>
                <c:pt idx="2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46</c:v>
                </c:pt>
                <c:pt idx="2">
                  <c:v>1437</c:v>
                </c:pt>
                <c:pt idx="3">
                  <c:v>1638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69</c:v>
                </c:pt>
                <c:pt idx="2">
                  <c:v>1504</c:v>
                </c:pt>
                <c:pt idx="3">
                  <c:v>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</c:v>
                </c:pt>
                <c:pt idx="1">
                  <c:v>72</c:v>
                </c:pt>
                <c:pt idx="2">
                  <c:v>270</c:v>
                </c:pt>
                <c:pt idx="3">
                  <c:v>1249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</c:v>
                </c:pt>
                <c:pt idx="1">
                  <c:v>141</c:v>
                </c:pt>
                <c:pt idx="2">
                  <c:v>212</c:v>
                </c:pt>
                <c:pt idx="3">
                  <c:v>1274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8 296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7174060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8 296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5473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2024 г.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8 296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891601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8 296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911009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86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2024 г.</vt:lpstr>
      <vt:lpstr>Состояние преступности в Сахалинской области за 2024 г.</vt:lpstr>
      <vt:lpstr>Состояние преступности в Сахалинской области за 2024 г. </vt:lpstr>
      <vt:lpstr>Состояние преступности в Сахалинской области за 2024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18</cp:revision>
  <dcterms:created xsi:type="dcterms:W3CDTF">2024-06-19T06:37:26Z</dcterms:created>
  <dcterms:modified xsi:type="dcterms:W3CDTF">2025-03-05T06:13:58Z</dcterms:modified>
</cp:coreProperties>
</file>