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5000000000000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5.13888888888888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3.33333333333332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5.69444444444444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соблюдения прав несовершеннолетних</c:v>
                </c:pt>
                <c:pt idx="2">
                  <c:v>В сфере оплаты труда</c:v>
                </c:pt>
                <c:pt idx="3">
                  <c:v>Права и свободы человека и гражданина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2142</c:v>
                </c:pt>
                <c:pt idx="1">
                  <c:v>1865</c:v>
                </c:pt>
                <c:pt idx="2">
                  <c:v>246</c:v>
                </c:pt>
                <c:pt idx="3">
                  <c:v>7124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83333333333333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1.5277777777777777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1.9444444444444445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соблюдения прав несовершеннолетних</c:v>
                </c:pt>
                <c:pt idx="2">
                  <c:v>В сфере оплаты труда</c:v>
                </c:pt>
                <c:pt idx="3">
                  <c:v>Права и свободы человека и гражданина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2026</c:v>
                </c:pt>
                <c:pt idx="1">
                  <c:v>2373</c:v>
                </c:pt>
                <c:pt idx="2">
                  <c:v>787</c:v>
                </c:pt>
                <c:pt idx="3">
                  <c:v>7664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dLbl>
              <c:idx val="4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субъектов предпринимательской деятельности</c:v>
                </c:pt>
                <c:pt idx="4">
                  <c:v>В сфере закупок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1044</c:v>
                </c:pt>
                <c:pt idx="1">
                  <c:v>1655</c:v>
                </c:pt>
                <c:pt idx="2">
                  <c:v>179</c:v>
                </c:pt>
                <c:pt idx="3">
                  <c:v>337</c:v>
                </c:pt>
                <c:pt idx="4">
                  <c:v>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9166666666666667E-2"/>
                  <c:y val="-1.67061189778222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1.8055555555555453E-2"/>
                  <c:y val="-1.67061189778224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332E-2"/>
                  <c:y val="-1.11374126518815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dLbl>
              <c:idx val="4"/>
              <c:layout>
                <c:manualLayout>
                  <c:x val="4.3055555555555451E-2"/>
                  <c:y val="-1.9490472140792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субъектов предпринимательской деятельности</c:v>
                </c:pt>
                <c:pt idx="4">
                  <c:v>В сфере закупок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663</c:v>
                </c:pt>
                <c:pt idx="1">
                  <c:v>1510</c:v>
                </c:pt>
                <c:pt idx="2">
                  <c:v>129</c:v>
                </c:pt>
                <c:pt idx="3">
                  <c:v>193</c:v>
                </c:pt>
                <c:pt idx="4">
                  <c:v>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3949"/>
            <a:ext cx="9144000" cy="82212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апрель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317072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11 398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4331458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99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77505"/>
            <a:ext cx="9144000" cy="78856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апрель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308683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11 398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3408739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1154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70</Words>
  <Application>Microsoft Office PowerPoint</Application>
  <PresentationFormat>Широкоэкранный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Структура выявленных нарушений при осуществлении надзора  за соблюдением федерального законодательства за январь - апрель 2024 г.  нарастающим итогом</vt:lpstr>
      <vt:lpstr>Структура выявленных нарушений при осуществлении надзора  за соблюдением федерального законодательства за январь - апрель 2024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13</cp:revision>
  <dcterms:created xsi:type="dcterms:W3CDTF">2024-06-19T06:37:26Z</dcterms:created>
  <dcterms:modified xsi:type="dcterms:W3CDTF">2024-06-20T08:18:39Z</dcterms:modified>
</cp:coreProperties>
</file>