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587</c:v>
                </c:pt>
                <c:pt idx="1">
                  <c:v>433</c:v>
                </c:pt>
                <c:pt idx="2">
                  <c:v>72</c:v>
                </c:pt>
                <c:pt idx="3">
                  <c:v>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291</c:v>
                </c:pt>
                <c:pt idx="1">
                  <c:v>542</c:v>
                </c:pt>
                <c:pt idx="2">
                  <c:v>67</c:v>
                </c:pt>
                <c:pt idx="3">
                  <c:v>1132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121</c:v>
                </c:pt>
                <c:pt idx="1">
                  <c:v>246</c:v>
                </c:pt>
                <c:pt idx="2">
                  <c:v>35</c:v>
                </c:pt>
                <c:pt idx="3">
                  <c:v>45</c:v>
                </c:pt>
                <c:pt idx="4">
                  <c:v>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0.0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142</c:v>
                </c:pt>
                <c:pt idx="1">
                  <c:v>311</c:v>
                </c:pt>
                <c:pt idx="2">
                  <c:v>4</c:v>
                </c:pt>
                <c:pt idx="3">
                  <c:v>17</c:v>
                </c:pt>
                <c:pt idx="4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1 714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176536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2024 г.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1 714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12719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50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2024 г.</vt:lpstr>
      <vt:lpstr>Структура выявленных нарушений при осуществлении надзора  за соблюдением федерального законодательства за январь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11</cp:revision>
  <dcterms:created xsi:type="dcterms:W3CDTF">2024-06-19T06:37:26Z</dcterms:created>
  <dcterms:modified xsi:type="dcterms:W3CDTF">2024-06-20T07:31:56Z</dcterms:modified>
</cp:coreProperties>
</file>