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5.1388888888888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5.69444444444444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961</c:v>
                </c:pt>
                <c:pt idx="1">
                  <c:v>756</c:v>
                </c:pt>
                <c:pt idx="2">
                  <c:v>110</c:v>
                </c:pt>
                <c:pt idx="3">
                  <c:v>2385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640</c:v>
                </c:pt>
                <c:pt idx="1">
                  <c:v>1016</c:v>
                </c:pt>
                <c:pt idx="2">
                  <c:v>297</c:v>
                </c:pt>
                <c:pt idx="3">
                  <c:v>3169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1.26041119860017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9.7222222222222224E-3"/>
                  <c:y val="5.10458849680379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1.9444444444444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dLbl>
              <c:idx val="4"/>
              <c:layout>
                <c:manualLayout>
                  <c:x val="2.7777777777778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246</c:v>
                </c:pt>
                <c:pt idx="1">
                  <c:v>588</c:v>
                </c:pt>
                <c:pt idx="2">
                  <c:v>55</c:v>
                </c:pt>
                <c:pt idx="3">
                  <c:v>85</c:v>
                </c:pt>
                <c:pt idx="4">
                  <c:v>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166666666666667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1.8055555555555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dLbl>
              <c:idx val="4"/>
              <c:layout>
                <c:manualLayout>
                  <c:x val="4.7222222222222117E-2"/>
                  <c:y val="-8.3530594889111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234</c:v>
                </c:pt>
                <c:pt idx="1">
                  <c:v>639</c:v>
                </c:pt>
                <c:pt idx="2">
                  <c:v>28</c:v>
                </c:pt>
                <c:pt idx="3">
                  <c:v>61</c:v>
                </c:pt>
                <c:pt idx="4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3949"/>
            <a:ext cx="9144000" cy="8221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февраль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7072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4 404 нарушения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77656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9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7505"/>
            <a:ext cx="9144000" cy="78856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февраль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08683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4 404 нарушения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184043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5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70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Структура выявленных нарушений при осуществлении надзора  за соблюдением федерального законодательства за январь - февраль 2024 г.  нарастающим итогом</vt:lpstr>
      <vt:lpstr>Структура выявленных нарушений при осуществлении надзора  за соблюдением федерального законодательства за январь - февраль 2024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11</cp:revision>
  <dcterms:created xsi:type="dcterms:W3CDTF">2024-06-19T06:37:26Z</dcterms:created>
  <dcterms:modified xsi:type="dcterms:W3CDTF">2024-06-20T08:02:01Z</dcterms:modified>
</cp:coreProperties>
</file>