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жевская Ольга Сергеевна" initials="РОС" lastIdx="0" clrIdx="0">
    <p:extLst>
      <p:ext uri="{19B8F6BF-5375-455C-9EA6-DF929625EA0E}">
        <p15:presenceInfo xmlns:p15="http://schemas.microsoft.com/office/powerpoint/2012/main" userId="S-1-5-21-2342350333-2740871039-1900367864-1306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5.13888888888888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3.333333333333322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5.694444444444444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961</c:v>
                </c:pt>
                <c:pt idx="1">
                  <c:v>756</c:v>
                </c:pt>
                <c:pt idx="2">
                  <c:v>110</c:v>
                </c:pt>
                <c:pt idx="3">
                  <c:v>2385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2.22222222222222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232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 сфере экономики</c:v>
                </c:pt>
                <c:pt idx="1">
                  <c:v>В сфере соблюдения прав несовершеннолетних</c:v>
                </c:pt>
                <c:pt idx="2">
                  <c:v>В сфере оплаты труда</c:v>
                </c:pt>
                <c:pt idx="3">
                  <c:v>Права и свободы человека и гражданина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640</c:v>
                </c:pt>
                <c:pt idx="1">
                  <c:v>1016</c:v>
                </c:pt>
                <c:pt idx="2">
                  <c:v>297</c:v>
                </c:pt>
                <c:pt idx="3">
                  <c:v>3169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44444444444454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C-41CC-B272-49C361FC5002}"/>
                </c:ext>
              </c:extLst>
            </c:dLbl>
            <c:dLbl>
              <c:idx val="1"/>
              <c:layout>
                <c:manualLayout>
                  <c:x val="1.260411198600175E-2"/>
                  <c:y val="-1.020917699360759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C-41CC-B272-49C361FC5002}"/>
                </c:ext>
              </c:extLst>
            </c:dLbl>
            <c:dLbl>
              <c:idx val="2"/>
              <c:layout>
                <c:manualLayout>
                  <c:x val="9.7222222222222224E-3"/>
                  <c:y val="5.104588496803795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C-41CC-B272-49C361FC5002}"/>
                </c:ext>
              </c:extLst>
            </c:dLbl>
            <c:dLbl>
              <c:idx val="3"/>
              <c:layout>
                <c:manualLayout>
                  <c:x val="1.944444444444434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C-41CC-B272-49C361FC5002}"/>
                </c:ext>
              </c:extLst>
            </c:dLbl>
            <c:dLbl>
              <c:idx val="4"/>
              <c:layout>
                <c:manualLayout>
                  <c:x val="2.777777777777879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246</c:v>
                </c:pt>
                <c:pt idx="1">
                  <c:v>588</c:v>
                </c:pt>
                <c:pt idx="2">
                  <c:v>55</c:v>
                </c:pt>
                <c:pt idx="3">
                  <c:v>85</c:v>
                </c:pt>
                <c:pt idx="4">
                  <c:v>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C-41CC-B272-49C361FC500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9166666666666667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C-41CC-B272-49C361FC5002}"/>
                </c:ext>
              </c:extLst>
            </c:dLbl>
            <c:dLbl>
              <c:idx val="1"/>
              <c:layout>
                <c:manualLayout>
                  <c:x val="1.805555555555555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C-41CC-B272-49C361FC500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C-41CC-B272-49C361FC5002}"/>
                </c:ext>
              </c:extLst>
            </c:dLbl>
            <c:dLbl>
              <c:idx val="3"/>
              <c:layout>
                <c:manualLayout>
                  <c:x val="2.0833333333333232E-2"/>
                  <c:y val="-2.78435316297038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C-41CC-B272-49C361FC5002}"/>
                </c:ext>
              </c:extLst>
            </c:dLbl>
            <c:dLbl>
              <c:idx val="4"/>
              <c:layout>
                <c:manualLayout>
                  <c:x val="4.7222222222222117E-2"/>
                  <c:y val="-8.35305948891114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E49-49F3-9FF6-0E09D701A7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 сфере охраны окружающей среды и прородопользования</c:v>
                </c:pt>
                <c:pt idx="1">
                  <c:v>В сфере ЖКХ</c:v>
                </c:pt>
                <c:pt idx="2">
                  <c:v>В сфере землепользования</c:v>
                </c:pt>
                <c:pt idx="3">
                  <c:v>В сфере защиты прав субъектов предпринимательской деятельности</c:v>
                </c:pt>
                <c:pt idx="4">
                  <c:v>В сфере закупок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234</c:v>
                </c:pt>
                <c:pt idx="1">
                  <c:v>639</c:v>
                </c:pt>
                <c:pt idx="2">
                  <c:v>28</c:v>
                </c:pt>
                <c:pt idx="3">
                  <c:v>61</c:v>
                </c:pt>
                <c:pt idx="4">
                  <c:v>279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C-41CC-B272-49C361FC50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6281080"/>
        <c:axId val="466282392"/>
        <c:axId val="0"/>
      </c:bar3DChart>
      <c:catAx>
        <c:axId val="466281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2392"/>
        <c:crosses val="autoZero"/>
        <c:auto val="1"/>
        <c:lblAlgn val="ctr"/>
        <c:lblOffset val="100"/>
        <c:noMultiLvlLbl val="0"/>
      </c:catAx>
      <c:valAx>
        <c:axId val="466282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6281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AD672-CCEE-4B6A-84C6-D3F706BAC55B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AAA94-DC4E-47F0-8C7C-4D74A4485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5D2977-8DE9-401B-8C7C-1A3E266D1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682E52-B020-45EE-A8CD-D9F1A88FE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3C7027-A72E-4233-8911-DCDB74CD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0D1D1-A966-44B0-AF64-5E0BF006DF4D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8CE81-1ABD-47D0-BB82-A4F91369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28645-A9EA-4531-B793-97FAAF28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13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D66-9C8D-48DE-B0DC-A8639B581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04725F-37D5-46CE-BAAB-BD16151E6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687418-86B0-427D-9C36-A343D922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E9166-3438-4D99-9B4B-7664DB7C81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8680C-6704-4D6C-B6F4-806FC267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0C683-4449-4C04-8CA3-98F48083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E3DC-2D85-453E-A109-6D8FADF63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E21054-93B1-45E9-B5D1-990DAC868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859232-5771-4B7E-ABB9-3ED63F680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1087E-586C-4D58-8F20-46659EF1A0D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6E5C3-DE11-496B-835A-440E32D2B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6DD6AA-B8FF-4DE0-BC7F-78C32441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5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7CCDAF-021B-4155-B14B-AD17B182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497F5B-CEA7-4CAA-B8D6-B6EECFD2E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708181-8CC4-470F-BBFC-C90F80A3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58069-AC5A-4BCF-B835-7A22D1F3299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E7FB95-1E58-4F3E-BE92-B8FCF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CB6A5E-F2A2-4EFE-AD83-1CA02D37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FE3A71-3985-4B31-A565-DEBD7725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54FDDB-FDB9-450A-9DBF-42358BA68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5406C-39BC-419F-879E-75EB69EE0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41D84-D33E-4CE6-BC68-8766E61EB05C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CFCBB3-A4AC-458B-83D4-98E76724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21C12B-1C2E-4D2E-A2FA-FDCCA3490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40A840-9C1B-423C-8A65-14BE59D17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94CCD-3E08-444D-9A18-75576B73F4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B37C6B-4BB2-4E6B-AC76-BB0CC63C0F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BD3B46-D41A-4EFE-ACBB-B60BC2DF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8D5AA-11DF-4C19-ABCB-D3A311DBA3C9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82CA29-B8F4-4C40-ABDD-3E4A3359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93E07C-45E8-4475-9028-D2230CD64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6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C3A6E-76F8-4D31-B37C-B71AB72A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F9781E-22C7-4563-9757-EF1EE66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0271B6-8455-400E-A232-1CD93B5DF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D2F1E8-E641-4DC9-8238-CD344DB4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F356CB-AEE9-4A7A-A3B6-2B406F086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9407CA8-2C04-4D4D-9F7F-8A4A6B8BC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9D4B-AC30-4308-9C29-38590650E986}" type="datetime1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CAF9948-00D0-4045-87EA-03F7F5A8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A0D5095-002F-43A0-8DA1-39D017B5A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5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9FFD9C-8FF8-4FFE-9C5A-7DCD264B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3929A6-23F5-4ABA-A8DF-FA7A7EED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AB2-912C-482F-AB48-541DDFCFB3BB}" type="datetime1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5A0637-3A15-4891-8BC6-D544ED3F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1E936B-A35A-4EE3-99B0-37A488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29B09D-9A5D-468B-86F9-DD0F4A66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875D-5AB1-4D25-A6FD-86AFE4A721F7}" type="datetime1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CC761D0-492C-4642-AD6A-F1BA9779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28423D4-5E6F-4C52-9C1F-F635722EA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802DA-8910-4C9C-A465-DD93B410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84DC78-B4D8-461A-A1C1-27AD9251C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A2438-513C-485A-A1F2-DA0B14C81B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FDF1AA2-A9BC-4AE5-AA84-CB66097A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2784-E8D6-4117-A98B-87C05200981F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68B01B-E81D-4FCC-A000-FC3A5880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AAB143-7A65-4090-9EFA-04E5A09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1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782F0-41A9-463E-A3C4-D239DD1E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463B8C-6E0D-4A79-9620-2A22915B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835792-3E59-4F04-B09D-880A6291C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FE4E2B-CD6C-4CE9-A9C0-A9E90EB39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7D4A7-5545-471D-B4AD-1E4683511F76}" type="datetime1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3459C4-C79A-498B-B3C4-1BAF7680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5DB234-F2D9-4A30-87F3-4D85FE8E5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1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851DD-9D8D-4ED4-8766-70BF416E6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8C47A9-7F6F-4278-B572-F30E4FC70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246C1B-A6ED-478F-86A0-B6356D865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DF70-5BAC-4BA2-A8A2-07CE9BB05E75}" type="datetime1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B2103-D90C-47B7-AE3D-733C22D52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0B83D-7304-4335-92BD-48AE0A041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A9E9-50BD-4211-8D85-0EB22A682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6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3949"/>
            <a:ext cx="9144000" cy="82212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февраль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17072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4 404 нарушения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677656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99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AB4AF-8B95-4626-BA35-6A032671EF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77505"/>
            <a:ext cx="9144000" cy="78856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выявленных нарушений при осуществлении надзора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федерального законодательства за январь - февраль 2024 г.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нарастающим итогом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C40E3-FB6B-4DB1-8BC2-CE9A6A77D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1308683"/>
            <a:ext cx="9144000" cy="327170"/>
          </a:xfrm>
        </p:spPr>
        <p:txBody>
          <a:bodyPr>
            <a:normAutofit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выявлено 4 404 нарушения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0D532171-B8BE-4575-B819-A07658872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4184043"/>
              </p:ext>
            </p:extLst>
          </p:nvPr>
        </p:nvGraphicFramePr>
        <p:xfrm>
          <a:off x="1524001" y="1577130"/>
          <a:ext cx="9144000" cy="4561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1154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70</Words>
  <Application>Microsoft Office PowerPoint</Application>
  <PresentationFormat>Широкоэкранный</PresentationFormat>
  <Paragraphs>22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Структура выявленных нарушений при осуществлении надзора  за соблюдением федерального законодательства за январь - февраль 2024 г.  нарастающим итогом</vt:lpstr>
      <vt:lpstr>Структура выявленных нарушений при осуществлении надзора  за соблюдением федерального законодательства за январь - февраль 2024 г.  нарастающим итогом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выявленных нарушений при осуществлении надзора  за соблюдением федерального законодательства</dc:title>
  <dc:creator>Ржевская Ольга Сергеевна</dc:creator>
  <cp:lastModifiedBy>Ржевская Ольга Сергеевна</cp:lastModifiedBy>
  <cp:revision>11</cp:revision>
  <dcterms:created xsi:type="dcterms:W3CDTF">2024-06-19T06:37:26Z</dcterms:created>
  <dcterms:modified xsi:type="dcterms:W3CDTF">2024-06-20T08:02:01Z</dcterms:modified>
</cp:coreProperties>
</file>