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5.1388888888888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2495</c:v>
                </c:pt>
                <c:pt idx="1">
                  <c:v>2351</c:v>
                </c:pt>
                <c:pt idx="2">
                  <c:v>342</c:v>
                </c:pt>
                <c:pt idx="3">
                  <c:v>13094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2582</c:v>
                </c:pt>
                <c:pt idx="1">
                  <c:v>3148</c:v>
                </c:pt>
                <c:pt idx="2">
                  <c:v>835</c:v>
                </c:pt>
                <c:pt idx="3">
                  <c:v>14050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1313</c:v>
                </c:pt>
                <c:pt idx="1">
                  <c:v>1926</c:v>
                </c:pt>
                <c:pt idx="2">
                  <c:v>200</c:v>
                </c:pt>
                <c:pt idx="3">
                  <c:v>378</c:v>
                </c:pt>
                <c:pt idx="4">
                  <c:v>1049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0.0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902</c:v>
                </c:pt>
                <c:pt idx="1">
                  <c:v>1768</c:v>
                </c:pt>
                <c:pt idx="2">
                  <c:v>159</c:v>
                </c:pt>
                <c:pt idx="3">
                  <c:v>361</c:v>
                </c:pt>
                <c:pt idx="4">
                  <c:v>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14 050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33641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14 050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3147191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68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май 2024 г. нарастающим итогом</vt:lpstr>
      <vt:lpstr>Структура выявленных нарушений при осуществлении надзора  за соблюдением федерального законодательства за январь - май 2024 г.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10</cp:revision>
  <dcterms:created xsi:type="dcterms:W3CDTF">2024-06-19T06:37:26Z</dcterms:created>
  <dcterms:modified xsi:type="dcterms:W3CDTF">2024-06-20T08:02:41Z</dcterms:modified>
</cp:coreProperties>
</file>