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8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Ржевская Ольга Сергеевна" initials="РОС" lastIdx="0" clrIdx="0">
    <p:extLst>
      <p:ext uri="{19B8F6BF-5375-455C-9EA6-DF929625EA0E}">
        <p15:presenceInfo xmlns:p15="http://schemas.microsoft.com/office/powerpoint/2012/main" userId="S-1-5-21-2342350333-2740871039-1900367864-1306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"/>
                  <c:y val="-3.6196591118615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-1.3888888888888889E-3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1.3888888888888889E-3"/>
                  <c:y val="-3.6196591118615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особо тяжкие</c:v>
                </c:pt>
                <c:pt idx="1">
                  <c:v>тяжкие</c:v>
                </c:pt>
                <c:pt idx="2">
                  <c:v>средней тяжести</c:v>
                </c:pt>
                <c:pt idx="3">
                  <c:v>небольшой тяжести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23</c:v>
                </c:pt>
                <c:pt idx="1">
                  <c:v>144</c:v>
                </c:pt>
                <c:pt idx="2">
                  <c:v>147</c:v>
                </c:pt>
                <c:pt idx="3">
                  <c:v>213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22222222224E-3"/>
                  <c:y val="-3.06278847926743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1.6666666666666666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2500000000000001E-2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особо тяжкие</c:v>
                </c:pt>
                <c:pt idx="1">
                  <c:v>тяжкие</c:v>
                </c:pt>
                <c:pt idx="2">
                  <c:v>средней тяжести</c:v>
                </c:pt>
                <c:pt idx="3">
                  <c:v>небольшой тяжести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31</c:v>
                </c:pt>
                <c:pt idx="1">
                  <c:v>132</c:v>
                </c:pt>
                <c:pt idx="2">
                  <c:v>152</c:v>
                </c:pt>
                <c:pt idx="3">
                  <c:v>285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444444444444441E-3"/>
                  <c:y val="-5.8471416422378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-1.3888888888889399E-3"/>
                  <c:y val="-5.5687063259407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1.3888888888888889E-3"/>
                  <c:y val="-4.7334003770496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изнасилования</c:v>
                </c:pt>
                <c:pt idx="1">
                  <c:v>убийства</c:v>
                </c:pt>
                <c:pt idx="2">
                  <c:v>тяжкий вред здоровью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</c:v>
                </c:pt>
                <c:pt idx="1">
                  <c:v>6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22222222224E-3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1.6666666666666566E-2"/>
                  <c:y val="-6.1255769585348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6666666666666566E-2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изнасилования</c:v>
                </c:pt>
                <c:pt idx="1">
                  <c:v>убийства</c:v>
                </c:pt>
                <c:pt idx="2">
                  <c:v>тяжкий вред здоровью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1.3888888888889399E-3"/>
                  <c:y val="-5.5687063259407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1.3888888888888889E-3"/>
                  <c:y val="-4.7334003770496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3888888888889906E-3"/>
                  <c:y val="-2.5059178466733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грабежи</c:v>
                </c:pt>
                <c:pt idx="1">
                  <c:v>мошенничества</c:v>
                </c:pt>
                <c:pt idx="2">
                  <c:v>кражи</c:v>
                </c:pt>
                <c:pt idx="3">
                  <c:v>ИКТ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</c:v>
                </c:pt>
                <c:pt idx="1">
                  <c:v>94</c:v>
                </c:pt>
                <c:pt idx="2">
                  <c:v>123</c:v>
                </c:pt>
                <c:pt idx="3">
                  <c:v>151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6666666666666566E-2"/>
                  <c:y val="-6.1255769585348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1.6666666666666566E-2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0"/>
                  <c:y val="-3.34122379556445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грабежи</c:v>
                </c:pt>
                <c:pt idx="1">
                  <c:v>мошенничества</c:v>
                </c:pt>
                <c:pt idx="2">
                  <c:v>кражи</c:v>
                </c:pt>
                <c:pt idx="3">
                  <c:v>ИКТ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7</c:v>
                </c:pt>
                <c:pt idx="1">
                  <c:v>81</c:v>
                </c:pt>
                <c:pt idx="2">
                  <c:v>157</c:v>
                </c:pt>
                <c:pt idx="3">
                  <c:v>136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444444444444441E-3"/>
                  <c:y val="-5.8471416422378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-1.3888888888889399E-3"/>
                  <c:y val="-5.5687063259407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1.3888888888888889E-3"/>
                  <c:y val="-4.7334003770496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кражи АМТ</c:v>
                </c:pt>
                <c:pt idx="1">
                  <c:v>угоны</c:v>
                </c:pt>
                <c:pt idx="2">
                  <c:v>экономической направленности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</c:v>
                </c:pt>
                <c:pt idx="1">
                  <c:v>7</c:v>
                </c:pt>
                <c:pt idx="2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22222222224E-3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1.6666666666666566E-2"/>
                  <c:y val="-6.1255769585348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6666666666666566E-2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кражи АМТ</c:v>
                </c:pt>
                <c:pt idx="1">
                  <c:v>угоны</c:v>
                </c:pt>
                <c:pt idx="2">
                  <c:v>экономической направленности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</c:v>
                </c:pt>
                <c:pt idx="1">
                  <c:v>6</c:v>
                </c:pt>
                <c:pt idx="2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AD672-CCEE-4B6A-84C6-D3F706BAC55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AAA94-DC4E-47F0-8C7C-4D74A4485A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640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5D2977-8DE9-401B-8C7C-1A3E266D1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A682E52-B020-45EE-A8CD-D9F1A88FE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3C7027-A72E-4233-8911-DCDB74CDA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D1D1-A966-44B0-AF64-5E0BF006DF4D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88CE81-1ABD-47D0-BB82-A4F91369F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328645-A9EA-4531-B793-97FAAF280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713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F1ED66-9C8D-48DE-B0DC-A8639B581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E04725F-37D5-46CE-BAAB-BD16151E6E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687418-86B0-427D-9C36-A343D922E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E9166-3438-4D99-9B4B-7664DB7C8175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D8680C-6704-4D6C-B6F4-806FC2679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10C683-4449-4C04-8CA3-98F480834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122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B64E3DC-2D85-453E-A109-6D8FADF634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1E21054-93B1-45E9-B5D1-990DAC868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859232-5771-4B7E-ABB9-3ED63F680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087E-586C-4D58-8F20-46659EF1A0DC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56E5C3-DE11-496B-835A-440E32D2B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6DD6AA-B8FF-4DE0-BC7F-78C324412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35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7CCDAF-021B-4155-B14B-AD17B1825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497F5B-CEA7-4CAA-B8D6-B6EECFD2E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708181-8CC4-470F-BBFC-C90F80A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8069-AC5A-4BCF-B835-7A22D1F3299C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E7FB95-1E58-4F3E-BE92-B8FCFE79F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CB6A5E-F2A2-4EFE-AD83-1CA02D374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137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FE3A71-3985-4B31-A565-DEBD7725A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54FDDB-FDB9-450A-9DBF-42358BA68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65406C-39BC-419F-879E-75EB69EE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1D84-D33E-4CE6-BC68-8766E61EB05C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CFCBB3-A4AC-458B-83D4-98E76724B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21C12B-1C2E-4D2E-A2FA-FDCCA3490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272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40A840-9C1B-423C-8A65-14BE59D17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094CCD-3E08-444D-9A18-75576B73F4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7B37C6B-4BB2-4E6B-AC76-BB0CC63C0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5BD3B46-D41A-4EFE-ACBB-B60BC2DF8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8D5AA-11DF-4C19-ABCB-D3A311DBA3C9}" type="datetime1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D82CA29-B8F4-4C40-ABDD-3E4A3359A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93E07C-45E8-4475-9028-D2230CD64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68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EC3A6E-76F8-4D31-B37C-B71AB72A9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F9781E-22C7-4563-9757-EF1EE668D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A0271B6-8455-400E-A232-1CD93B5DF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6D2F1E8-E641-4DC9-8238-CD344DB4CF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7F356CB-AEE9-4A7A-A3B6-2B406F086C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9407CA8-2C04-4D4D-9F7F-8A4A6B8BC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9D4B-AC30-4308-9C29-38590650E986}" type="datetime1">
              <a:rPr lang="ru-RU" smtClean="0"/>
              <a:t>20.06.2024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CAF9948-00D0-4045-87EA-03F7F5A80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0D5095-002F-43A0-8DA1-39D017B5A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555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9FFD9C-8FF8-4FFE-9C5A-7DCD264B2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3929A6-23F5-4ABA-A8DF-FA7A7EEDB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F0AB2-912C-482F-AB48-541DDFCFB3BB}" type="datetime1">
              <a:rPr lang="ru-RU" smtClean="0"/>
              <a:t>20.06.2024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25A0637-3A15-4891-8BC6-D544ED3FC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71E936B-A35A-4EE3-99B0-37A488803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27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129B09D-9A5D-468B-86F9-DD0F4A665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875D-5AB1-4D25-A6FD-86AFE4A721F7}" type="datetime1">
              <a:rPr lang="ru-RU" smtClean="0"/>
              <a:t>20.06.2024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CC761D0-492C-4642-AD6A-F1BA97790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28423D4-5E6F-4C52-9C1F-F635722EA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380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E802DA-8910-4C9C-A465-DD93B4103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84DC78-B4D8-461A-A1C1-27AD9251C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50A2438-513C-485A-A1F2-DA0B14C81B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FDF1AA2-A9BC-4AE5-AA84-CB66097A4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2784-E8D6-4117-A98B-87C05200981F}" type="datetime1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F68B01B-E81D-4FCC-A000-FC3A58805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AAB143-7A65-4090-9EFA-04E5A0929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971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2782F0-41A9-463E-A3C4-D239DD1ED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3463B8C-6E0D-4A79-9620-2A22915B0F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A835792-3E59-4F04-B09D-880A6291CD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E4E2B-CD6C-4CE9-A9C0-A9E90EB39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D4A7-5545-471D-B4AD-1E4683511F76}" type="datetime1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43459C4-C79A-498B-B3C4-1BAF76802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C5DB234-F2D9-4A30-87F3-4D85FE8E5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112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0851DD-9D8D-4ED4-8766-70BF416E6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78C47A9-7F6F-4278-B572-F30E4FC70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246C1B-A6ED-478F-86A0-B6356D8653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7DF70-5BAC-4BA2-A8A2-07CE9BB05E75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BB2103-D90C-47B7-AE3D-733C22D52A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60B83D-7304-4335-92BD-48AE0A0410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064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за январь 2024 г. 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413545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527 преступлений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64222612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230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за январь 2024 г. 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13545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527 преступлений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54381006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2132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за январь 2024 г.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49960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527 преступлений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81710345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8801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за январь 2024 г.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413545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527 преступлений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35877232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42424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70</Words>
  <Application>Microsoft Office PowerPoint</Application>
  <PresentationFormat>Широкоэкранный</PresentationFormat>
  <Paragraphs>22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Состояние преступности в Сахалинской области за январь 2024 г. </vt:lpstr>
      <vt:lpstr>Состояние преступности в Сахалинской области за январь 2024 г. </vt:lpstr>
      <vt:lpstr>Состояние преступности в Сахалинской области за январь 2024 г.</vt:lpstr>
      <vt:lpstr>Состояние преступности в Сахалинской области за январь 2024 г.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выявленных нарушений при осуществлении надзора  за соблюдением федерального законодательства</dc:title>
  <dc:creator>Ржевская Ольга Сергеевна</dc:creator>
  <cp:lastModifiedBy>Ржевская Ольга Сергеевна</cp:lastModifiedBy>
  <cp:revision>11</cp:revision>
  <dcterms:created xsi:type="dcterms:W3CDTF">2024-06-19T06:37:26Z</dcterms:created>
  <dcterms:modified xsi:type="dcterms:W3CDTF">2024-06-20T07:59:59Z</dcterms:modified>
</cp:coreProperties>
</file>