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367</c:v>
                </c:pt>
                <c:pt idx="1">
                  <c:v>1973</c:v>
                </c:pt>
                <c:pt idx="2">
                  <c:v>2608</c:v>
                </c:pt>
                <c:pt idx="3">
                  <c:v>3835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320</c:v>
                </c:pt>
                <c:pt idx="1">
                  <c:v>1800</c:v>
                </c:pt>
                <c:pt idx="2">
                  <c:v>2670</c:v>
                </c:pt>
                <c:pt idx="3">
                  <c:v>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40</c:v>
                </c:pt>
                <c:pt idx="2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</c:v>
                </c:pt>
                <c:pt idx="1">
                  <c:v>34</c:v>
                </c:pt>
                <c:pt idx="2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</c:v>
                </c:pt>
                <c:pt idx="1">
                  <c:v>69</c:v>
                </c:pt>
                <c:pt idx="2">
                  <c:v>1504</c:v>
                </c:pt>
                <c:pt idx="3">
                  <c:v>2262</c:v>
                </c:pt>
                <c:pt idx="4">
                  <c:v>2624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2.361111111111101E-2"/>
                  <c:y val="-4.454965060752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74</c:v>
                </c:pt>
                <c:pt idx="2">
                  <c:v>1075</c:v>
                </c:pt>
                <c:pt idx="3">
                  <c:v>2282</c:v>
                </c:pt>
                <c:pt idx="4">
                  <c:v>1785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</c:v>
                </c:pt>
                <c:pt idx="1">
                  <c:v>141</c:v>
                </c:pt>
                <c:pt idx="2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</c:v>
                </c:pt>
                <c:pt idx="1">
                  <c:v>127</c:v>
                </c:pt>
                <c:pt idx="2">
                  <c:v>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8 783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038671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8 783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246260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8 783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10910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декабрь 2023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8 783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147022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декабрь 2023 г.  нарастающим итогом</vt:lpstr>
      <vt:lpstr>Состояние преступности в Сахалинской области за январь - декабрь 2023 г.  нарастающим итогом</vt:lpstr>
      <vt:lpstr>Состояние преступности в Сахалинской области за январь - декабрь 2023 г.  нарастающим итогом</vt:lpstr>
      <vt:lpstr>Состояние преступности в Сахалинской области за январь - декабрь 2023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14</cp:revision>
  <dcterms:created xsi:type="dcterms:W3CDTF">2024-06-19T06:37:26Z</dcterms:created>
  <dcterms:modified xsi:type="dcterms:W3CDTF">2024-06-20T08:32:23Z</dcterms:modified>
</cp:coreProperties>
</file>