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6196591118615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8889E-3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3.619659111861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295</c:v>
                </c:pt>
                <c:pt idx="2">
                  <c:v>327</c:v>
                </c:pt>
                <c:pt idx="3">
                  <c:v>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3.062788479267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666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2500000000000001E-2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62</c:v>
                </c:pt>
                <c:pt idx="1">
                  <c:v>292</c:v>
                </c:pt>
                <c:pt idx="2">
                  <c:v>328</c:v>
                </c:pt>
                <c:pt idx="3">
                  <c:v>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dLbl>
              <c:idx val="4"/>
              <c:layout>
                <c:manualLayout>
                  <c:x val="-1.3888888888889906E-3"/>
                  <c:y val="-2.5059178466733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35-4355-827D-276D5B926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  <c:pt idx="4">
                  <c:v>ИКТ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205</c:v>
                </c:pt>
                <c:pt idx="3">
                  <c:v>256</c:v>
                </c:pt>
                <c:pt idx="4">
                  <c:v>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dLbl>
              <c:idx val="4"/>
              <c:layout>
                <c:manualLayout>
                  <c:x val="0"/>
                  <c:y val="-3.3412237955644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35-4355-827D-276D5B926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  <c:pt idx="4">
                  <c:v>ИКТ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12</c:v>
                </c:pt>
                <c:pt idx="2">
                  <c:v>202</c:v>
                </c:pt>
                <c:pt idx="3">
                  <c:v>345</c:v>
                </c:pt>
                <c:pt idx="4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12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11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февраль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1 203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339739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3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февраль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1 203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4041929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1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февраль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1 203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0186323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80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</a:t>
            </a:r>
            <a:r>
              <a:rPr 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 - февраль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1 203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600767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242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110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Состояние преступности в Сахалинской области за январь - февраль 2024 г.  нарастающим итогом</vt:lpstr>
      <vt:lpstr>Состояние преступности в Сахалинской области за январь - февраль 2024 г.  нарастающим итогом</vt:lpstr>
      <vt:lpstr>Состояние преступности в Сахалинской области за январь - февраль 2024 г.  нарастающим итогом</vt:lpstr>
      <vt:lpstr>Состояние преступности в Сахалинской области за январь - февраль 2024 г. 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12</cp:revision>
  <dcterms:created xsi:type="dcterms:W3CDTF">2024-06-19T06:37:26Z</dcterms:created>
  <dcterms:modified xsi:type="dcterms:W3CDTF">2024-06-20T08:00:26Z</dcterms:modified>
</cp:coreProperties>
</file>