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1769</c:v>
                </c:pt>
                <c:pt idx="1">
                  <c:v>1484</c:v>
                </c:pt>
                <c:pt idx="2">
                  <c:v>191</c:v>
                </c:pt>
                <c:pt idx="3">
                  <c:v>5957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1701</c:v>
                </c:pt>
                <c:pt idx="1">
                  <c:v>1760</c:v>
                </c:pt>
                <c:pt idx="2">
                  <c:v>664</c:v>
                </c:pt>
                <c:pt idx="3">
                  <c:v>6330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590</c:v>
                </c:pt>
                <c:pt idx="1">
                  <c:v>1364</c:v>
                </c:pt>
                <c:pt idx="2">
                  <c:v>139</c:v>
                </c:pt>
                <c:pt idx="3">
                  <c:v>215</c:v>
                </c:pt>
                <c:pt idx="4">
                  <c:v>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166666666666667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1.805555555555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3055555555555451E-2"/>
                  <c:y val="-1.9490472140792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466</c:v>
                </c:pt>
                <c:pt idx="1">
                  <c:v>1343</c:v>
                </c:pt>
                <c:pt idx="2">
                  <c:v>88</c:v>
                </c:pt>
                <c:pt idx="3">
                  <c:v>160</c:v>
                </c:pt>
                <c:pt idx="4">
                  <c:v>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3949"/>
            <a:ext cx="9144000" cy="8221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март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072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9 406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025622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505"/>
            <a:ext cx="9144000" cy="78856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март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08683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9 406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839768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март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март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12</cp:revision>
  <dcterms:created xsi:type="dcterms:W3CDTF">2024-06-19T06:37:26Z</dcterms:created>
  <dcterms:modified xsi:type="dcterms:W3CDTF">2024-06-20T08:07:05Z</dcterms:modified>
</cp:coreProperties>
</file>