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5.13888888888888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3.33333333333332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5.69444444444444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1769</c:v>
                </c:pt>
                <c:pt idx="1">
                  <c:v>1484</c:v>
                </c:pt>
                <c:pt idx="2">
                  <c:v>191</c:v>
                </c:pt>
                <c:pt idx="3">
                  <c:v>5957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1701</c:v>
                </c:pt>
                <c:pt idx="1">
                  <c:v>1760</c:v>
                </c:pt>
                <c:pt idx="2">
                  <c:v>664</c:v>
                </c:pt>
                <c:pt idx="3">
                  <c:v>6330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1.26041119860017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9.7222222222222224E-3"/>
                  <c:y val="5.104588496803795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1.94444444444443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dLbl>
              <c:idx val="4"/>
              <c:layout>
                <c:manualLayout>
                  <c:x val="2.77777777777787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590</c:v>
                </c:pt>
                <c:pt idx="1">
                  <c:v>1364</c:v>
                </c:pt>
                <c:pt idx="2">
                  <c:v>139</c:v>
                </c:pt>
                <c:pt idx="3">
                  <c:v>215</c:v>
                </c:pt>
                <c:pt idx="4">
                  <c:v>946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9166666666666667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1.80555555555555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dLbl>
              <c:idx val="4"/>
              <c:layout>
                <c:manualLayout>
                  <c:x val="4.3055555555555451E-2"/>
                  <c:y val="-1.94904721407926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466</c:v>
                </c:pt>
                <c:pt idx="1">
                  <c:v>1343</c:v>
                </c:pt>
                <c:pt idx="2">
                  <c:v>88</c:v>
                </c:pt>
                <c:pt idx="3">
                  <c:v>160</c:v>
                </c:pt>
                <c:pt idx="4">
                  <c:v>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3949"/>
            <a:ext cx="9144000" cy="82212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март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7072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9 406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0256229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7505"/>
            <a:ext cx="9144000" cy="78856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март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308683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9 406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397689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1154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70</Words>
  <Application>Microsoft Office PowerPoint</Application>
  <PresentationFormat>Широкоэкранный</PresentationFormat>
  <Paragraphs>22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Структура выявленных нарушений при осуществлении надзора  за соблюдением федерального законодательства за январь - март 2024 г.  нарастающим итогом</vt:lpstr>
      <vt:lpstr>Структура выявленных нарушений при осуществлении надзора  за соблюдением федерального законодательства за январь - март 2024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12</cp:revision>
  <dcterms:created xsi:type="dcterms:W3CDTF">2024-06-19T06:37:26Z</dcterms:created>
  <dcterms:modified xsi:type="dcterms:W3CDTF">2024-06-20T08:07:05Z</dcterms:modified>
</cp:coreProperties>
</file>