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3.6196591118615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8889E-3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3.6196591118615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119</c:v>
                </c:pt>
                <c:pt idx="1">
                  <c:v>630</c:v>
                </c:pt>
                <c:pt idx="2">
                  <c:v>731</c:v>
                </c:pt>
                <c:pt idx="3">
                  <c:v>1204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3.0627884792674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666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2500000000000001E-2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132</c:v>
                </c:pt>
                <c:pt idx="1">
                  <c:v>599</c:v>
                </c:pt>
                <c:pt idx="2">
                  <c:v>750</c:v>
                </c:pt>
                <c:pt idx="3">
                  <c:v>1265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14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4.1666666666665651E-3"/>
                  <c:y val="-5.2902710096437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10</c:v>
                </c:pt>
                <c:pt idx="2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dLbl>
              <c:idx val="4"/>
              <c:layout>
                <c:manualLayout>
                  <c:x val="-1.3888888888889906E-3"/>
                  <c:y val="-2.5059178466733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10</c:v>
                </c:pt>
                <c:pt idx="2">
                  <c:v>455</c:v>
                </c:pt>
                <c:pt idx="3">
                  <c:v>541</c:v>
                </c:pt>
                <c:pt idx="4">
                  <c:v>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dLbl>
              <c:idx val="4"/>
              <c:layout>
                <c:manualLayout>
                  <c:x val="0"/>
                  <c:y val="-3.341223795564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22</c:v>
                </c:pt>
                <c:pt idx="2">
                  <c:v>479</c:v>
                </c:pt>
                <c:pt idx="3">
                  <c:v>684</c:v>
                </c:pt>
                <c:pt idx="4">
                  <c:v>783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25</c:v>
                </c:pt>
                <c:pt idx="2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33</c:v>
                </c:pt>
                <c:pt idx="2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2 684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044148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230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2 684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7667703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1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2 684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2728142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880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2 684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316477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242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110</Words>
  <Application>Microsoft Office PowerPoint</Application>
  <PresentationFormat>Широкоэкранный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Состояние преступности в Сахалинской области за январь - апрель 2024 г.  нарастающим итогом</vt:lpstr>
      <vt:lpstr>Состояние преступности в Сахалинской области за январь - апрель 2024 г.  нарастающим итогом</vt:lpstr>
      <vt:lpstr>Состояние преступности в Сахалинской области за январь - апрель 2024 г.  нарастающим итогом</vt:lpstr>
      <vt:lpstr>Состояние преступности в Сахалинской области за январь - апрель 2024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13</cp:revision>
  <dcterms:created xsi:type="dcterms:W3CDTF">2024-06-19T06:37:26Z</dcterms:created>
  <dcterms:modified xsi:type="dcterms:W3CDTF">2024-06-20T08:13:40Z</dcterms:modified>
</cp:coreProperties>
</file>