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119</c:v>
                </c:pt>
                <c:pt idx="1">
                  <c:v>630</c:v>
                </c:pt>
                <c:pt idx="2">
                  <c:v>731</c:v>
                </c:pt>
                <c:pt idx="3">
                  <c:v>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132</c:v>
                </c:pt>
                <c:pt idx="1">
                  <c:v>599</c:v>
                </c:pt>
                <c:pt idx="2">
                  <c:v>750</c:v>
                </c:pt>
                <c:pt idx="3">
                  <c:v>1265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14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4.1666666666665651E-3"/>
                  <c:y val="-5.2902710096437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10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10</c:v>
                </c:pt>
                <c:pt idx="2">
                  <c:v>455</c:v>
                </c:pt>
                <c:pt idx="3">
                  <c:v>541</c:v>
                </c:pt>
                <c:pt idx="4">
                  <c:v>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22</c:v>
                </c:pt>
                <c:pt idx="2">
                  <c:v>479</c:v>
                </c:pt>
                <c:pt idx="3">
                  <c:v>684</c:v>
                </c:pt>
                <c:pt idx="4">
                  <c:v>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25</c:v>
                </c:pt>
                <c:pt idx="2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</c:v>
                </c:pt>
                <c:pt idx="1">
                  <c:v>33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2 684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704414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2 684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66770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2 684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272814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2 684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31647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апрель 2024 г.  нарастающим итогом</vt:lpstr>
      <vt:lpstr>Состояние преступности в Сахалинской области за январь - апрель 2024 г.  нарастающим итогом</vt:lpstr>
      <vt:lpstr>Состояние преступности в Сахалинской области за январь - апрель 2024 г.  нарастающим итогом</vt:lpstr>
      <vt:lpstr>Состояние преступности в Сахалинской области за январь - апрель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13</cp:revision>
  <dcterms:created xsi:type="dcterms:W3CDTF">2024-06-19T06:37:26Z</dcterms:created>
  <dcterms:modified xsi:type="dcterms:W3CDTF">2024-06-20T08:13:40Z</dcterms:modified>
</cp:coreProperties>
</file>