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3.6196591118615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8889E-3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3.6196591118615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155</c:v>
                </c:pt>
                <c:pt idx="1">
                  <c:v>763</c:v>
                </c:pt>
                <c:pt idx="2">
                  <c:v>951</c:v>
                </c:pt>
                <c:pt idx="3">
                  <c:v>1524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3.0627884792674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666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2500000000000001E-2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157</c:v>
                </c:pt>
                <c:pt idx="1">
                  <c:v>777</c:v>
                </c:pt>
                <c:pt idx="2">
                  <c:v>978</c:v>
                </c:pt>
                <c:pt idx="3">
                  <c:v>1585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</c:v>
                </c:pt>
                <c:pt idx="1">
                  <c:v>17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</c:v>
                </c:pt>
                <c:pt idx="1">
                  <c:v>11</c:v>
                </c:pt>
                <c:pt idx="2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dLbl>
              <c:idx val="4"/>
              <c:layout>
                <c:manualLayout>
                  <c:x val="-1.3888888888889906E-3"/>
                  <c:y val="-2.5059178466733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35-4355-827D-276D5B9269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разбои</c:v>
                </c:pt>
                <c:pt idx="1">
                  <c:v>грабежи</c:v>
                </c:pt>
                <c:pt idx="2">
                  <c:v>мошенничества</c:v>
                </c:pt>
                <c:pt idx="3">
                  <c:v>кражи</c:v>
                </c:pt>
                <c:pt idx="4">
                  <c:v>ИКТ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</c:v>
                </c:pt>
                <c:pt idx="1">
                  <c:v>15</c:v>
                </c:pt>
                <c:pt idx="2">
                  <c:v>571</c:v>
                </c:pt>
                <c:pt idx="3">
                  <c:v>697</c:v>
                </c:pt>
                <c:pt idx="4">
                  <c:v>1049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dLbl>
              <c:idx val="4"/>
              <c:layout>
                <c:manualLayout>
                  <c:x val="0"/>
                  <c:y val="-3.3412237955644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35-4355-827D-276D5B9269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разбои</c:v>
                </c:pt>
                <c:pt idx="1">
                  <c:v>грабежи</c:v>
                </c:pt>
                <c:pt idx="2">
                  <c:v>мошенничества</c:v>
                </c:pt>
                <c:pt idx="3">
                  <c:v>кражи</c:v>
                </c:pt>
                <c:pt idx="4">
                  <c:v>ИКТ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</c:v>
                </c:pt>
                <c:pt idx="1">
                  <c:v>24</c:v>
                </c:pt>
                <c:pt idx="2">
                  <c:v>613</c:v>
                </c:pt>
                <c:pt idx="3">
                  <c:v>848</c:v>
                </c:pt>
                <c:pt idx="4">
                  <c:v>1010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</c:v>
                </c:pt>
                <c:pt idx="1">
                  <c:v>31</c:v>
                </c:pt>
                <c:pt idx="2">
                  <c:v>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12</c:v>
                </c:pt>
                <c:pt idx="1">
                  <c:v>52</c:v>
                </c:pt>
                <c:pt idx="2">
                  <c:v>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20.06.2024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20.06.2024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20.06.2024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май 2024 г.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3 393 преступления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5991837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30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май 2024 г.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3 393 преступления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6339794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213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май 2024 г.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9960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3 393 преступления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1694538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880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май 2024 г.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3 393 преступления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4171495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42424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106</Words>
  <Application>Microsoft Office PowerPoint</Application>
  <PresentationFormat>Широкоэкранный</PresentationFormat>
  <Paragraphs>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Состояние преступности в Сахалинской области за январь - май 2024 г. нарастающим итогом</vt:lpstr>
      <vt:lpstr>Состояние преступности в Сахалинской области за январь - май 2024 г. нарастающим итогом</vt:lpstr>
      <vt:lpstr>Состояние преступности в Сахалинской области за январь - май 2024 г. нарастающим итогом</vt:lpstr>
      <vt:lpstr>Состояние преступности в Сахалинской области за январь - май 2024 г. нарастающим итогом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9</cp:revision>
  <dcterms:created xsi:type="dcterms:W3CDTF">2024-06-19T06:37:26Z</dcterms:created>
  <dcterms:modified xsi:type="dcterms:W3CDTF">2024-06-20T07:59:38Z</dcterms:modified>
</cp:coreProperties>
</file>