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5.138888888888888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3.333333333333322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5.69444444444444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2495</c:v>
                </c:pt>
                <c:pt idx="1">
                  <c:v>2351</c:v>
                </c:pt>
                <c:pt idx="2">
                  <c:v>342</c:v>
                </c:pt>
                <c:pt idx="3">
                  <c:v>8485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2.222222222222222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соблюдения прав несовершеннолетних</c:v>
                </c:pt>
                <c:pt idx="2">
                  <c:v>В сфере оплаты труда</c:v>
                </c:pt>
                <c:pt idx="3">
                  <c:v>Права и свободы человека и гражданина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2582</c:v>
                </c:pt>
                <c:pt idx="1">
                  <c:v>3148</c:v>
                </c:pt>
                <c:pt idx="2">
                  <c:v>835</c:v>
                </c:pt>
                <c:pt idx="3">
                  <c:v>9328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1313</c:v>
                </c:pt>
                <c:pt idx="1">
                  <c:v>1926</c:v>
                </c:pt>
                <c:pt idx="2">
                  <c:v>200</c:v>
                </c:pt>
                <c:pt idx="3">
                  <c:v>378</c:v>
                </c:pt>
                <c:pt idx="4">
                  <c:v>1049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0.05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субъектов предпринимательской деятельности</c:v>
                </c:pt>
                <c:pt idx="4">
                  <c:v>В сфере закупок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902</c:v>
                </c:pt>
                <c:pt idx="1">
                  <c:v>1768</c:v>
                </c:pt>
                <c:pt idx="2">
                  <c:v>159</c:v>
                </c:pt>
                <c:pt idx="3">
                  <c:v>361</c:v>
                </c:pt>
                <c:pt idx="4">
                  <c:v>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02.07.2024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02.07.2024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02.07.2024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02.07.2024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14 050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42598295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397"/>
            <a:ext cx="9144000" cy="5536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май 2024 г.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14 050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147191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58</Words>
  <Application>Microsoft Office PowerPoint</Application>
  <PresentationFormat>Широкоэкранный</PresentationFormat>
  <Paragraphs>12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май 2024 г. нарастающим итогом</vt:lpstr>
      <vt:lpstr>Структура выявленных нарушений при осуществлении надзора  за соблюдением федерального законодательства за январь - май 2024 г.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11</cp:revision>
  <dcterms:created xsi:type="dcterms:W3CDTF">2024-06-19T06:37:26Z</dcterms:created>
  <dcterms:modified xsi:type="dcterms:W3CDTF">2024-07-02T05:49:16Z</dcterms:modified>
</cp:coreProperties>
</file>