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286116" y="0"/>
            <a:ext cx="2857520" cy="6858000"/>
          </a:xfrm>
        </p:spPr>
        <p:txBody>
          <a:bodyPr/>
          <a:lstStyle/>
          <a:p>
            <a:pPr algn="ctr"/>
            <a:r>
              <a:rPr lang="ru-RU" i="1" u="sng" dirty="0" smtClean="0">
                <a:solidFill>
                  <a:srgbClr val="FF0000"/>
                </a:solidFill>
              </a:rPr>
              <a:t>Знаете ли Вы, что:</a:t>
            </a:r>
          </a:p>
          <a:p>
            <a:endParaRPr lang="ru-RU" sz="2000" i="1" dirty="0" smtClean="0"/>
          </a:p>
          <a:p>
            <a:r>
              <a:rPr lang="ru-RU" sz="2000" b="1" i="1" dirty="0" smtClean="0">
                <a:solidFill>
                  <a:srgbClr val="FF0000"/>
                </a:solidFill>
              </a:rPr>
              <a:t> выкинутая бутылка будет разлагаться 1000 лет</a:t>
            </a:r>
          </a:p>
          <a:p>
            <a:r>
              <a:rPr lang="ru-RU" sz="2000" b="1" i="1" dirty="0" smtClean="0">
                <a:solidFill>
                  <a:srgbClr val="FF0000"/>
                </a:solidFill>
              </a:rPr>
              <a:t>Алюминиевая банка  в том числе от «</a:t>
            </a:r>
            <a:r>
              <a:rPr lang="en-US" sz="2000" b="1" i="1" dirty="0" smtClean="0">
                <a:solidFill>
                  <a:srgbClr val="FF0000"/>
                </a:solidFill>
              </a:rPr>
              <a:t>Coca Cola</a:t>
            </a:r>
            <a:r>
              <a:rPr lang="ru-RU" sz="2000" b="1" i="1" dirty="0" smtClean="0">
                <a:solidFill>
                  <a:srgbClr val="FF0000"/>
                </a:solidFill>
              </a:rPr>
              <a:t>» от 200 до 500 лет</a:t>
            </a:r>
          </a:p>
          <a:p>
            <a:r>
              <a:rPr lang="ru-RU" sz="2000" b="1" i="1" dirty="0" smtClean="0">
                <a:solidFill>
                  <a:srgbClr val="FF0000"/>
                </a:solidFill>
              </a:rPr>
              <a:t>Пластиковая бутылка – 100 лет</a:t>
            </a:r>
          </a:p>
          <a:p>
            <a:r>
              <a:rPr lang="ru-RU" sz="2000" b="1" i="1" dirty="0" smtClean="0">
                <a:solidFill>
                  <a:srgbClr val="FF0000"/>
                </a:solidFill>
              </a:rPr>
              <a:t>Пластиковый стаканчик – до 50 лет</a:t>
            </a:r>
          </a:p>
          <a:p>
            <a:r>
              <a:rPr lang="ru-RU" sz="2000" b="1" i="1" dirty="0" smtClean="0">
                <a:solidFill>
                  <a:srgbClr val="FF0000"/>
                </a:solidFill>
              </a:rPr>
              <a:t>Полиэтиленовые пакеты и пленка – до 200 лет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285720" y="4071942"/>
            <a:ext cx="2928958" cy="200026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ПОМНИ:</a:t>
            </a:r>
          </a:p>
          <a:p>
            <a:pPr algn="ctr"/>
            <a:r>
              <a:rPr lang="ru-RU" sz="28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Чисто там, где не сорят</a:t>
            </a:r>
            <a:endParaRPr lang="ru-RU" sz="280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4"/>
          </p:nvPr>
        </p:nvSpPr>
        <p:spPr>
          <a:xfrm>
            <a:off x="6072198" y="0"/>
            <a:ext cx="3071802" cy="6858000"/>
          </a:xfrm>
        </p:spPr>
        <p:txBody>
          <a:bodyPr>
            <a:normAutofit/>
          </a:bodyPr>
          <a:lstStyle/>
          <a:p>
            <a:r>
              <a:rPr lang="ru-RU" i="1" u="sng" dirty="0" smtClean="0">
                <a:solidFill>
                  <a:srgbClr val="00B050"/>
                </a:solidFill>
                <a:latin typeface="Comic Sans MS" pitchFamily="66" charset="0"/>
              </a:rPr>
              <a:t>Посмотрите на Нашу природу, которая всеми силами, пытается выжить</a:t>
            </a:r>
          </a:p>
          <a:p>
            <a:endParaRPr lang="ru-RU" i="1" u="sng" dirty="0" smtClean="0">
              <a:solidFill>
                <a:srgbClr val="00B050"/>
              </a:solidFill>
            </a:endParaRPr>
          </a:p>
          <a:p>
            <a:endParaRPr lang="ru-RU" i="1" u="sng" dirty="0" smtClean="0">
              <a:solidFill>
                <a:srgbClr val="00B050"/>
              </a:solidFill>
            </a:endParaRPr>
          </a:p>
          <a:p>
            <a:endParaRPr lang="ru-RU" i="1" u="sng" dirty="0" smtClean="0">
              <a:solidFill>
                <a:srgbClr val="00B050"/>
              </a:solidFill>
            </a:endParaRPr>
          </a:p>
          <a:p>
            <a:endParaRPr lang="ru-RU" i="1" u="sng" dirty="0" smtClean="0">
              <a:solidFill>
                <a:srgbClr val="00B050"/>
              </a:solidFill>
            </a:endParaRPr>
          </a:p>
          <a:p>
            <a:endParaRPr lang="ru-RU" i="1" u="sng" dirty="0" smtClean="0">
              <a:solidFill>
                <a:srgbClr val="00B050"/>
              </a:solidFill>
            </a:endParaRPr>
          </a:p>
          <a:p>
            <a:endParaRPr lang="ru-RU" i="1" u="sng" dirty="0" smtClean="0">
              <a:solidFill>
                <a:srgbClr val="00B050"/>
              </a:solidFill>
            </a:endParaRPr>
          </a:p>
          <a:p>
            <a:pPr algn="ctr">
              <a:lnSpc>
                <a:spcPts val="2160"/>
              </a:lnSpc>
            </a:pPr>
            <a:r>
              <a:rPr lang="ru-RU" sz="1800" i="1" u="sng" dirty="0" smtClean="0">
                <a:solidFill>
                  <a:srgbClr val="00B050"/>
                </a:solidFill>
              </a:rPr>
              <a:t>Задумайтесь, что мы оставим нашим детям     </a:t>
            </a:r>
          </a:p>
          <a:p>
            <a:pPr algn="ctr">
              <a:buNone/>
            </a:pPr>
            <a:r>
              <a:rPr lang="ru-RU" dirty="0" smtClean="0">
                <a:solidFill>
                  <a:srgbClr val="00B050"/>
                </a:solidFill>
              </a:rPr>
              <a:t>   </a:t>
            </a:r>
            <a:r>
              <a:rPr lang="ru-RU" dirty="0" smtClean="0">
                <a:solidFill>
                  <a:srgbClr val="FF0000"/>
                </a:solidFill>
              </a:rPr>
              <a:t>    П</a:t>
            </a:r>
            <a:r>
              <a:rPr lang="ru-RU" b="1" dirty="0" smtClean="0">
                <a:solidFill>
                  <a:srgbClr val="FF0000"/>
                </a:solidFill>
              </a:rPr>
              <a:t>рирода </a:t>
            </a:r>
            <a:r>
              <a:rPr lang="ru-RU" b="1" smtClean="0">
                <a:solidFill>
                  <a:srgbClr val="FF0000"/>
                </a:solidFill>
              </a:rPr>
              <a:t>не заслуживает </a:t>
            </a:r>
            <a:r>
              <a:rPr lang="ru-RU" b="1" dirty="0" smtClean="0">
                <a:solidFill>
                  <a:srgbClr val="FF0000"/>
                </a:solidFill>
              </a:rPr>
              <a:t>такого обращения</a:t>
            </a:r>
          </a:p>
          <a:p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1027" name="Picture 3" descr="C:\Users\USER\Desktop\globe-clipart-child-god-62262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143240" cy="3286124"/>
          </a:xfrm>
          <a:prstGeom prst="rect">
            <a:avLst/>
          </a:prstGeom>
          <a:noFill/>
        </p:spPr>
      </p:pic>
      <p:pic>
        <p:nvPicPr>
          <p:cNvPr id="1028" name="Picture 4" descr="C:\Users\USER\Desktop\177807_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2357430"/>
            <a:ext cx="3000364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79</Words>
  <PresentationFormat>Экран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2022-04-01T08:01:35Z</dcterms:created>
  <dcterms:modified xsi:type="dcterms:W3CDTF">2022-04-01T08:53:21Z</dcterms:modified>
</cp:coreProperties>
</file>