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DE0260-504E-49F6-AC73-59A904F0D6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4A947BF-D64A-4035-91F5-5C4C536730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C8A3D7E-9966-47B8-8A33-D69B3C916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34ED6-A46F-45AA-A5E0-28E30076BABC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04E70F-A4F1-4A7B-9CD2-1DBC9100C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E796BB-9A46-4F14-9F48-837BDA5D8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41B8-AA05-4DE7-879E-15B6DB76B6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1070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0C2F13-A0E2-43F1-9F2C-4FAACA918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A261ED7-4DFC-41B2-BC88-EF8C7B2913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702746-2067-4DBB-80D4-DF96E407F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34ED6-A46F-45AA-A5E0-28E30076BABC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92780C-CB98-4DCA-A6B2-F5BA04F09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4E2B13-0C9B-4E68-B1E4-665AE3C45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41B8-AA05-4DE7-879E-15B6DB76B6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5060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F8AEBAF-5A1B-4AB8-913E-525F45A463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3383AC5-65FC-4249-8CB0-DDDA4C2CA8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C2EBC93-81BD-4E55-ABA7-886544690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34ED6-A46F-45AA-A5E0-28E30076BABC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35F49D-2B24-423E-A28A-EFFE3508A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948674-8B55-47DA-87B8-727DFD0E9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41B8-AA05-4DE7-879E-15B6DB76B6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0400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4AEEE2-14C0-4EB4-954D-D66BC568B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73DC28-7DC0-4510-86B6-C7E38F82D1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F6AF1B9-DA4D-4AF9-8341-57F2C12C3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34ED6-A46F-45AA-A5E0-28E30076BABC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646A4D9-5B07-4454-AB21-CB307BA11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3A668BC-F38B-4D12-8306-8E342A900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41B8-AA05-4DE7-879E-15B6DB76B6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973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816271-E2FC-4935-8F09-054ED1322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78D5499-D4A7-447F-BF88-5CF249792F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ADEA4B-432F-4AEB-96E4-5C9070959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34ED6-A46F-45AA-A5E0-28E30076BABC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86B85C0-11E8-4665-8E3C-C6A0F0263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D89D970-1611-4B6F-B688-302249416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41B8-AA05-4DE7-879E-15B6DB76B6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028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BD8BDA-3684-4005-80DD-1E4F19CD8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0DC5C1-39EF-4213-BD0E-2DBA680959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EC49865-377B-4342-90B7-A5BDA21093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F65B538-EE76-42D5-BFCB-C7DB238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34ED6-A46F-45AA-A5E0-28E30076BABC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FFF130D-4F1C-49DB-8F98-9608CDDEC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5568A9F-15DD-4E7E-AE63-617B89EA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41B8-AA05-4DE7-879E-15B6DB76B6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774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B4AE85-B3C2-4D32-8559-44F74E9E4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F1191CD-9633-4BDF-8CED-256058541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841F0D5-E475-4ACC-B1D2-B86FAC536C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873E335-FDBD-4E94-A315-4EDA649710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7B655C1-EE9F-4135-9E37-5AEEF07A21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BF6426B-DCDF-4CF7-9208-598B4CBF1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34ED6-A46F-45AA-A5E0-28E30076BABC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6CB715D-51F0-4692-B949-0BA63625B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B6D0562-AA5D-4AF4-BA31-DB0978EEF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41B8-AA05-4DE7-879E-15B6DB76B6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548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547899-56B2-4A31-8BE2-E076E2746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0685FC5-B43F-4C27-BBEA-BE9C0C27A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34ED6-A46F-45AA-A5E0-28E30076BABC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928539F-608E-49F2-9EEC-0B3E32255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FE31A2D-B6A0-4AB8-A017-4F2E19931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41B8-AA05-4DE7-879E-15B6DB76B6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7624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54B9138-7280-4197-85C1-975C8F9C5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34ED6-A46F-45AA-A5E0-28E30076BABC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C6F3F42-0122-4280-A77F-E2CF6799C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6EBB8C7-2F28-487B-AE94-E12B4F957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41B8-AA05-4DE7-879E-15B6DB76B6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662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2493A2-BB5B-477A-A08C-45C8A7079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3342345-4491-4446-878A-E823C82BE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003D09C-C0DA-4B5B-955B-26BF71C885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E16FA49-74E2-47C6-BD2F-65C031788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34ED6-A46F-45AA-A5E0-28E30076BABC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5A6842E-DDDB-4B38-AC02-BE1A1AA00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CB3E2F5-ADA9-4127-9D0A-F484715F9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41B8-AA05-4DE7-879E-15B6DB76B6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2157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3D26D8-A2E4-4692-8522-7F6CE2E4C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39CE988-89CF-4189-9BBA-25B3186646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9BC82DF-DAF8-4A3C-94E7-774D053694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4F02FA9-0124-4FC5-B613-4F9CC4917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34ED6-A46F-45AA-A5E0-28E30076BABC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C7FBFD6-1790-4E44-A1AF-AEB29399B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EE72609-80F8-45D6-A7A7-64835E065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41B8-AA05-4DE7-879E-15B6DB76B6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02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B1EA66-076C-41FF-B58D-61916EA19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364F730-5D1A-4FC3-BBCA-97BFFADC4F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E1DA476-5198-4684-9A2A-AD14318C7F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34ED6-A46F-45AA-A5E0-28E30076BABC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561F99D-C64D-4D30-A17F-CD4DFE32BB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5AB32B9-A8AE-421E-A207-6D43912B86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D41B8-AA05-4DE7-879E-15B6DB76B6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55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5F75619-CFAF-46F3-9B4E-D1EAF213ED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B810F54-AFF6-4F53-9DB8-119ADE499FB3}"/>
              </a:ext>
            </a:extLst>
          </p:cNvPr>
          <p:cNvSpPr/>
          <p:nvPr/>
        </p:nvSpPr>
        <p:spPr>
          <a:xfrm>
            <a:off x="0" y="12680"/>
            <a:ext cx="2950129" cy="34163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dirty="0"/>
              <a:t>За совершение террористического акта, содействие террористической деятельности, организацию террористического сообщества и участие в нем предусмотрена уголовная ответственность в виде лишения свободы сроком до 20 лет (ст.205, 205.1, 205.4 УК РФ)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42C3D60-C5E2-49AA-AE0F-70FF1B6E273E}"/>
              </a:ext>
            </a:extLst>
          </p:cNvPr>
          <p:cNvSpPr/>
          <p:nvPr/>
        </p:nvSpPr>
        <p:spPr>
          <a:xfrm>
            <a:off x="8341452" y="6211668"/>
            <a:ext cx="3850548" cy="646331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/>
              <a:t>Противостоять</a:t>
            </a:r>
          </a:p>
          <a:p>
            <a:pPr algn="ctr"/>
            <a:r>
              <a:rPr lang="ru-RU" dirty="0"/>
              <a:t>ТЕРРОРИЗМУ !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96F2A562-9F58-4BE3-BE68-CA79EDEDAE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1367" y="12680"/>
            <a:ext cx="776348" cy="744116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2ABB2B73-7829-4178-88B0-137AB0E2DDD4}"/>
              </a:ext>
            </a:extLst>
          </p:cNvPr>
          <p:cNvSpPr/>
          <p:nvPr/>
        </p:nvSpPr>
        <p:spPr>
          <a:xfrm>
            <a:off x="-1" y="5911586"/>
            <a:ext cx="2747443" cy="60016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100" b="1" dirty="0">
                <a:solidFill>
                  <a:srgbClr val="000000"/>
                </a:solidFill>
                <a:latin typeface="PT Sans"/>
              </a:rPr>
              <a:t>Федеральный закон "О противодействии терроризму" от 06.03.2006 №35-ФЗ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F22F9586-4D10-4B1D-AD26-848CEAD4B5DB}"/>
              </a:ext>
            </a:extLst>
          </p:cNvPr>
          <p:cNvSpPr/>
          <p:nvPr/>
        </p:nvSpPr>
        <p:spPr>
          <a:xfrm>
            <a:off x="0" y="5314752"/>
            <a:ext cx="2747443" cy="6001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100" b="1" dirty="0">
                <a:solidFill>
                  <a:srgbClr val="22272F"/>
                </a:solidFill>
                <a:latin typeface="PT Serif"/>
              </a:rPr>
              <a:t>Федеральный закон от 25 июля 2002 г. №114-ФЗ "О противодействии экстремистской деятельности" 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3AB23D73-749A-44B2-B278-59CC16D5E1AA}"/>
              </a:ext>
            </a:extLst>
          </p:cNvPr>
          <p:cNvSpPr/>
          <p:nvPr/>
        </p:nvSpPr>
        <p:spPr>
          <a:xfrm>
            <a:off x="8000592" y="2247710"/>
            <a:ext cx="3557899" cy="3385542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1400" dirty="0"/>
              <a:t>Если вам стало известно о</a:t>
            </a:r>
          </a:p>
          <a:p>
            <a:pPr algn="ctr"/>
            <a:r>
              <a:rPr lang="ru-RU" sz="1400" dirty="0"/>
              <a:t>готовящемся или совершенном</a:t>
            </a:r>
          </a:p>
          <a:p>
            <a:pPr algn="ctr"/>
            <a:r>
              <a:rPr lang="ru-RU" sz="1400" dirty="0"/>
              <a:t>преступлении, немедленно</a:t>
            </a:r>
          </a:p>
          <a:p>
            <a:pPr algn="ctr"/>
            <a:r>
              <a:rPr lang="ru-RU" sz="1400" dirty="0"/>
              <a:t>сообщите об этом в:</a:t>
            </a:r>
          </a:p>
          <a:p>
            <a:pPr algn="ctr"/>
            <a:endParaRPr lang="ru-RU" sz="1400" dirty="0"/>
          </a:p>
          <a:p>
            <a:pPr algn="ctr"/>
            <a:r>
              <a:rPr lang="ru-RU" sz="1400" b="1" dirty="0"/>
              <a:t>ОМВД России по </a:t>
            </a:r>
            <a:r>
              <a:rPr lang="ru-RU" sz="1400" b="1" dirty="0" err="1"/>
              <a:t>Усть-Джегутинскому</a:t>
            </a:r>
            <a:r>
              <a:rPr lang="ru-RU" sz="1400" b="1" dirty="0"/>
              <a:t> району </a:t>
            </a:r>
          </a:p>
          <a:p>
            <a:pPr algn="ctr"/>
            <a:r>
              <a:rPr lang="ru-RU" sz="1400" b="1" dirty="0"/>
              <a:t>ул. Ленина, 97, </a:t>
            </a:r>
            <a:r>
              <a:rPr lang="ru-RU" sz="1400" b="1" dirty="0" err="1"/>
              <a:t>г.Усть-Джегута</a:t>
            </a:r>
            <a:r>
              <a:rPr lang="ru-RU" sz="1400" b="1" dirty="0"/>
              <a:t>, КЧР</a:t>
            </a:r>
          </a:p>
          <a:p>
            <a:pPr algn="ctr"/>
            <a:r>
              <a:rPr lang="ru-RU" sz="1400" b="1" dirty="0"/>
              <a:t>Тел.8-878-75-7-49-70</a:t>
            </a:r>
          </a:p>
          <a:p>
            <a:pPr algn="ctr"/>
            <a:endParaRPr lang="ru-RU" sz="1400" b="1" dirty="0"/>
          </a:p>
          <a:p>
            <a:pPr algn="ctr"/>
            <a:r>
              <a:rPr lang="ru-RU" sz="1400" b="1" dirty="0"/>
              <a:t>Усть-Джегутинскую межрайонную прокуратуру </a:t>
            </a:r>
          </a:p>
          <a:p>
            <a:pPr algn="ctr"/>
            <a:r>
              <a:rPr lang="ru-RU" sz="1400" b="1" dirty="0"/>
              <a:t>ул. Богатырева, 32, </a:t>
            </a:r>
            <a:r>
              <a:rPr lang="ru-RU" sz="1400" b="1" dirty="0" err="1"/>
              <a:t>г.Усть-Джегута</a:t>
            </a:r>
            <a:r>
              <a:rPr lang="ru-RU" sz="1400" b="1" dirty="0"/>
              <a:t>, КЧР</a:t>
            </a:r>
          </a:p>
          <a:p>
            <a:pPr algn="ctr"/>
            <a:r>
              <a:rPr lang="ru-RU" sz="1400" b="1" dirty="0"/>
              <a:t>Тел.8-878-75-7-24-64</a:t>
            </a:r>
          </a:p>
          <a:p>
            <a:endParaRPr lang="ru-RU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CC093387-7DC1-49FD-8618-CE5730B1D667}"/>
              </a:ext>
            </a:extLst>
          </p:cNvPr>
          <p:cNvSpPr/>
          <p:nvPr/>
        </p:nvSpPr>
        <p:spPr>
          <a:xfrm>
            <a:off x="7699421" y="737212"/>
            <a:ext cx="38590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1400" b="1" dirty="0">
                <a:solidFill>
                  <a:prstClr val="black"/>
                </a:solidFill>
              </a:rPr>
              <a:t>Усть-Джегутинская межрайонная прокуратура </a:t>
            </a:r>
          </a:p>
        </p:txBody>
      </p:sp>
    </p:spTree>
    <p:extLst>
      <p:ext uri="{BB962C8B-B14F-4D97-AF65-F5344CB8AC3E}">
        <p14:creationId xmlns:p14="http://schemas.microsoft.com/office/powerpoint/2010/main" val="21927928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2E353D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123</Words>
  <Application>Microsoft Office PowerPoint</Application>
  <PresentationFormat>Широкоэкранный</PresentationFormat>
  <Paragraphs>18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PT Sans</vt:lpstr>
      <vt:lpstr>PT Serif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Madina</dc:creator>
  <cp:lastModifiedBy>Madina</cp:lastModifiedBy>
  <cp:revision>5</cp:revision>
  <dcterms:created xsi:type="dcterms:W3CDTF">2022-03-31T09:36:18Z</dcterms:created>
  <dcterms:modified xsi:type="dcterms:W3CDTF">2022-03-31T11:15:51Z</dcterms:modified>
</cp:coreProperties>
</file>