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E0260-504E-49F6-AC73-59A904F0D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A947BF-D64A-4035-91F5-5C4C53673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8A3D7E-9966-47B8-8A33-D69B3C91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4E70F-A4F1-4A7B-9CD2-1DBC9100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E796BB-9A46-4F14-9F48-837BDA5D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C2F13-A0E2-43F1-9F2C-4FAACA91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261ED7-4DFC-41B2-BC88-EF8C7B291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702746-2067-4DBB-80D4-DF96E407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92780C-CB98-4DCA-A6B2-F5BA04F0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4E2B13-0C9B-4E68-B1E4-665AE3C4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6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8AEBAF-5A1B-4AB8-913E-525F45A46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383AC5-65FC-4249-8CB0-DDDA4C2CA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2EBC93-81BD-4E55-ABA7-88654469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5F49D-2B24-423E-A28A-EFFE3508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948674-8B55-47DA-87B8-727DFD0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0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AEEE2-14C0-4EB4-954D-D66BC568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3DC28-7DC0-4510-86B6-C7E38F82D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6AF1B9-DA4D-4AF9-8341-57F2C12C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46A4D9-5B07-4454-AB21-CB307BA1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668BC-F38B-4D12-8306-8E342A90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7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16271-E2FC-4935-8F09-054ED132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8D5499-D4A7-447F-BF88-5CF249792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DEA4B-432F-4AEB-96E4-5C907095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6B85C0-11E8-4665-8E3C-C6A0F026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89D970-1611-4B6F-B688-30224941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2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D8BDA-3684-4005-80DD-1E4F19CD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0DC5C1-39EF-4213-BD0E-2DBA68095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C49865-377B-4342-90B7-A5BDA2109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65B538-EE76-42D5-BFCB-C7DB238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FF130D-4F1C-49DB-8F98-9608CDDE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568A9F-15DD-4E7E-AE63-617B89EA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7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4AE85-B3C2-4D32-8559-44F74E9E4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1191CD-9633-4BDF-8CED-256058541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41F0D5-E475-4ACC-B1D2-B86FAC536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73E335-FDBD-4E94-A315-4EDA64971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B655C1-EE9F-4135-9E37-5AEEF07A2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F6426B-DCDF-4CF7-9208-598B4CBF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CB715D-51F0-4692-B949-0BA63625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6D0562-AA5D-4AF4-BA31-DB0978EE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4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47899-56B2-4A31-8BE2-E076E274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685FC5-B43F-4C27-BBEA-BE9C0C27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28539F-608E-49F2-9EEC-0B3E3225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E31A2D-B6A0-4AB8-A017-4F2E1993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2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4B9138-7280-4197-85C1-975C8F9C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6F3F42-0122-4280-A77F-E2CF6799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EBB8C7-2F28-487B-AE94-E12B4F95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6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493A2-BB5B-477A-A08C-45C8A707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42345-4491-4446-878A-E823C82BE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03D09C-C0DA-4B5B-955B-26BF71C88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16FA49-74E2-47C6-BD2F-65C03178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A6842E-DDDB-4B38-AC02-BE1A1AA0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B3E2F5-ADA9-4127-9D0A-F484715F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5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D26D8-A2E4-4692-8522-7F6CE2E4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9CE988-89CF-4189-9BBA-25B318664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BC82DF-DAF8-4A3C-94E7-774D05369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F02FA9-0124-4FC5-B613-4F9CC491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FBFD6-1790-4E44-A1AF-AEB29399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E72609-80F8-45D6-A7A7-64835E06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1EA66-076C-41FF-B58D-61916EA1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64F730-5D1A-4FC3-BBCA-97BFFADC4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1DA476-5198-4684-9A2A-AD14318C7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4ED6-A46F-45AA-A5E0-28E30076BABC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61F99D-C64D-4D30-A17F-CD4DFE32B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AB32B9-A8AE-421E-A207-6D43912B8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D41B8-AA05-4DE7-879E-15B6DB76B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F75619-CFAF-46F3-9B4E-D1EAF213E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B810F54-AFF6-4F53-9DB8-119ADE499FB3}"/>
              </a:ext>
            </a:extLst>
          </p:cNvPr>
          <p:cNvSpPr/>
          <p:nvPr/>
        </p:nvSpPr>
        <p:spPr>
          <a:xfrm>
            <a:off x="0" y="12680"/>
            <a:ext cx="2950129" cy="34163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За совершение террористического акта, содействие террористической деятельности, организацию террористического сообщества и участие в нем предусмотрена уголовная ответственность в виде лишения свободы сроком до 20 лет (ст.205, 205.1, 205.4 УК РФ)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42C3D60-C5E2-49AA-AE0F-70FF1B6E273E}"/>
              </a:ext>
            </a:extLst>
          </p:cNvPr>
          <p:cNvSpPr/>
          <p:nvPr/>
        </p:nvSpPr>
        <p:spPr>
          <a:xfrm>
            <a:off x="8341452" y="6211668"/>
            <a:ext cx="3850548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Противостоять</a:t>
            </a:r>
          </a:p>
          <a:p>
            <a:pPr algn="ctr"/>
            <a:r>
              <a:rPr lang="ru-RU" dirty="0"/>
              <a:t>ТЕРРОРИЗМУ !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6F2A562-9F58-4BE3-BE68-CA79EDEDA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367" y="12680"/>
            <a:ext cx="776348" cy="744116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BB2B73-7829-4178-88B0-137AB0E2DDD4}"/>
              </a:ext>
            </a:extLst>
          </p:cNvPr>
          <p:cNvSpPr/>
          <p:nvPr/>
        </p:nvSpPr>
        <p:spPr>
          <a:xfrm>
            <a:off x="-1" y="5911586"/>
            <a:ext cx="2747443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0000"/>
                </a:solidFill>
                <a:latin typeface="PT Sans"/>
              </a:rPr>
              <a:t>Федеральный закон "О противодействии терроризму" от 06.03.2006 №35-ФЗ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22F9586-4D10-4B1D-AD26-848CEAD4B5DB}"/>
              </a:ext>
            </a:extLst>
          </p:cNvPr>
          <p:cNvSpPr/>
          <p:nvPr/>
        </p:nvSpPr>
        <p:spPr>
          <a:xfrm>
            <a:off x="0" y="5314752"/>
            <a:ext cx="2747443" cy="6001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22272F"/>
                </a:solidFill>
                <a:latin typeface="PT Serif"/>
              </a:rPr>
              <a:t>Федеральный закон от 25 июля 2002 г. №114-ФЗ "О противодействии экстремистской деятельности"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AB23D73-749A-44B2-B278-59CC16D5E1AA}"/>
              </a:ext>
            </a:extLst>
          </p:cNvPr>
          <p:cNvSpPr/>
          <p:nvPr/>
        </p:nvSpPr>
        <p:spPr>
          <a:xfrm>
            <a:off x="8000592" y="2247710"/>
            <a:ext cx="3557899" cy="338554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Если вам стало известно о</a:t>
            </a:r>
          </a:p>
          <a:p>
            <a:pPr algn="ctr"/>
            <a:r>
              <a:rPr lang="ru-RU" sz="1400" dirty="0"/>
              <a:t>готовящемся или совершенном</a:t>
            </a:r>
          </a:p>
          <a:p>
            <a:pPr algn="ctr"/>
            <a:r>
              <a:rPr lang="ru-RU" sz="1400" dirty="0"/>
              <a:t>преступлении, немедленно</a:t>
            </a:r>
          </a:p>
          <a:p>
            <a:pPr algn="ctr"/>
            <a:r>
              <a:rPr lang="ru-RU" sz="1400" dirty="0"/>
              <a:t>сообщите об этом в: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ОМВД России по </a:t>
            </a:r>
            <a:r>
              <a:rPr lang="ru-RU" sz="1400" b="1" dirty="0" err="1"/>
              <a:t>Усть-Джегутинскому</a:t>
            </a:r>
            <a:r>
              <a:rPr lang="ru-RU" sz="1400" b="1" dirty="0"/>
              <a:t> району </a:t>
            </a:r>
          </a:p>
          <a:p>
            <a:pPr algn="ctr"/>
            <a:r>
              <a:rPr lang="ru-RU" sz="1400" b="1" dirty="0"/>
              <a:t>ул. Ленина, 97, </a:t>
            </a:r>
            <a:r>
              <a:rPr lang="ru-RU" sz="1400" b="1" dirty="0" err="1"/>
              <a:t>г.Усть-Джегута</a:t>
            </a:r>
            <a:r>
              <a:rPr lang="ru-RU" sz="1400" b="1" dirty="0"/>
              <a:t>, КЧР</a:t>
            </a:r>
          </a:p>
          <a:p>
            <a:pPr algn="ctr"/>
            <a:r>
              <a:rPr lang="ru-RU" sz="1400" b="1" dirty="0"/>
              <a:t>Тел.8-878-75-7-49-70</a:t>
            </a:r>
          </a:p>
          <a:p>
            <a:pPr algn="ctr"/>
            <a:endParaRPr lang="ru-RU" sz="1400" b="1" dirty="0"/>
          </a:p>
          <a:p>
            <a:pPr algn="ctr"/>
            <a:r>
              <a:rPr lang="ru-RU" sz="1400" b="1" dirty="0"/>
              <a:t>Усть-Джегутинскую межрайонную прокуратуру </a:t>
            </a:r>
          </a:p>
          <a:p>
            <a:pPr algn="ctr"/>
            <a:r>
              <a:rPr lang="ru-RU" sz="1400" b="1" dirty="0"/>
              <a:t>ул. Богатырева, 32, </a:t>
            </a:r>
            <a:r>
              <a:rPr lang="ru-RU" sz="1400" b="1" dirty="0" err="1"/>
              <a:t>г.Усть-Джегута</a:t>
            </a:r>
            <a:r>
              <a:rPr lang="ru-RU" sz="1400" b="1" dirty="0"/>
              <a:t>, КЧР</a:t>
            </a:r>
          </a:p>
          <a:p>
            <a:pPr algn="ctr"/>
            <a:r>
              <a:rPr lang="ru-RU" sz="1400" b="1" dirty="0"/>
              <a:t>Тел.8-878-75-7-24-64</a:t>
            </a:r>
          </a:p>
          <a:p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C093387-7DC1-49FD-8618-CE5730B1D667}"/>
              </a:ext>
            </a:extLst>
          </p:cNvPr>
          <p:cNvSpPr/>
          <p:nvPr/>
        </p:nvSpPr>
        <p:spPr>
          <a:xfrm>
            <a:off x="7699421" y="737212"/>
            <a:ext cx="38590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</a:rPr>
              <a:t>Усть-Джегутинская межрайонная прокуратура </a:t>
            </a:r>
          </a:p>
        </p:txBody>
      </p:sp>
    </p:spTree>
    <p:extLst>
      <p:ext uri="{BB962C8B-B14F-4D97-AF65-F5344CB8AC3E}">
        <p14:creationId xmlns:p14="http://schemas.microsoft.com/office/powerpoint/2010/main" val="2192792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PT Sans</vt:lpstr>
      <vt:lpstr>PT Serif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Madina</dc:creator>
  <cp:lastModifiedBy>Madina</cp:lastModifiedBy>
  <cp:revision>5</cp:revision>
  <dcterms:created xsi:type="dcterms:W3CDTF">2022-03-31T09:36:18Z</dcterms:created>
  <dcterms:modified xsi:type="dcterms:W3CDTF">2022-03-31T11:15:51Z</dcterms:modified>
</cp:coreProperties>
</file>