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5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2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81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4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677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8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5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9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0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0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9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284A-7D2D-42AA-A416-12A5FB3AC6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06B3DE-C566-489A-A211-59D5B90B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743F7-2C12-4621-AFEF-EBA1DF75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1369380"/>
            <a:ext cx="10315851" cy="3622089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прав граждан-должников по исполнительным производствам на сохранение прожиточного минимума при обращении судебными приставами-исполнителями взыскания на их доходы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761727-CA66-46FE-AE9A-406056E7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61763"/>
            <a:ext cx="9365942" cy="6012403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силу ч. 5.1 ст.69 Федерального закона от 02.10.2007 №229-ФЗ «Об исполнительном производстве» должник-гражданин вправе обратиться в подразделение судебных приставов, в котором ведется исполнительное производство, с заявлением о сохранении заработной платы и иных доходов ежемесячно в размере прожиточного минимума трудоспособного населения в целом по Российской Федерации (прожиточного минимума, установленного в субъекте Российской Федерации по месту жительства должника-гражданина для соответствующей социально-демографической группы населения, если величина указанного прожиточного минимума превышает величину прожиточного минимума трудоспособного населения в целом по Российской Федерации) при обращении взыскания на его доходы.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AC0BD5-6953-45EB-8C21-64E65DD0B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5" y="3861786"/>
            <a:ext cx="4419290" cy="28592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6123D-0434-4597-BB61-0140E8D5E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2854"/>
          <a:stretch/>
        </p:blipFill>
        <p:spPr>
          <a:xfrm>
            <a:off x="6226885" y="3861786"/>
            <a:ext cx="3655752" cy="27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D19ACA-BAB3-42B7-B50E-43E70AF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2074"/>
            <a:ext cx="9507984" cy="2908335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Федеральным законом от 05.12.2022 №466-ФЗ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 федеральном бюджете на 2023 год и на плановый период 2024 и 2025 годов»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01.01.2023 величина прожиточного минимума в целом по Российской Федерации для трудоспособного населения установлена в размере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15 669 руб.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18BB1E-8E6D-4BD1-878D-03157CB3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9" y="3200409"/>
            <a:ext cx="5284103" cy="3657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DA52E8-3BCD-4E5A-BE5F-E8EA56ADD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0"/>
          <a:stretch/>
        </p:blipFill>
        <p:spPr>
          <a:xfrm>
            <a:off x="6471823" y="3125863"/>
            <a:ext cx="4518734" cy="37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E0B12F-C727-444E-9854-E0BCC145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14474"/>
            <a:ext cx="9818703" cy="1691196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Обратиться с указанным заявлением гражданин-должник по исполнительному производству может в подразделение судебных приставов, используя услуги почтовой связи, на личном приеме, а также посредством портала государственных услуг.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AB930-E98A-4E97-AB2F-538D0716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6" y="62144"/>
            <a:ext cx="3923928" cy="26152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8C3D31-902F-4640-A394-D6008BAEA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4180559"/>
            <a:ext cx="2677441" cy="26774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261423-62A5-47D9-9426-B7C15630A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108"/>
            <a:ext cx="3742361" cy="23623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721C08-BCF6-4E97-BACD-5DADD93B5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18842" r="35340" b="25677"/>
          <a:stretch/>
        </p:blipFill>
        <p:spPr>
          <a:xfrm>
            <a:off x="1251752" y="4180559"/>
            <a:ext cx="2677441" cy="2647846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4DC66A7-057C-4C9B-9297-6D6523CCEE8B}"/>
              </a:ext>
            </a:extLst>
          </p:cNvPr>
          <p:cNvSpPr/>
          <p:nvPr/>
        </p:nvSpPr>
        <p:spPr>
          <a:xfrm>
            <a:off x="5566299" y="1237983"/>
            <a:ext cx="461640" cy="390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07E7560-8BFE-4A28-9246-AC380AA9377F}"/>
              </a:ext>
            </a:extLst>
          </p:cNvPr>
          <p:cNvSpPr/>
          <p:nvPr/>
        </p:nvSpPr>
        <p:spPr>
          <a:xfrm>
            <a:off x="6096000" y="5450888"/>
            <a:ext cx="455719" cy="37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B955B2-5662-4C13-831B-FFF8A06BF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74" y="5450888"/>
            <a:ext cx="48162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5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B14F7D-0BA9-421D-A07F-88591EFC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52761"/>
            <a:ext cx="9667782" cy="2388093"/>
          </a:xfrm>
        </p:spPr>
        <p:txBody>
          <a:bodyPr>
            <a:normAutofit fontScale="925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наличии лиц, находящихся на иждивении у должника-гражданина, должник-гражданин вправе обратиться в суд с заявлением о сохранении ему заработной платы и иных доходов ежемесячно в размере, превышающем прожиточный минимум трудоспособного населения в целом по Российской Федерации (ч.5.2 ст.69 Федерального закона).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8B85B0-A1E6-4214-A1F0-D701EF9F1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480873" y="2840854"/>
            <a:ext cx="4086688" cy="40011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87AEF2-E600-46E6-85BF-F737F034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66" y="3209897"/>
            <a:ext cx="6091562" cy="34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7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7CB3DE-ABFD-492C-A7B9-348EE44C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2964"/>
            <a:ext cx="9481352" cy="3657600"/>
          </a:xfrm>
        </p:spPr>
        <p:txBody>
          <a:bodyPr>
            <a:normAutofit fontScale="925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ч.5 ст.64.1 Федерального закона должностное лицо службы судебных приставов рассматривает заявление, ходатайство в десятидневный срок со дня поступления к нему заявления, ходатайства и по результатам рассмотрения выносит постановление об удовлетворении полностью или частично либо об отказе в удовлетворении заявления.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судебного пристава направляется лицу, выплачивающему должнику заработную плату или иные периодические платежи, а также в банк или иную кредитную организацию, в которой у должника открыт счет и на который производится зачисление периодических плат.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DB493-9B68-4651-9677-64BB28AEA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31387"/>
            <a:ext cx="4829204" cy="27176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CB9B48-5BCA-4D6B-B994-CD6950A74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2" r="10658"/>
          <a:stretch/>
        </p:blipFill>
        <p:spPr>
          <a:xfrm>
            <a:off x="1118586" y="3861786"/>
            <a:ext cx="3258792" cy="29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F158E7-AC25-4253-B673-6B0EC1A2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5423"/>
            <a:ext cx="9561249" cy="3142694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Законные требования судебного пристава-исполнителя обязательны для всех государственных органов, органов местного самоуправления, граждан и организаций и подлежат неукоснительному выполнению на всей территории Российской Федерации.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A988C0-F298-4E92-8BC6-295D0852B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9441" r="11517" b="18618"/>
          <a:stretch/>
        </p:blipFill>
        <p:spPr>
          <a:xfrm>
            <a:off x="6445641" y="3263706"/>
            <a:ext cx="4305217" cy="35355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A7398EE-90DA-46B3-BAD3-95458A54C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2" y="3263706"/>
            <a:ext cx="4961980" cy="33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351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Реализация прав граждан-должников по исполнительным производствам на сохранение прожиточного минимума при обращении судебными приставами-исполнителями взыскания на их доходы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прав граждан-должников по исполнительным производствам на сохранение прожиточного минимума при обращении судебными приставами-исполнителями взыскания на их доходы</dc:title>
  <dc:creator>Рыжакин Дмитрий Андреевич</dc:creator>
  <cp:lastModifiedBy>Аксенова Юлия Юрьевна</cp:lastModifiedBy>
  <cp:revision>15</cp:revision>
  <cp:lastPrinted>2023-02-03T09:40:13Z</cp:lastPrinted>
  <dcterms:created xsi:type="dcterms:W3CDTF">2023-02-03T07:13:02Z</dcterms:created>
  <dcterms:modified xsi:type="dcterms:W3CDTF">2023-02-06T07:27:07Z</dcterms:modified>
</cp:coreProperties>
</file>