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1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5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34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81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94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28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2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6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3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7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0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59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36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1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0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9A63-7D61-4C0C-9BC3-0D8D2185B18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0A4B19-68ED-4388-B57F-ADDB6402B2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35" t="6671" r="6140" b="6671"/>
          <a:stretch/>
        </p:blipFill>
        <p:spPr>
          <a:xfrm>
            <a:off x="4076329" y="3026476"/>
            <a:ext cx="2340745" cy="2349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1450BF-2F51-41D8-8FEA-8E065DF1A1F4}"/>
              </a:ext>
            </a:extLst>
          </p:cNvPr>
          <p:cNvSpPr txBox="1"/>
          <p:nvPr/>
        </p:nvSpPr>
        <p:spPr>
          <a:xfrm>
            <a:off x="2938506" y="2077373"/>
            <a:ext cx="461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6EC9CA-34BB-4915-926A-0C2ACF1F986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492" y="153595"/>
            <a:ext cx="1795508" cy="159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24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B32B0E-52C0-A816-3267-5BDE6098259B}"/>
              </a:ext>
            </a:extLst>
          </p:cNvPr>
          <p:cNvSpPr txBox="1"/>
          <p:nvPr/>
        </p:nvSpPr>
        <p:spPr>
          <a:xfrm>
            <a:off x="1351934" y="81293"/>
            <a:ext cx="795429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ДОРОЖНОГО ДВИЖЕНИЯ ПРИ ИСПОЛЬЗОВАНИИ СРЕДСТВ ИДИВИДУАЛЬНОЙ МОБИЛЬНОСТИ!</a:t>
            </a:r>
          </a:p>
          <a:p>
            <a:pPr algn="ctr"/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Средство индивидуальной мобильности (СИМ) 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транспортное средство, имеющее одно или несколько колес (роликов), предназначенное для индивидуального передвижения человека посредством использования двигателя (двигателей) 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электросамокаты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электроскейтборды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гироскутеры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сигвеи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моноколеса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иные аналогичные средства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F9F7C9-C278-C200-0A9B-1022F2490D8F}"/>
              </a:ext>
            </a:extLst>
          </p:cNvPr>
          <p:cNvSpPr txBox="1"/>
          <p:nvPr/>
        </p:nvSpPr>
        <p:spPr>
          <a:xfrm>
            <a:off x="196644" y="1859921"/>
            <a:ext cx="5132438" cy="442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ctr">
              <a:lnSpc>
                <a:spcPct val="107000"/>
              </a:lnSpc>
              <a:spcBef>
                <a:spcPts val="1050"/>
              </a:spcBef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Допускается движение для лиц использующих СИМ (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 скоростью не более 25 км/ч)</a:t>
            </a:r>
            <a:endParaRPr lang="ru-RU" sz="1800" kern="0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ctr">
              <a:lnSpc>
                <a:spcPts val="2160"/>
              </a:lnSpc>
            </a:pPr>
            <a:r>
              <a:rPr lang="ru-RU" sz="1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старше 14 лет:</a:t>
            </a:r>
            <a:r>
              <a:rPr lang="ru-RU" sz="14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42900" algn="ctr">
              <a:lnSpc>
                <a:spcPts val="2160"/>
              </a:lnSpc>
            </a:pP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пешеходной зоне если масса СИМ не превышает 35 кг; </a:t>
            </a:r>
          </a:p>
          <a:p>
            <a:pPr indent="342900" algn="ctr">
              <a:lnSpc>
                <a:spcPts val="1440"/>
              </a:lnSpc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тротуару, пешеходной дорожке в случае 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отсутствия велосипедной и </a:t>
            </a:r>
            <a:r>
              <a:rPr lang="ru-RU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велопешеходной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дорожки, полосы для велосипедистов либо отсутствует возможность двигаться по ним;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7 до 14 лет: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по тротуарам, пешеходным, велосипедным и </a:t>
            </a:r>
            <a:r>
              <a:rPr lang="ru-RU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дорожкам, а также в пределах пешеходных зон;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младше 7 лет:</a:t>
            </a:r>
            <a:r>
              <a:rPr lang="ru-RU" sz="12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 осуществляться только в сопровождении взрослых</a:t>
            </a:r>
            <a:endParaRPr lang="ru-RU" sz="1200" i="1" u="sng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тротуарам, пешеходным и </a:t>
            </a:r>
            <a:r>
              <a:rPr lang="ru-RU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 (на стороне для движения пешеходов), а также в пределах пешеходных зон.</a:t>
            </a:r>
            <a:endParaRPr lang="ru-RU" sz="1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BC461-FF5A-5547-46C5-9D13DB4E20AE}"/>
              </a:ext>
            </a:extLst>
          </p:cNvPr>
          <p:cNvSpPr txBox="1"/>
          <p:nvPr/>
        </p:nvSpPr>
        <p:spPr>
          <a:xfrm>
            <a:off x="5678128" y="1859921"/>
            <a:ext cx="4522839" cy="358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kern="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ицам, использующим для передвижения СИМ запрещается</a:t>
            </a: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управлять СИМ не держась за руль хотя бы одной рукой;</a:t>
            </a:r>
          </a:p>
          <a:p>
            <a:pPr algn="just"/>
            <a:endParaRPr lang="ru-RU" sz="1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груз, который выступает более чем на 0,5 м по длине или ширине за габариты, или груз, мешающий управлению;</a:t>
            </a:r>
          </a:p>
          <a:p>
            <a:pPr algn="just"/>
            <a:endParaRPr lang="ru-RU" sz="1200" kern="1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перевозить пассажиров, если это не предусмотрено оборудованием или конструкцией СИМ;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детей до 7 лет при отсутствии специально оборудованных для них мест;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algn="ctr"/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6F47F3-09FF-5B21-4943-2FB827F60D4F}"/>
              </a:ext>
            </a:extLst>
          </p:cNvPr>
          <p:cNvSpPr txBox="1"/>
          <p:nvPr/>
        </p:nvSpPr>
        <p:spPr>
          <a:xfrm>
            <a:off x="658760" y="5519083"/>
            <a:ext cx="100387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ПЕРЕСЕЧЕНИЯ ДОРОГИ ПО ПЕШЕХОДНОМУ ПЕРЕХОДУ НЕОБХОДИМО СПЕШИТЬСЯ;</a:t>
            </a:r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движении в темное время суток или в условиях недостаточной видимости лицам, использующим для передвижения СИМ рекомендуется, а вне населенных пунктов </a:t>
            </a:r>
            <a:r>
              <a:rPr lang="ru-RU" sz="1200" b="1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обязаны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иметь при себе предметы со </a:t>
            </a:r>
            <a:r>
              <a:rPr lang="ru-RU" sz="1200" i="1" u="sng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световозвращающими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элементами и обеспечивать видимость этих предметов водителями других транспортных средств;</a:t>
            </a:r>
            <a:endParaRPr lang="en-US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пешеходы имеют приоритет</a:t>
            </a:r>
            <a:r>
              <a:rPr lang="ru-RU" sz="1200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200" b="1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7158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286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Кузичкин</dc:creator>
  <cp:lastModifiedBy>Аксенова Юлия Юрьевна</cp:lastModifiedBy>
  <cp:revision>5</cp:revision>
  <dcterms:created xsi:type="dcterms:W3CDTF">2024-05-12T05:16:58Z</dcterms:created>
  <dcterms:modified xsi:type="dcterms:W3CDTF">2024-05-24T05:02:07Z</dcterms:modified>
</cp:coreProperties>
</file>