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84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0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8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9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57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74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2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3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1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68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0B2F-5C98-4C1A-A099-2C7C0A4B72D9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C16F9-EB94-4F9B-924A-33D0FE44E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08344"/>
            <a:ext cx="10515600" cy="10263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КАРТА ПРЕСТУПНОСТИ РЕСПУБЛИКА САХА  (ЯКУТИЯ)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АВГУСТ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количество зарегистрированных преступлений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65411" y="1577788"/>
            <a:ext cx="2994213" cy="362174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42154"/>
              </p:ext>
            </p:extLst>
          </p:nvPr>
        </p:nvGraphicFramePr>
        <p:xfrm>
          <a:off x="839788" y="1334715"/>
          <a:ext cx="3551459" cy="242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4556">
                  <a:extLst>
                    <a:ext uri="{9D8B030D-6E8A-4147-A177-3AD203B41FA5}">
                      <a16:colId xmlns="" xmlns:a16="http://schemas.microsoft.com/office/drawing/2014/main" val="704935183"/>
                    </a:ext>
                  </a:extLst>
                </a:gridCol>
                <a:gridCol w="1696903">
                  <a:extLst>
                    <a:ext uri="{9D8B030D-6E8A-4147-A177-3AD203B41FA5}">
                      <a16:colId xmlns="" xmlns:a16="http://schemas.microsoft.com/office/drawing/2014/main" val="297083472"/>
                    </a:ext>
                  </a:extLst>
                </a:gridCol>
              </a:tblGrid>
              <a:tr h="5657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Районы с наименьшим количеством зарегистрированных преступлений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7803209"/>
                  </a:ext>
                </a:extLst>
              </a:tr>
              <a:tr h="402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преступлений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1683237"/>
                  </a:ext>
                </a:extLst>
              </a:tr>
              <a:tr h="2907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Верхнеколымский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5501380"/>
                  </a:ext>
                </a:extLst>
              </a:tr>
              <a:tr h="290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Анабарский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3989535"/>
                  </a:ext>
                </a:extLst>
              </a:tr>
              <a:tr h="2907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Эвено-Бытантайский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4264631"/>
                  </a:ext>
                </a:extLst>
              </a:tr>
              <a:tr h="2907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Оленекский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3766743"/>
                  </a:ext>
                </a:extLst>
              </a:tr>
              <a:tr h="290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Абыйский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828228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426303"/>
              </p:ext>
            </p:extLst>
          </p:nvPr>
        </p:nvGraphicFramePr>
        <p:xfrm>
          <a:off x="839788" y="3756210"/>
          <a:ext cx="3551461" cy="2544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8815">
                  <a:extLst>
                    <a:ext uri="{9D8B030D-6E8A-4147-A177-3AD203B41FA5}">
                      <a16:colId xmlns="" xmlns:a16="http://schemas.microsoft.com/office/drawing/2014/main" val="1091657526"/>
                    </a:ext>
                  </a:extLst>
                </a:gridCol>
                <a:gridCol w="1662646">
                  <a:extLst>
                    <a:ext uri="{9D8B030D-6E8A-4147-A177-3AD203B41FA5}">
                      <a16:colId xmlns="" xmlns:a16="http://schemas.microsoft.com/office/drawing/2014/main" val="1065313843"/>
                    </a:ext>
                  </a:extLst>
                </a:gridCol>
              </a:tblGrid>
              <a:tr h="65612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Районы с наибольшим количеством зарегистрированных преступлений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8450938"/>
                  </a:ext>
                </a:extLst>
              </a:tr>
              <a:tr h="548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района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преступлений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8517048"/>
                  </a:ext>
                </a:extLst>
              </a:tr>
              <a:tr h="2678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Якутск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9518869"/>
                  </a:ext>
                </a:extLst>
              </a:tr>
              <a:tr h="267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Нерюнгринский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3464153"/>
                  </a:ext>
                </a:extLst>
              </a:tr>
              <a:tr h="267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Мирнинский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3061271"/>
                  </a:ext>
                </a:extLst>
              </a:tr>
              <a:tr h="267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Алданский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780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747786"/>
                  </a:ext>
                </a:extLst>
              </a:tr>
            </a:tbl>
          </a:graphicData>
        </a:graphic>
      </p:graphicFrame>
      <p:pic>
        <p:nvPicPr>
          <p:cNvPr id="3" name="Picture 2" descr="C:\Users\admin\Desktop\КАРТА\КАРТА 2024 авгус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77" y="1057274"/>
            <a:ext cx="604026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7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51</Words>
  <Application>Microsoft Office PowerPoint</Application>
  <PresentationFormat>Произвольный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КАРТА ПРЕСТУПНОСТИ РЕСПУБЛИКА САХА  (ЯКУТИЯ) ЗА АВГУСТ 2024 ГОДА количество зарегистрированных преступлений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Ступницкая Анастасия Михайловна</dc:creator>
  <cp:lastModifiedBy>admin</cp:lastModifiedBy>
  <cp:revision>83</cp:revision>
  <dcterms:created xsi:type="dcterms:W3CDTF">2021-09-21T14:38:41Z</dcterms:created>
  <dcterms:modified xsi:type="dcterms:W3CDTF">2024-09-05T13:14:11Z</dcterms:modified>
</cp:coreProperties>
</file>