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50" d="100"/>
          <a:sy n="150" d="100"/>
        </p:scale>
        <p:origin x="-840" y="-2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10B2F-5C98-4C1A-A099-2C7C0A4B72D9}" type="datetimeFigureOut">
              <a:rPr lang="ru-RU" smtClean="0"/>
              <a:pPr/>
              <a:t>05.09.2024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C16F9-EB94-4F9B-924A-33D0FE44E3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9006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10B2F-5C98-4C1A-A099-2C7C0A4B72D9}" type="datetimeFigureOut">
              <a:rPr lang="ru-RU" smtClean="0"/>
              <a:pPr/>
              <a:t>05.09.2024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C16F9-EB94-4F9B-924A-33D0FE44E3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386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10B2F-5C98-4C1A-A099-2C7C0A4B72D9}" type="datetimeFigureOut">
              <a:rPr lang="ru-RU" smtClean="0"/>
              <a:pPr/>
              <a:t>05.09.2024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C16F9-EB94-4F9B-924A-33D0FE44E3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520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10B2F-5C98-4C1A-A099-2C7C0A4B72D9}" type="datetimeFigureOut">
              <a:rPr lang="ru-RU" smtClean="0"/>
              <a:pPr/>
              <a:t>05.09.2024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C16F9-EB94-4F9B-924A-33D0FE44E3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7391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10B2F-5C98-4C1A-A099-2C7C0A4B72D9}" type="datetimeFigureOut">
              <a:rPr lang="ru-RU" smtClean="0"/>
              <a:pPr/>
              <a:t>05.09.2024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C16F9-EB94-4F9B-924A-33D0FE44E3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3570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10B2F-5C98-4C1A-A099-2C7C0A4B72D9}" type="datetimeFigureOut">
              <a:rPr lang="ru-RU" smtClean="0"/>
              <a:pPr/>
              <a:t>05.09.2024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C16F9-EB94-4F9B-924A-33D0FE44E3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1017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10B2F-5C98-4C1A-A099-2C7C0A4B72D9}" type="datetimeFigureOut">
              <a:rPr lang="ru-RU" smtClean="0"/>
              <a:pPr/>
              <a:t>05.09.2024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C16F9-EB94-4F9B-924A-33D0FE44E3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8749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10B2F-5C98-4C1A-A099-2C7C0A4B72D9}" type="datetimeFigureOut">
              <a:rPr lang="ru-RU" smtClean="0"/>
              <a:pPr/>
              <a:t>05.09.2024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C16F9-EB94-4F9B-924A-33D0FE44E3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4023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10B2F-5C98-4C1A-A099-2C7C0A4B72D9}" type="datetimeFigureOut">
              <a:rPr lang="ru-RU" smtClean="0"/>
              <a:pPr/>
              <a:t>05.09.2024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C16F9-EB94-4F9B-924A-33D0FE44E3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8733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10B2F-5C98-4C1A-A099-2C7C0A4B72D9}" type="datetimeFigureOut">
              <a:rPr lang="ru-RU" smtClean="0"/>
              <a:pPr/>
              <a:t>05.09.2024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C16F9-EB94-4F9B-924A-33D0FE44E3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910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10B2F-5C98-4C1A-A099-2C7C0A4B72D9}" type="datetimeFigureOut">
              <a:rPr lang="ru-RU" smtClean="0"/>
              <a:pPr/>
              <a:t>05.09.2024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C16F9-EB94-4F9B-924A-33D0FE44E3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682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110B2F-5C98-4C1A-A099-2C7C0A4B72D9}" type="datetimeFigureOut">
              <a:rPr lang="ru-RU" smtClean="0"/>
              <a:pPr/>
              <a:t>05.09.2024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8C16F9-EB94-4F9B-924A-33D0FE44E3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719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08344"/>
            <a:ext cx="10515600" cy="1026372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КАРТА ПРЕСТУПНОСТИ РЕСПУБЛИКА САХА  (ЯКУТИЯ) </a:t>
            </a:r>
            <a:r>
              <a:rPr lang="ru-RU" sz="1800" b="1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1800" b="1" smtClean="0">
                <a:latin typeface="Times New Roman" pitchFamily="18" charset="0"/>
                <a:cs typeface="Times New Roman" pitchFamily="18" charset="0"/>
              </a:rPr>
              <a:t>АВГУСТ</a:t>
            </a:r>
            <a:r>
              <a:rPr lang="ru-RU" sz="18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ГОДА</a:t>
            </a:r>
            <a:br>
              <a:rPr lang="ru-RU" sz="1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количество зарегистрированных преступлений </a:t>
            </a:r>
            <a:br>
              <a:rPr lang="ru-RU" sz="1800" b="1" dirty="0">
                <a:latin typeface="Times New Roman" pitchFamily="18" charset="0"/>
                <a:cs typeface="Times New Roman" pitchFamily="18" charset="0"/>
              </a:rPr>
            </a:b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65411" y="1577788"/>
            <a:ext cx="2994213" cy="3621741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6242154"/>
              </p:ext>
            </p:extLst>
          </p:nvPr>
        </p:nvGraphicFramePr>
        <p:xfrm>
          <a:off x="839788" y="1334715"/>
          <a:ext cx="3551459" cy="24214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54556">
                  <a:extLst>
                    <a:ext uri="{9D8B030D-6E8A-4147-A177-3AD203B41FA5}">
                      <a16:colId xmlns="" xmlns:a16="http://schemas.microsoft.com/office/drawing/2014/main" val="704935183"/>
                    </a:ext>
                  </a:extLst>
                </a:gridCol>
                <a:gridCol w="1696903">
                  <a:extLst>
                    <a:ext uri="{9D8B030D-6E8A-4147-A177-3AD203B41FA5}">
                      <a16:colId xmlns="" xmlns:a16="http://schemas.microsoft.com/office/drawing/2014/main" val="297083472"/>
                    </a:ext>
                  </a:extLst>
                </a:gridCol>
              </a:tblGrid>
              <a:tr h="565777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Районы с наименьшим количеством зарегистрированных преступлений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97803209"/>
                  </a:ext>
                </a:extLst>
              </a:tr>
              <a:tr h="40220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Название района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преступлений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51683237"/>
                  </a:ext>
                </a:extLst>
              </a:tr>
              <a:tr h="290703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Верхнеколымский</a:t>
                      </a:r>
                      <a:endParaRPr lang="ru-RU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05501380"/>
                  </a:ext>
                </a:extLst>
              </a:tr>
              <a:tr h="29070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Анабарский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83989535"/>
                  </a:ext>
                </a:extLst>
              </a:tr>
              <a:tr h="290703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Эвено-Бытантайский</a:t>
                      </a:r>
                      <a:endParaRPr lang="ru-RU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44264631"/>
                  </a:ext>
                </a:extLst>
              </a:tr>
              <a:tr h="290703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Оленекский</a:t>
                      </a:r>
                      <a:endParaRPr lang="ru-RU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63766743"/>
                  </a:ext>
                </a:extLst>
              </a:tr>
              <a:tr h="29070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Абыйский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3828228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1426303"/>
              </p:ext>
            </p:extLst>
          </p:nvPr>
        </p:nvGraphicFramePr>
        <p:xfrm>
          <a:off x="839788" y="3756210"/>
          <a:ext cx="3551461" cy="25441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88815">
                  <a:extLst>
                    <a:ext uri="{9D8B030D-6E8A-4147-A177-3AD203B41FA5}">
                      <a16:colId xmlns="" xmlns:a16="http://schemas.microsoft.com/office/drawing/2014/main" val="1091657526"/>
                    </a:ext>
                  </a:extLst>
                </a:gridCol>
                <a:gridCol w="1662646">
                  <a:extLst>
                    <a:ext uri="{9D8B030D-6E8A-4147-A177-3AD203B41FA5}">
                      <a16:colId xmlns="" xmlns:a16="http://schemas.microsoft.com/office/drawing/2014/main" val="1065313843"/>
                    </a:ext>
                  </a:extLst>
                </a:gridCol>
              </a:tblGrid>
              <a:tr h="656122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Районы с наибольшим количеством зарегистрированных преступлений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58450938"/>
                  </a:ext>
                </a:extLst>
              </a:tr>
              <a:tr h="54899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Название района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преступлений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48517048"/>
                  </a:ext>
                </a:extLst>
              </a:tr>
              <a:tr h="26780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Якутск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4426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09518869"/>
                  </a:ext>
                </a:extLst>
              </a:tr>
              <a:tr h="26780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Нерюнгринский</a:t>
                      </a:r>
                      <a:endParaRPr lang="ru-RU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93464153"/>
                  </a:ext>
                </a:extLst>
              </a:tr>
              <a:tr h="26780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Мирнинский</a:t>
                      </a:r>
                      <a:endParaRPr lang="ru-RU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33061271"/>
                  </a:ext>
                </a:extLst>
              </a:tr>
              <a:tr h="26780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Алданский</a:t>
                      </a:r>
                      <a:endParaRPr lang="ru-RU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6780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Ленский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0747786"/>
                  </a:ext>
                </a:extLst>
              </a:tr>
            </a:tbl>
          </a:graphicData>
        </a:graphic>
      </p:graphicFrame>
      <p:pic>
        <p:nvPicPr>
          <p:cNvPr id="3" name="Picture 2" descr="C:\Users\admin\Desktop\КАРТА\КАРТА 2024 август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3977" y="1057274"/>
            <a:ext cx="6040260" cy="566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70728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954</TotalTime>
  <Words>51</Words>
  <Application>Microsoft Office PowerPoint</Application>
  <PresentationFormat>Произвольный</PresentationFormat>
  <Paragraphs>27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КАРТА ПРЕСТУПНОСТИ РЕСПУБЛИКА САХА  (ЯКУТИЯ) ЗА АВГУСТ 2024 ГОДА количество зарегистрированных преступлений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Ступницкая Анастасия Михайловна</dc:creator>
  <cp:lastModifiedBy>admin</cp:lastModifiedBy>
  <cp:revision>83</cp:revision>
  <dcterms:created xsi:type="dcterms:W3CDTF">2021-09-21T14:38:41Z</dcterms:created>
  <dcterms:modified xsi:type="dcterms:W3CDTF">2024-09-05T13:14:11Z</dcterms:modified>
</cp:coreProperties>
</file>