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6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7370425" cy="977106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28" autoAdjust="0"/>
    <p:restoredTop sz="94660"/>
  </p:normalViewPr>
  <p:slideViewPr>
    <p:cSldViewPr snapToGrid="0">
      <p:cViewPr varScale="1">
        <p:scale>
          <a:sx n="81" d="100"/>
          <a:sy n="81" d="100"/>
        </p:scale>
        <p:origin x="33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71303" y="1599108"/>
            <a:ext cx="13027819" cy="3401777"/>
          </a:xfrm>
        </p:spPr>
        <p:txBody>
          <a:bodyPr anchor="b"/>
          <a:lstStyle>
            <a:lvl1pPr algn="ctr">
              <a:defRPr sz="8548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1303" y="5132070"/>
            <a:ext cx="13027819" cy="2359078"/>
          </a:xfrm>
        </p:spPr>
        <p:txBody>
          <a:bodyPr/>
          <a:lstStyle>
            <a:lvl1pPr marL="0" indent="0" algn="ctr">
              <a:buNone/>
              <a:defRPr sz="3419"/>
            </a:lvl1pPr>
            <a:lvl2pPr marL="651373" indent="0" algn="ctr">
              <a:buNone/>
              <a:defRPr sz="2849"/>
            </a:lvl2pPr>
            <a:lvl3pPr marL="1302746" indent="0" algn="ctr">
              <a:buNone/>
              <a:defRPr sz="2564"/>
            </a:lvl3pPr>
            <a:lvl4pPr marL="1954119" indent="0" algn="ctr">
              <a:buNone/>
              <a:defRPr sz="2280"/>
            </a:lvl4pPr>
            <a:lvl5pPr marL="2605491" indent="0" algn="ctr">
              <a:buNone/>
              <a:defRPr sz="2280"/>
            </a:lvl5pPr>
            <a:lvl6pPr marL="3256864" indent="0" algn="ctr">
              <a:buNone/>
              <a:defRPr sz="2280"/>
            </a:lvl6pPr>
            <a:lvl7pPr marL="3908237" indent="0" algn="ctr">
              <a:buNone/>
              <a:defRPr sz="2280"/>
            </a:lvl7pPr>
            <a:lvl8pPr marL="4559610" indent="0" algn="ctr">
              <a:buNone/>
              <a:defRPr sz="2280"/>
            </a:lvl8pPr>
            <a:lvl9pPr marL="5210983" indent="0" algn="ctr">
              <a:buNone/>
              <a:defRPr sz="228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42002-0751-45AE-9142-1ACA334F6C58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6D1D-AA0F-4433-A3AD-BE84FD62B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17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42002-0751-45AE-9142-1ACA334F6C58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6D1D-AA0F-4433-A3AD-BE84FD62B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880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430710" y="520219"/>
            <a:ext cx="3745498" cy="828052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94217" y="520219"/>
            <a:ext cx="11019363" cy="82805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42002-0751-45AE-9142-1ACA334F6C58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6D1D-AA0F-4433-A3AD-BE84FD62B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114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42002-0751-45AE-9142-1ACA334F6C58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6D1D-AA0F-4433-A3AD-BE84FD62B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677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5169" y="2435982"/>
            <a:ext cx="14981992" cy="4064490"/>
          </a:xfrm>
        </p:spPr>
        <p:txBody>
          <a:bodyPr anchor="b"/>
          <a:lstStyle>
            <a:lvl1pPr>
              <a:defRPr sz="8548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5169" y="6538924"/>
            <a:ext cx="14981992" cy="2137419"/>
          </a:xfrm>
        </p:spPr>
        <p:txBody>
          <a:bodyPr/>
          <a:lstStyle>
            <a:lvl1pPr marL="0" indent="0">
              <a:buNone/>
              <a:defRPr sz="3419">
                <a:solidFill>
                  <a:schemeClr val="tx1">
                    <a:tint val="75000"/>
                  </a:schemeClr>
                </a:solidFill>
              </a:defRPr>
            </a:lvl1pPr>
            <a:lvl2pPr marL="651373" indent="0">
              <a:buNone/>
              <a:defRPr sz="2849">
                <a:solidFill>
                  <a:schemeClr val="tx1">
                    <a:tint val="75000"/>
                  </a:schemeClr>
                </a:solidFill>
              </a:defRPr>
            </a:lvl2pPr>
            <a:lvl3pPr marL="1302746" indent="0">
              <a:buNone/>
              <a:defRPr sz="2564">
                <a:solidFill>
                  <a:schemeClr val="tx1">
                    <a:tint val="75000"/>
                  </a:schemeClr>
                </a:solidFill>
              </a:defRPr>
            </a:lvl3pPr>
            <a:lvl4pPr marL="1954119" indent="0">
              <a:buNone/>
              <a:defRPr sz="2280">
                <a:solidFill>
                  <a:schemeClr val="tx1">
                    <a:tint val="75000"/>
                  </a:schemeClr>
                </a:solidFill>
              </a:defRPr>
            </a:lvl4pPr>
            <a:lvl5pPr marL="2605491" indent="0">
              <a:buNone/>
              <a:defRPr sz="2280">
                <a:solidFill>
                  <a:schemeClr val="tx1">
                    <a:tint val="75000"/>
                  </a:schemeClr>
                </a:solidFill>
              </a:defRPr>
            </a:lvl5pPr>
            <a:lvl6pPr marL="3256864" indent="0">
              <a:buNone/>
              <a:defRPr sz="2280">
                <a:solidFill>
                  <a:schemeClr val="tx1">
                    <a:tint val="75000"/>
                  </a:schemeClr>
                </a:solidFill>
              </a:defRPr>
            </a:lvl6pPr>
            <a:lvl7pPr marL="3908237" indent="0">
              <a:buNone/>
              <a:defRPr sz="2280">
                <a:solidFill>
                  <a:schemeClr val="tx1">
                    <a:tint val="75000"/>
                  </a:schemeClr>
                </a:solidFill>
              </a:defRPr>
            </a:lvl7pPr>
            <a:lvl8pPr marL="4559610" indent="0">
              <a:buNone/>
              <a:defRPr sz="2280">
                <a:solidFill>
                  <a:schemeClr val="tx1">
                    <a:tint val="75000"/>
                  </a:schemeClr>
                </a:solidFill>
              </a:defRPr>
            </a:lvl8pPr>
            <a:lvl9pPr marL="5210983" indent="0">
              <a:buNone/>
              <a:defRPr sz="2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42002-0751-45AE-9142-1ACA334F6C58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6D1D-AA0F-4433-A3AD-BE84FD62B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099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94217" y="2601093"/>
            <a:ext cx="7382431" cy="61996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93777" y="2601093"/>
            <a:ext cx="7382431" cy="61996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42002-0751-45AE-9142-1ACA334F6C58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6D1D-AA0F-4433-A3AD-BE84FD62B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754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479" y="520219"/>
            <a:ext cx="14981992" cy="188862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6480" y="2395268"/>
            <a:ext cx="7348503" cy="1173884"/>
          </a:xfrm>
        </p:spPr>
        <p:txBody>
          <a:bodyPr anchor="b"/>
          <a:lstStyle>
            <a:lvl1pPr marL="0" indent="0">
              <a:buNone/>
              <a:defRPr sz="3419" b="1"/>
            </a:lvl1pPr>
            <a:lvl2pPr marL="651373" indent="0">
              <a:buNone/>
              <a:defRPr sz="2849" b="1"/>
            </a:lvl2pPr>
            <a:lvl3pPr marL="1302746" indent="0">
              <a:buNone/>
              <a:defRPr sz="2564" b="1"/>
            </a:lvl3pPr>
            <a:lvl4pPr marL="1954119" indent="0">
              <a:buNone/>
              <a:defRPr sz="2280" b="1"/>
            </a:lvl4pPr>
            <a:lvl5pPr marL="2605491" indent="0">
              <a:buNone/>
              <a:defRPr sz="2280" b="1"/>
            </a:lvl5pPr>
            <a:lvl6pPr marL="3256864" indent="0">
              <a:buNone/>
              <a:defRPr sz="2280" b="1"/>
            </a:lvl6pPr>
            <a:lvl7pPr marL="3908237" indent="0">
              <a:buNone/>
              <a:defRPr sz="2280" b="1"/>
            </a:lvl7pPr>
            <a:lvl8pPr marL="4559610" indent="0">
              <a:buNone/>
              <a:defRPr sz="2280" b="1"/>
            </a:lvl8pPr>
            <a:lvl9pPr marL="5210983" indent="0">
              <a:buNone/>
              <a:defRPr sz="228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96480" y="3569152"/>
            <a:ext cx="7348503" cy="52496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793778" y="2395268"/>
            <a:ext cx="7384693" cy="1173884"/>
          </a:xfrm>
        </p:spPr>
        <p:txBody>
          <a:bodyPr anchor="b"/>
          <a:lstStyle>
            <a:lvl1pPr marL="0" indent="0">
              <a:buNone/>
              <a:defRPr sz="3419" b="1"/>
            </a:lvl1pPr>
            <a:lvl2pPr marL="651373" indent="0">
              <a:buNone/>
              <a:defRPr sz="2849" b="1"/>
            </a:lvl2pPr>
            <a:lvl3pPr marL="1302746" indent="0">
              <a:buNone/>
              <a:defRPr sz="2564" b="1"/>
            </a:lvl3pPr>
            <a:lvl4pPr marL="1954119" indent="0">
              <a:buNone/>
              <a:defRPr sz="2280" b="1"/>
            </a:lvl4pPr>
            <a:lvl5pPr marL="2605491" indent="0">
              <a:buNone/>
              <a:defRPr sz="2280" b="1"/>
            </a:lvl5pPr>
            <a:lvl6pPr marL="3256864" indent="0">
              <a:buNone/>
              <a:defRPr sz="2280" b="1"/>
            </a:lvl6pPr>
            <a:lvl7pPr marL="3908237" indent="0">
              <a:buNone/>
              <a:defRPr sz="2280" b="1"/>
            </a:lvl7pPr>
            <a:lvl8pPr marL="4559610" indent="0">
              <a:buNone/>
              <a:defRPr sz="2280" b="1"/>
            </a:lvl8pPr>
            <a:lvl9pPr marL="5210983" indent="0">
              <a:buNone/>
              <a:defRPr sz="228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793778" y="3569152"/>
            <a:ext cx="7384693" cy="52496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42002-0751-45AE-9142-1ACA334F6C58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6D1D-AA0F-4433-A3AD-BE84FD62B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46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42002-0751-45AE-9142-1ACA334F6C58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6D1D-AA0F-4433-A3AD-BE84FD62B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233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42002-0751-45AE-9142-1ACA334F6C58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6D1D-AA0F-4433-A3AD-BE84FD62B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554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480" y="651404"/>
            <a:ext cx="5602414" cy="2279915"/>
          </a:xfrm>
        </p:spPr>
        <p:txBody>
          <a:bodyPr anchor="b"/>
          <a:lstStyle>
            <a:lvl1pPr>
              <a:defRPr sz="455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84693" y="1406853"/>
            <a:ext cx="8793778" cy="6943788"/>
          </a:xfrm>
        </p:spPr>
        <p:txBody>
          <a:bodyPr/>
          <a:lstStyle>
            <a:lvl1pPr>
              <a:defRPr sz="4559"/>
            </a:lvl1pPr>
            <a:lvl2pPr>
              <a:defRPr sz="3989"/>
            </a:lvl2pPr>
            <a:lvl3pPr>
              <a:defRPr sz="3419"/>
            </a:lvl3pPr>
            <a:lvl4pPr>
              <a:defRPr sz="2849"/>
            </a:lvl4pPr>
            <a:lvl5pPr>
              <a:defRPr sz="2849"/>
            </a:lvl5pPr>
            <a:lvl6pPr>
              <a:defRPr sz="2849"/>
            </a:lvl6pPr>
            <a:lvl7pPr>
              <a:defRPr sz="2849"/>
            </a:lvl7pPr>
            <a:lvl8pPr>
              <a:defRPr sz="2849"/>
            </a:lvl8pPr>
            <a:lvl9pPr>
              <a:defRPr sz="2849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6480" y="2931319"/>
            <a:ext cx="5602414" cy="5430631"/>
          </a:xfrm>
        </p:spPr>
        <p:txBody>
          <a:bodyPr/>
          <a:lstStyle>
            <a:lvl1pPr marL="0" indent="0">
              <a:buNone/>
              <a:defRPr sz="2280"/>
            </a:lvl1pPr>
            <a:lvl2pPr marL="651373" indent="0">
              <a:buNone/>
              <a:defRPr sz="1995"/>
            </a:lvl2pPr>
            <a:lvl3pPr marL="1302746" indent="0">
              <a:buNone/>
              <a:defRPr sz="1710"/>
            </a:lvl3pPr>
            <a:lvl4pPr marL="1954119" indent="0">
              <a:buNone/>
              <a:defRPr sz="1425"/>
            </a:lvl4pPr>
            <a:lvl5pPr marL="2605491" indent="0">
              <a:buNone/>
              <a:defRPr sz="1425"/>
            </a:lvl5pPr>
            <a:lvl6pPr marL="3256864" indent="0">
              <a:buNone/>
              <a:defRPr sz="1425"/>
            </a:lvl6pPr>
            <a:lvl7pPr marL="3908237" indent="0">
              <a:buNone/>
              <a:defRPr sz="1425"/>
            </a:lvl7pPr>
            <a:lvl8pPr marL="4559610" indent="0">
              <a:buNone/>
              <a:defRPr sz="1425"/>
            </a:lvl8pPr>
            <a:lvl9pPr marL="5210983" indent="0">
              <a:buNone/>
              <a:defRPr sz="142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42002-0751-45AE-9142-1ACA334F6C58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6D1D-AA0F-4433-A3AD-BE84FD62B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32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480" y="651404"/>
            <a:ext cx="5602414" cy="2279915"/>
          </a:xfrm>
        </p:spPr>
        <p:txBody>
          <a:bodyPr anchor="b"/>
          <a:lstStyle>
            <a:lvl1pPr>
              <a:defRPr sz="455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4693" y="1406853"/>
            <a:ext cx="8793778" cy="6943788"/>
          </a:xfrm>
        </p:spPr>
        <p:txBody>
          <a:bodyPr anchor="t"/>
          <a:lstStyle>
            <a:lvl1pPr marL="0" indent="0">
              <a:buNone/>
              <a:defRPr sz="4559"/>
            </a:lvl1pPr>
            <a:lvl2pPr marL="651373" indent="0">
              <a:buNone/>
              <a:defRPr sz="3989"/>
            </a:lvl2pPr>
            <a:lvl3pPr marL="1302746" indent="0">
              <a:buNone/>
              <a:defRPr sz="3419"/>
            </a:lvl3pPr>
            <a:lvl4pPr marL="1954119" indent="0">
              <a:buNone/>
              <a:defRPr sz="2849"/>
            </a:lvl4pPr>
            <a:lvl5pPr marL="2605491" indent="0">
              <a:buNone/>
              <a:defRPr sz="2849"/>
            </a:lvl5pPr>
            <a:lvl6pPr marL="3256864" indent="0">
              <a:buNone/>
              <a:defRPr sz="2849"/>
            </a:lvl6pPr>
            <a:lvl7pPr marL="3908237" indent="0">
              <a:buNone/>
              <a:defRPr sz="2849"/>
            </a:lvl7pPr>
            <a:lvl8pPr marL="4559610" indent="0">
              <a:buNone/>
              <a:defRPr sz="2849"/>
            </a:lvl8pPr>
            <a:lvl9pPr marL="5210983" indent="0">
              <a:buNone/>
              <a:defRPr sz="2849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6480" y="2931319"/>
            <a:ext cx="5602414" cy="5430631"/>
          </a:xfrm>
        </p:spPr>
        <p:txBody>
          <a:bodyPr/>
          <a:lstStyle>
            <a:lvl1pPr marL="0" indent="0">
              <a:buNone/>
              <a:defRPr sz="2280"/>
            </a:lvl1pPr>
            <a:lvl2pPr marL="651373" indent="0">
              <a:buNone/>
              <a:defRPr sz="1995"/>
            </a:lvl2pPr>
            <a:lvl3pPr marL="1302746" indent="0">
              <a:buNone/>
              <a:defRPr sz="1710"/>
            </a:lvl3pPr>
            <a:lvl4pPr marL="1954119" indent="0">
              <a:buNone/>
              <a:defRPr sz="1425"/>
            </a:lvl4pPr>
            <a:lvl5pPr marL="2605491" indent="0">
              <a:buNone/>
              <a:defRPr sz="1425"/>
            </a:lvl5pPr>
            <a:lvl6pPr marL="3256864" indent="0">
              <a:buNone/>
              <a:defRPr sz="1425"/>
            </a:lvl6pPr>
            <a:lvl7pPr marL="3908237" indent="0">
              <a:buNone/>
              <a:defRPr sz="1425"/>
            </a:lvl7pPr>
            <a:lvl8pPr marL="4559610" indent="0">
              <a:buNone/>
              <a:defRPr sz="1425"/>
            </a:lvl8pPr>
            <a:lvl9pPr marL="5210983" indent="0">
              <a:buNone/>
              <a:defRPr sz="142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42002-0751-45AE-9142-1ACA334F6C58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6D1D-AA0F-4433-A3AD-BE84FD62B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6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94217" y="520219"/>
            <a:ext cx="14981992" cy="18886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4217" y="2601093"/>
            <a:ext cx="14981992" cy="6199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94217" y="9056328"/>
            <a:ext cx="3908346" cy="520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1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42002-0751-45AE-9142-1ACA334F6C58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53954" y="9056328"/>
            <a:ext cx="5862518" cy="520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1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267862" y="9056328"/>
            <a:ext cx="3908346" cy="520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1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36D1D-AA0F-4433-A3AD-BE84FD62B8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632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02746" rtl="0" eaLnBrk="1" latinLnBrk="0" hangingPunct="1">
        <a:lnSpc>
          <a:spcPct val="90000"/>
        </a:lnSpc>
        <a:spcBef>
          <a:spcPct val="0"/>
        </a:spcBef>
        <a:buNone/>
        <a:defRPr sz="626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5686" indent="-325686" algn="l" defTabSz="1302746" rtl="0" eaLnBrk="1" latinLnBrk="0" hangingPunct="1">
        <a:lnSpc>
          <a:spcPct val="90000"/>
        </a:lnSpc>
        <a:spcBef>
          <a:spcPts val="1425"/>
        </a:spcBef>
        <a:buFont typeface="Arial" panose="020B0604020202020204" pitchFamily="34" charset="0"/>
        <a:buChar char="•"/>
        <a:defRPr sz="3989" kern="1200">
          <a:solidFill>
            <a:schemeClr val="tx1"/>
          </a:solidFill>
          <a:latin typeface="+mn-lt"/>
          <a:ea typeface="+mn-ea"/>
          <a:cs typeface="+mn-cs"/>
        </a:defRPr>
      </a:lvl1pPr>
      <a:lvl2pPr marL="977059" indent="-325686" algn="l" defTabSz="1302746" rtl="0" eaLnBrk="1" latinLnBrk="0" hangingPunct="1">
        <a:lnSpc>
          <a:spcPct val="90000"/>
        </a:lnSpc>
        <a:spcBef>
          <a:spcPts val="712"/>
        </a:spcBef>
        <a:buFont typeface="Arial" panose="020B0604020202020204" pitchFamily="34" charset="0"/>
        <a:buChar char="•"/>
        <a:defRPr sz="3419" kern="1200">
          <a:solidFill>
            <a:schemeClr val="tx1"/>
          </a:solidFill>
          <a:latin typeface="+mn-lt"/>
          <a:ea typeface="+mn-ea"/>
          <a:cs typeface="+mn-cs"/>
        </a:defRPr>
      </a:lvl2pPr>
      <a:lvl3pPr marL="1628432" indent="-325686" algn="l" defTabSz="1302746" rtl="0" eaLnBrk="1" latinLnBrk="0" hangingPunct="1">
        <a:lnSpc>
          <a:spcPct val="90000"/>
        </a:lnSpc>
        <a:spcBef>
          <a:spcPts val="712"/>
        </a:spcBef>
        <a:buFont typeface="Arial" panose="020B0604020202020204" pitchFamily="34" charset="0"/>
        <a:buChar char="•"/>
        <a:defRPr sz="2849" kern="1200">
          <a:solidFill>
            <a:schemeClr val="tx1"/>
          </a:solidFill>
          <a:latin typeface="+mn-lt"/>
          <a:ea typeface="+mn-ea"/>
          <a:cs typeface="+mn-cs"/>
        </a:defRPr>
      </a:lvl3pPr>
      <a:lvl4pPr marL="2279805" indent="-325686" algn="l" defTabSz="1302746" rtl="0" eaLnBrk="1" latinLnBrk="0" hangingPunct="1">
        <a:lnSpc>
          <a:spcPct val="90000"/>
        </a:lnSpc>
        <a:spcBef>
          <a:spcPts val="712"/>
        </a:spcBef>
        <a:buFont typeface="Arial" panose="020B0604020202020204" pitchFamily="34" charset="0"/>
        <a:buChar char="•"/>
        <a:defRPr sz="2564" kern="1200">
          <a:solidFill>
            <a:schemeClr val="tx1"/>
          </a:solidFill>
          <a:latin typeface="+mn-lt"/>
          <a:ea typeface="+mn-ea"/>
          <a:cs typeface="+mn-cs"/>
        </a:defRPr>
      </a:lvl4pPr>
      <a:lvl5pPr marL="2931178" indent="-325686" algn="l" defTabSz="1302746" rtl="0" eaLnBrk="1" latinLnBrk="0" hangingPunct="1">
        <a:lnSpc>
          <a:spcPct val="90000"/>
        </a:lnSpc>
        <a:spcBef>
          <a:spcPts val="712"/>
        </a:spcBef>
        <a:buFont typeface="Arial" panose="020B0604020202020204" pitchFamily="34" charset="0"/>
        <a:buChar char="•"/>
        <a:defRPr sz="2564" kern="1200">
          <a:solidFill>
            <a:schemeClr val="tx1"/>
          </a:solidFill>
          <a:latin typeface="+mn-lt"/>
          <a:ea typeface="+mn-ea"/>
          <a:cs typeface="+mn-cs"/>
        </a:defRPr>
      </a:lvl5pPr>
      <a:lvl6pPr marL="3582551" indent="-325686" algn="l" defTabSz="1302746" rtl="0" eaLnBrk="1" latinLnBrk="0" hangingPunct="1">
        <a:lnSpc>
          <a:spcPct val="90000"/>
        </a:lnSpc>
        <a:spcBef>
          <a:spcPts val="712"/>
        </a:spcBef>
        <a:buFont typeface="Arial" panose="020B0604020202020204" pitchFamily="34" charset="0"/>
        <a:buChar char="•"/>
        <a:defRPr sz="2564" kern="1200">
          <a:solidFill>
            <a:schemeClr val="tx1"/>
          </a:solidFill>
          <a:latin typeface="+mn-lt"/>
          <a:ea typeface="+mn-ea"/>
          <a:cs typeface="+mn-cs"/>
        </a:defRPr>
      </a:lvl6pPr>
      <a:lvl7pPr marL="4233923" indent="-325686" algn="l" defTabSz="1302746" rtl="0" eaLnBrk="1" latinLnBrk="0" hangingPunct="1">
        <a:lnSpc>
          <a:spcPct val="90000"/>
        </a:lnSpc>
        <a:spcBef>
          <a:spcPts val="712"/>
        </a:spcBef>
        <a:buFont typeface="Arial" panose="020B0604020202020204" pitchFamily="34" charset="0"/>
        <a:buChar char="•"/>
        <a:defRPr sz="2564" kern="1200">
          <a:solidFill>
            <a:schemeClr val="tx1"/>
          </a:solidFill>
          <a:latin typeface="+mn-lt"/>
          <a:ea typeface="+mn-ea"/>
          <a:cs typeface="+mn-cs"/>
        </a:defRPr>
      </a:lvl7pPr>
      <a:lvl8pPr marL="4885296" indent="-325686" algn="l" defTabSz="1302746" rtl="0" eaLnBrk="1" latinLnBrk="0" hangingPunct="1">
        <a:lnSpc>
          <a:spcPct val="90000"/>
        </a:lnSpc>
        <a:spcBef>
          <a:spcPts val="712"/>
        </a:spcBef>
        <a:buFont typeface="Arial" panose="020B0604020202020204" pitchFamily="34" charset="0"/>
        <a:buChar char="•"/>
        <a:defRPr sz="2564" kern="1200">
          <a:solidFill>
            <a:schemeClr val="tx1"/>
          </a:solidFill>
          <a:latin typeface="+mn-lt"/>
          <a:ea typeface="+mn-ea"/>
          <a:cs typeface="+mn-cs"/>
        </a:defRPr>
      </a:lvl8pPr>
      <a:lvl9pPr marL="5536669" indent="-325686" algn="l" defTabSz="1302746" rtl="0" eaLnBrk="1" latinLnBrk="0" hangingPunct="1">
        <a:lnSpc>
          <a:spcPct val="90000"/>
        </a:lnSpc>
        <a:spcBef>
          <a:spcPts val="712"/>
        </a:spcBef>
        <a:buFont typeface="Arial" panose="020B0604020202020204" pitchFamily="34" charset="0"/>
        <a:buChar char="•"/>
        <a:defRPr sz="256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2746" rtl="0" eaLnBrk="1" latinLnBrk="0" hangingPunct="1">
        <a:defRPr sz="2564" kern="1200">
          <a:solidFill>
            <a:schemeClr val="tx1"/>
          </a:solidFill>
          <a:latin typeface="+mn-lt"/>
          <a:ea typeface="+mn-ea"/>
          <a:cs typeface="+mn-cs"/>
        </a:defRPr>
      </a:lvl1pPr>
      <a:lvl2pPr marL="651373" algn="l" defTabSz="1302746" rtl="0" eaLnBrk="1" latinLnBrk="0" hangingPunct="1">
        <a:defRPr sz="2564" kern="1200">
          <a:solidFill>
            <a:schemeClr val="tx1"/>
          </a:solidFill>
          <a:latin typeface="+mn-lt"/>
          <a:ea typeface="+mn-ea"/>
          <a:cs typeface="+mn-cs"/>
        </a:defRPr>
      </a:lvl2pPr>
      <a:lvl3pPr marL="1302746" algn="l" defTabSz="1302746" rtl="0" eaLnBrk="1" latinLnBrk="0" hangingPunct="1">
        <a:defRPr sz="2564" kern="1200">
          <a:solidFill>
            <a:schemeClr val="tx1"/>
          </a:solidFill>
          <a:latin typeface="+mn-lt"/>
          <a:ea typeface="+mn-ea"/>
          <a:cs typeface="+mn-cs"/>
        </a:defRPr>
      </a:lvl3pPr>
      <a:lvl4pPr marL="1954119" algn="l" defTabSz="1302746" rtl="0" eaLnBrk="1" latinLnBrk="0" hangingPunct="1">
        <a:defRPr sz="2564" kern="1200">
          <a:solidFill>
            <a:schemeClr val="tx1"/>
          </a:solidFill>
          <a:latin typeface="+mn-lt"/>
          <a:ea typeface="+mn-ea"/>
          <a:cs typeface="+mn-cs"/>
        </a:defRPr>
      </a:lvl4pPr>
      <a:lvl5pPr marL="2605491" algn="l" defTabSz="1302746" rtl="0" eaLnBrk="1" latinLnBrk="0" hangingPunct="1">
        <a:defRPr sz="2564" kern="1200">
          <a:solidFill>
            <a:schemeClr val="tx1"/>
          </a:solidFill>
          <a:latin typeface="+mn-lt"/>
          <a:ea typeface="+mn-ea"/>
          <a:cs typeface="+mn-cs"/>
        </a:defRPr>
      </a:lvl5pPr>
      <a:lvl6pPr marL="3256864" algn="l" defTabSz="1302746" rtl="0" eaLnBrk="1" latinLnBrk="0" hangingPunct="1">
        <a:defRPr sz="2564" kern="1200">
          <a:solidFill>
            <a:schemeClr val="tx1"/>
          </a:solidFill>
          <a:latin typeface="+mn-lt"/>
          <a:ea typeface="+mn-ea"/>
          <a:cs typeface="+mn-cs"/>
        </a:defRPr>
      </a:lvl6pPr>
      <a:lvl7pPr marL="3908237" algn="l" defTabSz="1302746" rtl="0" eaLnBrk="1" latinLnBrk="0" hangingPunct="1">
        <a:defRPr sz="2564" kern="1200">
          <a:solidFill>
            <a:schemeClr val="tx1"/>
          </a:solidFill>
          <a:latin typeface="+mn-lt"/>
          <a:ea typeface="+mn-ea"/>
          <a:cs typeface="+mn-cs"/>
        </a:defRPr>
      </a:lvl7pPr>
      <a:lvl8pPr marL="4559610" algn="l" defTabSz="1302746" rtl="0" eaLnBrk="1" latinLnBrk="0" hangingPunct="1">
        <a:defRPr sz="2564" kern="1200">
          <a:solidFill>
            <a:schemeClr val="tx1"/>
          </a:solidFill>
          <a:latin typeface="+mn-lt"/>
          <a:ea typeface="+mn-ea"/>
          <a:cs typeface="+mn-cs"/>
        </a:defRPr>
      </a:lvl8pPr>
      <a:lvl9pPr marL="5210983" algn="l" defTabSz="1302746" rtl="0" eaLnBrk="1" latinLnBrk="0" hangingPunct="1">
        <a:defRPr sz="25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6" y="0"/>
            <a:ext cx="17595614" cy="98975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112897" y="3519374"/>
            <a:ext cx="885613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>
                <a:solidFill>
                  <a:schemeClr val="bg1"/>
                </a:solidFill>
                <a:latin typeface="Century Gothic" panose="020B0502020202020204" pitchFamily="34" charset="0"/>
              </a:rPr>
              <a:t>Прокуратура Хабаровского края </a:t>
            </a:r>
            <a:endParaRPr lang="ru-RU" sz="96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29868" y="5734657"/>
            <a:ext cx="720742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>
                <a:solidFill>
                  <a:srgbClr val="FFC000"/>
                </a:solidFill>
                <a:latin typeface="Century Gothic" panose="020B0502020202020204" pitchFamily="34" charset="0"/>
              </a:rPr>
              <a:t>РАЗЪЯСНЯЕТ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4397" y="934018"/>
            <a:ext cx="2553131" cy="2447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757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750" advTm="8000"/>
    </mc:Choice>
    <mc:Fallback>
      <p:transition spd="slow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6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7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595614" cy="98975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97112" y="1233622"/>
            <a:ext cx="12776200" cy="8156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200"/>
              </a:spcBef>
              <a:spcAft>
                <a:spcPts val="600"/>
              </a:spcAft>
            </a:pPr>
            <a:endParaRPr lang="ru-RU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ru-RU" sz="3200" dirty="0">
                <a:solidFill>
                  <a:srgbClr val="FFC000"/>
                </a:solidFill>
                <a:latin typeface="Century Gothic" panose="020B0502020202020204" pitchFamily="34" charset="0"/>
              </a:rPr>
              <a:t>Решение о выдаче </a:t>
            </a:r>
            <a:r>
              <a:rPr lang="ru-RU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находящегося на территории Российской Федерации лица, обвиняемого в совершении преступления или осужденного судом иностранного государства, </a:t>
            </a:r>
            <a:r>
              <a:rPr lang="ru-RU" sz="3200" dirty="0">
                <a:solidFill>
                  <a:srgbClr val="FFC000"/>
                </a:solidFill>
                <a:latin typeface="Century Gothic" panose="020B0502020202020204" pitchFamily="34" charset="0"/>
              </a:rPr>
              <a:t>принимается Генеральным прокурором Российской Федерации или его заместителем,</a:t>
            </a:r>
            <a:r>
              <a:rPr lang="ru-RU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 и может быть обжаловано в верховный суд республики, краевой или областной суд, суд города федерального значения, суд автономной области или суд автономного округа по месту нахождения лица, в отношении которого принято это решение, в течение 10 суток с момента получения выдаваемым лицом соответствующего уведомления.</a:t>
            </a:r>
          </a:p>
          <a:p>
            <a:pPr lvl="0" algn="ctr">
              <a:spcBef>
                <a:spcPts val="1200"/>
              </a:spcBef>
              <a:spcAft>
                <a:spcPts val="600"/>
              </a:spcAft>
            </a:pPr>
            <a:endParaRPr lang="ru-RU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lvl="0" algn="ctr">
              <a:spcBef>
                <a:spcPts val="1200"/>
              </a:spcBef>
              <a:spcAft>
                <a:spcPts val="600"/>
              </a:spcAft>
            </a:pPr>
            <a:endParaRPr lang="ru-RU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lvl="0" algn="ctr">
              <a:spcBef>
                <a:spcPts val="1200"/>
              </a:spcBef>
              <a:spcAft>
                <a:spcPts val="600"/>
              </a:spcAft>
            </a:pPr>
            <a:endParaRPr lang="ru-RU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DA76DB5-E753-4E0E-93D8-73E2DC8D1EE4}"/>
              </a:ext>
            </a:extLst>
          </p:cNvPr>
          <p:cNvSpPr/>
          <p:nvPr/>
        </p:nvSpPr>
        <p:spPr>
          <a:xfrm>
            <a:off x="0" y="9020369"/>
            <a:ext cx="59970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Century Gothic" panose="020B0502020202020204" pitchFamily="34" charset="0"/>
              </a:rPr>
              <a:t>*часть 4 статьи 462, часть 1 статьи 463 УПК РФ</a:t>
            </a:r>
          </a:p>
        </p:txBody>
      </p:sp>
    </p:spTree>
    <p:extLst>
      <p:ext uri="{BB962C8B-B14F-4D97-AF65-F5344CB8AC3E}">
        <p14:creationId xmlns:p14="http://schemas.microsoft.com/office/powerpoint/2010/main" val="2022111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0" advTm="20000"/>
    </mc:Choice>
    <mc:Fallback>
      <p:transition spd="slow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1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595614" cy="98975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93631" y="6288773"/>
            <a:ext cx="13208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Особое значение институты выдачи и передачи преступников приобретают в условиях глобализации, интеграции, миграции населения и роста транснациональной преступности.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45890" y="1589463"/>
            <a:ext cx="14478644" cy="37856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>
                <a:solidFill>
                  <a:srgbClr val="FFC000"/>
                </a:solidFill>
                <a:latin typeface="Century Gothic" panose="020B0502020202020204" pitchFamily="34" charset="0"/>
              </a:rPr>
              <a:t>Экстрадиция – это выдача одним </a:t>
            </a:r>
          </a:p>
          <a:p>
            <a:pPr algn="ctr"/>
            <a:r>
              <a:rPr lang="ru-RU" sz="6000" dirty="0">
                <a:solidFill>
                  <a:srgbClr val="FFC000"/>
                </a:solidFill>
                <a:latin typeface="Century Gothic" panose="020B0502020202020204" pitchFamily="34" charset="0"/>
              </a:rPr>
              <a:t>государством другому лиц, которые</a:t>
            </a:r>
          </a:p>
          <a:p>
            <a:pPr algn="ctr"/>
            <a:r>
              <a:rPr lang="ru-RU" sz="6000" dirty="0">
                <a:solidFill>
                  <a:srgbClr val="FFC000"/>
                </a:solidFill>
                <a:latin typeface="Century Gothic" panose="020B0502020202020204" pitchFamily="34" charset="0"/>
              </a:rPr>
              <a:t>совершили преступления</a:t>
            </a:r>
          </a:p>
          <a:p>
            <a:pPr algn="ctr"/>
            <a:r>
              <a:rPr lang="ru-RU" sz="6000" dirty="0">
                <a:solidFill>
                  <a:srgbClr val="FFC000"/>
                </a:solidFill>
                <a:latin typeface="Century Gothic" panose="020B0502020202020204" pitchFamily="34" charset="0"/>
              </a:rPr>
              <a:t>на территории этой страны</a:t>
            </a:r>
          </a:p>
        </p:txBody>
      </p:sp>
    </p:spTree>
    <p:extLst>
      <p:ext uri="{BB962C8B-B14F-4D97-AF65-F5344CB8AC3E}">
        <p14:creationId xmlns:p14="http://schemas.microsoft.com/office/powerpoint/2010/main" val="234119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0" advTm="13000"/>
    </mc:Choice>
    <mc:Fallback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595614" cy="98975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70668" y="2252133"/>
            <a:ext cx="1238673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>
                <a:solidFill>
                  <a:srgbClr val="FFC000"/>
                </a:solidFill>
                <a:latin typeface="Century Gothic" panose="020B0502020202020204" pitchFamily="34" charset="0"/>
              </a:rPr>
              <a:t>Российская Федерация является участником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75934" y="4456604"/>
            <a:ext cx="12776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Конвенции о правовой помощи и правовых отношениях по гражданским, семейным и уголовным делам от 22.01.1993 (Минская конвенция);</a:t>
            </a:r>
          </a:p>
          <a:p>
            <a:pPr algn="ctr"/>
            <a:r>
              <a:rPr lang="ru-RU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Европейской конвенции о выдаче от 13.12.1957 </a:t>
            </a:r>
          </a:p>
          <a:p>
            <a:pPr algn="ctr"/>
            <a:r>
              <a:rPr lang="ru-RU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(Европейская конвенция о выдаче).</a:t>
            </a:r>
          </a:p>
        </p:txBody>
      </p:sp>
    </p:spTree>
    <p:extLst>
      <p:ext uri="{BB962C8B-B14F-4D97-AF65-F5344CB8AC3E}">
        <p14:creationId xmlns:p14="http://schemas.microsoft.com/office/powerpoint/2010/main" val="3793254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0" advTm="11000"/>
    </mc:Choice>
    <mc:Fallback>
      <p:transition spd="slow" advTm="1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6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595614" cy="98975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18291" y="1005224"/>
            <a:ext cx="1238673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  <a:latin typeface="Century Gothic" panose="020B0502020202020204" pitchFamily="34" charset="0"/>
              </a:rPr>
              <a:t>Решение о выдаче либо об отказе в выдаче лиц, разыскиваемых правоохранительными органами иностранных государств, принимается </a:t>
            </a:r>
            <a:r>
              <a:rPr lang="ru-RU" sz="4800" dirty="0">
                <a:solidFill>
                  <a:srgbClr val="FFC000"/>
                </a:solidFill>
                <a:latin typeface="Century Gothic" panose="020B0502020202020204" pitchFamily="34" charset="0"/>
              </a:rPr>
              <a:t>Генеральной прокуратурой Российской Федерации</a:t>
            </a:r>
            <a:endParaRPr lang="ru-RU" sz="4400" dirty="0">
              <a:solidFill>
                <a:srgbClr val="FFC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23557" y="5996278"/>
            <a:ext cx="12776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по результатам </a:t>
            </a:r>
            <a:r>
              <a:rPr lang="ru-RU" sz="32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экстрадиционной</a:t>
            </a:r>
            <a:r>
              <a:rPr lang="ru-RU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 проверки, основанием для проведения которой служит задержание либо установление на территории Российской Федерации гражданина, находящегося в розыске за совершение преступления на территории иностранного государства.</a:t>
            </a:r>
          </a:p>
        </p:txBody>
      </p:sp>
    </p:spTree>
    <p:extLst>
      <p:ext uri="{BB962C8B-B14F-4D97-AF65-F5344CB8AC3E}">
        <p14:creationId xmlns:p14="http://schemas.microsoft.com/office/powerpoint/2010/main" val="2409850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750" advTm="16000"/>
    </mc:Choice>
    <mc:Fallback>
      <p:transition spd="slow" advTm="1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1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595614" cy="98975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91846" y="1960075"/>
            <a:ext cx="1238673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chemeClr val="bg1"/>
                </a:solidFill>
                <a:latin typeface="Century Gothic" panose="020B0502020202020204" pitchFamily="34" charset="0"/>
              </a:rPr>
              <a:t>Обязательным условием для задержания иностранного гражданина является наличие сведений о том, что в иностранном государстве за совершение преступления ему </a:t>
            </a:r>
            <a:r>
              <a:rPr lang="ru-RU" sz="4400" dirty="0">
                <a:solidFill>
                  <a:srgbClr val="FFC000"/>
                </a:solidFill>
                <a:latin typeface="Century Gothic" panose="020B0502020202020204" pitchFamily="34" charset="0"/>
              </a:rPr>
              <a:t>избрана мера пресечения</a:t>
            </a:r>
            <a:r>
              <a:rPr lang="ru-RU" sz="440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ru-RU" sz="4400" dirty="0">
                <a:solidFill>
                  <a:srgbClr val="FFC000"/>
                </a:solidFill>
                <a:latin typeface="Century Gothic" panose="020B0502020202020204" pitchFamily="34" charset="0"/>
              </a:rPr>
              <a:t>в виде заключения под стражу</a:t>
            </a:r>
            <a:r>
              <a:rPr lang="ru-RU" sz="4400" dirty="0">
                <a:solidFill>
                  <a:schemeClr val="bg1"/>
                </a:solidFill>
                <a:latin typeface="Century Gothic" panose="020B0502020202020204" pitchFamily="34" charset="0"/>
              </a:rPr>
              <a:t>, и отсутствуют данные, исключающие выдачу лица иностранному государству.</a:t>
            </a:r>
          </a:p>
        </p:txBody>
      </p:sp>
    </p:spTree>
    <p:extLst>
      <p:ext uri="{BB962C8B-B14F-4D97-AF65-F5344CB8AC3E}">
        <p14:creationId xmlns:p14="http://schemas.microsoft.com/office/powerpoint/2010/main" val="3974245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7750" advTm="13000"/>
    </mc:Choice>
    <mc:Fallback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595614" cy="98975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46917" y="780628"/>
            <a:ext cx="12386732" cy="8140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solidFill>
                  <a:srgbClr val="FFC000"/>
                </a:solidFill>
                <a:latin typeface="Century Gothic" panose="020B0502020202020204" pitchFamily="34" charset="0"/>
              </a:rPr>
              <a:t>выдача лица не допускается, если:</a:t>
            </a:r>
          </a:p>
          <a:p>
            <a:pPr lvl="0" algn="just">
              <a:spcBef>
                <a:spcPts val="1200"/>
              </a:spcBef>
              <a:spcAft>
                <a:spcPts val="600"/>
              </a:spcAft>
            </a:pP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       1) лицо, выдача которого требуется, является гражданином Российской Федерации;</a:t>
            </a:r>
          </a:p>
          <a:p>
            <a:pPr lvl="0" algn="just">
              <a:spcBef>
                <a:spcPts val="1200"/>
              </a:spcBef>
              <a:spcAft>
                <a:spcPts val="600"/>
              </a:spcAft>
            </a:pP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       2) на момент получения запроса о выдаче уголовное преследование согласно законодательству Российской Федерации не может быть возбуждено или приговор не может быть приведен в исполнение вследствие истечения срока давности либо по иному законному основанию;</a:t>
            </a:r>
          </a:p>
          <a:p>
            <a:pPr lvl="0" algn="just">
              <a:spcBef>
                <a:spcPts val="1200"/>
              </a:spcBef>
              <a:spcAft>
                <a:spcPts val="600"/>
              </a:spcAft>
            </a:pP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       3) в отношении лица, выдача которого требуется, на территории Российской Федерации за то же преступление был вынесен приговор или постановление о прекращении производства по делу, вступившее в законную силу;</a:t>
            </a:r>
          </a:p>
          <a:p>
            <a:pPr lvl="0" algn="just">
              <a:spcBef>
                <a:spcPts val="1200"/>
              </a:spcBef>
              <a:spcAft>
                <a:spcPts val="600"/>
              </a:spcAft>
            </a:pP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       4) преступление в соответствии с законодательством запрашивающей стороны или Российской Федерации преследуется в порядке частного обвинения (по заявлению потерпевшего) – статья 57 Минской конвенции;</a:t>
            </a:r>
          </a:p>
        </p:txBody>
      </p:sp>
    </p:spTree>
    <p:extLst>
      <p:ext uri="{BB962C8B-B14F-4D97-AF65-F5344CB8AC3E}">
        <p14:creationId xmlns:p14="http://schemas.microsoft.com/office/powerpoint/2010/main" val="354824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0" advTm="22000"/>
    </mc:Choice>
    <mc:Fallback>
      <p:transition spd="slow" advTm="2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595614" cy="98975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46917" y="780628"/>
            <a:ext cx="12386732" cy="8109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solidFill>
                  <a:srgbClr val="FFC000"/>
                </a:solidFill>
                <a:latin typeface="Century Gothic" panose="020B0502020202020204" pitchFamily="34" charset="0"/>
              </a:rPr>
              <a:t>выдача лица не допускается, если: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ru-RU" sz="2200" dirty="0">
                <a:solidFill>
                  <a:schemeClr val="bg1"/>
                </a:solidFill>
                <a:latin typeface="Century Gothic" panose="020B0502020202020204" pitchFamily="34" charset="0"/>
              </a:rPr>
              <a:t>         5) преступление, в отношении которого запрашивается выдача, рассматривается Российской Федерацией в качестве политического преступления или в качестве преступления, связанного с политическим преступлением, либо имеются существенные основания полагать, что просьба о выдаче в связи с обычным уголовным преступлением была сделана с целью судебного преследования или наказания лица в связи с его расой, религией, национальностью или политическими убеждениями или что положению этого лица может быть нанесен ущерб по любой из этих причин – статья 3 Европейской конвенции о выдаче;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ru-RU" sz="2200" dirty="0">
                <a:solidFill>
                  <a:schemeClr val="bg1"/>
                </a:solidFill>
                <a:latin typeface="Century Gothic" panose="020B0502020202020204" pitchFamily="34" charset="0"/>
              </a:rPr>
              <a:t>         6) лицу, в отношении которого поступил запрос иностранного государства о выдаче, предоставлено убежище в Российской Федерации в связи с возможностью преследований в данном государстве по признаку расы, вероисповедания, гражданства, национальности, принадлежности к определенной социальной группе или по политическим убеждениям – статья 464 УПК РФ;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ru-RU" sz="2200" dirty="0">
                <a:solidFill>
                  <a:schemeClr val="bg1"/>
                </a:solidFill>
                <a:latin typeface="Century Gothic" panose="020B0502020202020204" pitchFamily="34" charset="0"/>
              </a:rPr>
              <a:t>         7) имеется вступившее в законную силу решение суда Российской Федерации о наличии препятствий для выдачи данного лица в соответствии с законодательством и международными договорами Российской Федерации – статья 464 УПК РФ;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ru-RU" sz="2200" dirty="0">
                <a:solidFill>
                  <a:schemeClr val="bg1"/>
                </a:solidFill>
                <a:latin typeface="Century Gothic" panose="020B0502020202020204" pitchFamily="34" charset="0"/>
              </a:rPr>
              <a:t>         8) деяние, послужившее основанием для запроса иностранного государства о выдаче, в соответствии с уголовным законодательством Российской Федерации не является преступлением – статья 464 УПК РФ.</a:t>
            </a:r>
          </a:p>
        </p:txBody>
      </p:sp>
    </p:spTree>
    <p:extLst>
      <p:ext uri="{BB962C8B-B14F-4D97-AF65-F5344CB8AC3E}">
        <p14:creationId xmlns:p14="http://schemas.microsoft.com/office/powerpoint/2010/main" val="4086842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0" advTm="23000"/>
    </mc:Choice>
    <mc:Fallback>
      <p:transition spd="slow" advTm="2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595614" cy="98975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01939" y="1640168"/>
            <a:ext cx="13391736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solidFill>
                  <a:srgbClr val="FFC000"/>
                </a:solidFill>
                <a:latin typeface="Century Gothic" panose="020B0502020202020204" pitchFamily="34" charset="0"/>
              </a:rPr>
              <a:t>В выдаче лица может быть отказано, если:</a:t>
            </a:r>
          </a:p>
          <a:p>
            <a:pPr lvl="0" algn="just">
              <a:spcBef>
                <a:spcPts val="1200"/>
              </a:spcBef>
              <a:spcAft>
                <a:spcPts val="600"/>
              </a:spcAft>
            </a:pP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 1) деяние, в связи с которым направлен запрос о выдаче, совершено на территории Российской Федерации или против интересов Российской Федерации за пределами ее территории;</a:t>
            </a:r>
          </a:p>
          <a:p>
            <a:pPr lvl="0" algn="just">
              <a:spcBef>
                <a:spcPts val="1200"/>
              </a:spcBef>
              <a:spcAft>
                <a:spcPts val="600"/>
              </a:spcAft>
            </a:pP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 2) за то же самое деяние в Российской Федерации осуществляется уголовное преследование лица, в отношении которого направлен запрос о выдаче;</a:t>
            </a:r>
          </a:p>
          <a:p>
            <a:pPr lvl="0" algn="just">
              <a:spcBef>
                <a:spcPts val="1200"/>
              </a:spcBef>
              <a:spcAft>
                <a:spcPts val="600"/>
              </a:spcAft>
            </a:pPr>
            <a:r>
              <a:rPr lang="ru-RU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 3) преступление по законам запрашивающей стороны наказывается   смертной казнью, а по законам Российской Федерации смертная казнь за  данное преступление не предусмотрена, если запрашивающая сторона не предоставит гарантий того, что смертный приговор не будет приведен в исполнение – статья 11 Европейской конвенции о выдаче.</a:t>
            </a:r>
          </a:p>
        </p:txBody>
      </p:sp>
    </p:spTree>
    <p:extLst>
      <p:ext uri="{BB962C8B-B14F-4D97-AF65-F5344CB8AC3E}">
        <p14:creationId xmlns:p14="http://schemas.microsoft.com/office/powerpoint/2010/main" val="363881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6750" advTm="18000"/>
    </mc:Choice>
    <mc:Fallback>
      <p:transition spd="slow"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595614" cy="98975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99056" y="2150807"/>
            <a:ext cx="159723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solidFill>
                  <a:schemeClr val="bg1"/>
                </a:solidFill>
                <a:latin typeface="Century Gothic" panose="020B0502020202020204" pitchFamily="34" charset="0"/>
              </a:rPr>
              <a:t>В случае если </a:t>
            </a:r>
          </a:p>
          <a:p>
            <a:pPr algn="ctr"/>
            <a:r>
              <a:rPr lang="ru-RU" sz="4800" dirty="0">
                <a:solidFill>
                  <a:srgbClr val="FFC000"/>
                </a:solidFill>
                <a:latin typeface="Century Gothic" panose="020B0502020202020204" pitchFamily="34" charset="0"/>
              </a:rPr>
              <a:t>Генеральной прокуратурой Российской Федерации принято решение об отказе в выдаче, </a:t>
            </a:r>
          </a:p>
          <a:p>
            <a:pPr algn="ctr"/>
            <a:r>
              <a:rPr lang="ru-RU" sz="4800" dirty="0">
                <a:solidFill>
                  <a:schemeClr val="bg1"/>
                </a:solidFill>
                <a:latin typeface="Century Gothic" panose="020B0502020202020204" pitchFamily="34" charset="0"/>
              </a:rPr>
              <a:t>содержащееся под стражей лицо, выдача которого запрашивалась иностранным государством, подлежит </a:t>
            </a:r>
          </a:p>
          <a:p>
            <a:pPr algn="ctr"/>
            <a:r>
              <a:rPr lang="ru-RU" sz="4800" dirty="0">
                <a:solidFill>
                  <a:srgbClr val="FFC000"/>
                </a:solidFill>
                <a:latin typeface="Century Gothic" panose="020B0502020202020204" pitchFamily="34" charset="0"/>
              </a:rPr>
              <a:t>освобождению.</a:t>
            </a:r>
          </a:p>
        </p:txBody>
      </p:sp>
    </p:spTree>
    <p:extLst>
      <p:ext uri="{BB962C8B-B14F-4D97-AF65-F5344CB8AC3E}">
        <p14:creationId xmlns:p14="http://schemas.microsoft.com/office/powerpoint/2010/main" val="42328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6000" advTm="10000"/>
    </mc:Choice>
    <mc:Fallback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1619</TotalTime>
  <Words>730</Words>
  <Application>Microsoft Office PowerPoint</Application>
  <PresentationFormat>Произвольный</PresentationFormat>
  <Paragraphs>36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</dc:creator>
  <cp:lastModifiedBy>Мезенцев Никита Вадимович</cp:lastModifiedBy>
  <cp:revision>19</cp:revision>
  <dcterms:created xsi:type="dcterms:W3CDTF">2022-04-07T00:18:08Z</dcterms:created>
  <dcterms:modified xsi:type="dcterms:W3CDTF">2022-05-02T06:18:20Z</dcterms:modified>
</cp:coreProperties>
</file>