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59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ТРУДОВЫЕ ПРАВА БЕРЕМЕННЫХ ЖЕНЩИН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a11046d85f993e0e469050d9ff85c3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4216" y="1600200"/>
            <a:ext cx="6815568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68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Разъяснение подготовлено  отделом по обеспечению участия прокуроров в гражданском и арбитражном процессе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ул.  Шевченко, 6, г. Хабаровск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Телефон: (4212) 32-41-70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Факс: (4212) 31-59-15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Электронная почта: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phk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phk@181.mailop.ru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26.08.2022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25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Перечень трудовых прав, предусмотренных законодательством Российской Федерации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ru-RU" b="1" i="1" dirty="0" smtClean="0"/>
              <a:t>      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Общие (ст. 37 Конституции РФ):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каждый имеет право свободно распоряжаться своими способностями к труду, выбирать род деятельности и профессию;</a:t>
            </a:r>
          </a:p>
          <a:p>
            <a:pPr lvl="0"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работающему по трудовому договору гарантируются установленные федеральным законом продолжительность рабочего времени, выходные и праздничные дни, оплачиваемый отпуск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348880"/>
            <a:ext cx="352839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514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73050"/>
            <a:ext cx="4896544" cy="5853113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Предусмотренные для беременных женщин: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 lvl="0"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запрещен отказ в заключение трудового договора с женщиной по мотивам беременности (отказ возможен, если женщина имеет недостаточный уровень квалификации или не соответствует требованиям, предъявляемым к той работе, на которую претендует);</a:t>
            </a:r>
          </a:p>
          <a:p>
            <a:pPr lvl="0"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запрещено установление испытательного срока при приеме на работу;</a:t>
            </a:r>
          </a:p>
          <a:p>
            <a:pPr lvl="0"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 просьбе беременной женщины работодатель обязан установить неполное рабочее время, которое устанавливается на удобный для женщины срок, на весь период беременности;</a:t>
            </a:r>
          </a:p>
        </p:txBody>
      </p:sp>
      <p:pic>
        <p:nvPicPr>
          <p:cNvPr id="3" name="Содержимое 4" descr="89070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700808"/>
            <a:ext cx="3096344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92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Оплата труда при неполном рабочем времени производится пропорционально отработанному времени или выполненному объему работ;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Неполное рабочее время не влечет ограничение в размере ежегодного основного оплачиваемого отпуска и других трудовых прав;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Запрещено направлять беременных женщин в  служебные командировки, привлекать к сверхурочной и ночной работе, а также в выходные и праздничные дни (даже при наличии письменного согласия беременной женщины);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законодатель ограничил возможность работы беременной женщины вахтовым методом</a:t>
            </a:r>
          </a:p>
          <a:p>
            <a:endParaRPr lang="ru-RU" sz="1600" dirty="0"/>
          </a:p>
        </p:txBody>
      </p:sp>
      <p:pic>
        <p:nvPicPr>
          <p:cNvPr id="6" name="Содержимое 5" descr="126508-8evts9xmghwfil13z0n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268760"/>
            <a:ext cx="40386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182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Перевод беременной женщины на другую работу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217443"/>
          </a:xfrm>
        </p:spPr>
        <p:txBody>
          <a:bodyPr>
            <a:noAutofit/>
          </a:bodyPr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основании медицинского заключения и по заявлению беременной женщины, она переводится на другую работу, исключающую воздействие неблагоприятных производственных факторов, с сохранением среднего заработка по прежней работе;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данном случае работодатель обязан заключить с беременной женщиной дополнительное соглашение об изменении условий трудового договора и издать приказ о переводе;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предоставления женщине другой работы, она подлежит освобождению от работы с сохранением за ней среднего заработка за все пропущенные ею  в силу указанных обстоятельств дни за счет средств работодателя;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размер заработной платы по новой должности ниже ее среднего заработка по прежней работе, то выплате подлежит средний размер ее заработка по прежней должности;</a:t>
            </a:r>
          </a:p>
        </p:txBody>
      </p:sp>
      <p:pic>
        <p:nvPicPr>
          <p:cNvPr id="1026" name="Picture 2" descr="C:\Users\ASUS-PC\Desktop\d4a2babff531cd5d0b24655ab7f299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95232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95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4618856" cy="5256624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размер заработной платы по новой должности увеличился, то оплата труда производится в размере, предусмотренном по новой должности;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прохождении женщиной обязательного диспансерного обследования работодатель обязан оплатить указанное время исходя из ее среднего заработка;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независимо от стажа работы у данного работодателя по желанию женщины ей предоставляется ежегодный оплачиваемый отпуск перед отпуском по беременности и родам или непосредственно после него;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досрочный вызов беременной женщины из отпуска не допускается.</a:t>
            </a:r>
          </a:p>
          <a:p>
            <a:endParaRPr lang="ru-RU" sz="1600" dirty="0"/>
          </a:p>
        </p:txBody>
      </p:sp>
      <p:pic>
        <p:nvPicPr>
          <p:cNvPr id="2050" name="Picture 2" descr="C:\Users\ASUS-PC\Desktop\ba012fb209d181467e3637be9c73c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700808"/>
            <a:ext cx="3600400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029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Гарантии при расторжении трудового договора с беременной женщиной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709160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увольнение беременной женщины по инициативе работодателя запрещено (исключение – ликвидация учреждения или прекращение деятельности индивидуального предпринимателя);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неосведомленность работодателя о беременности женщины при увольнении по его инициативе, не влияет на трудовые гарантии беременных женщин при увольнении по инициативе работодателя;</a:t>
            </a: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срок трудового договора истекает в период беременности, то работодатель обязан продлить срок трудового договора до окончания беременности, а при предоставлении ей отпуска по беременности и родам – до его окончания (если женщиной будут предоставлены медицинская справка, подтверждающая беременность и письменное заявление);</a:t>
            </a:r>
          </a:p>
        </p:txBody>
      </p:sp>
      <p:pic>
        <p:nvPicPr>
          <p:cNvPr id="1026" name="Picture 2" descr="C:\Users\ASUS-PC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02433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918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968552"/>
          </a:xfrm>
        </p:spPr>
        <p:txBody>
          <a:bodyPr>
            <a:normAutofit/>
          </a:bodyPr>
          <a:lstStyle/>
          <a:p>
            <a:pPr lvl="0"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 запросу работодателя не чаще, чем один раз в три месяца, женщина обязана предоставлять работодателю справку о беременности;</a:t>
            </a:r>
          </a:p>
          <a:p>
            <a:pPr lvl="0"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работодатель имеет право расторгнуть срочный трудовой договор в течении недели со дня, когда он узнал либо должен был узнать об окончании беременности;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расторжение трудового договора с беременной женщиной в период беременности допускается, если трудовой договор с ней был заключен на время исполнения обязанностей отсутствующего работника и отсутствует возможность ее перевода на иную вакантную должность, соответствующую ее квалификации, нижестоящую должность или нижеоплачиваемую должность, которую женщина может выполнять в силу состояния здоровья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417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457be8e2f0d0228217a714d519902b064802b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347669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1124744"/>
            <a:ext cx="3816424" cy="4962203"/>
          </a:xfrm>
        </p:spPr>
        <p:txBody>
          <a:bodyPr/>
          <a:lstStyle/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Отпуск по беременности и родам предоставляется женщинам на основании их заявления и листка нетрудоспособности.  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Продолжительность такого отпуска составляет 70 календарных дней (в случае многоплодной беременности -84 дня)  и 70 дней после родов (случае осложненных родов – 86 дней, при рождении двух и более детей-110 дней).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346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631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ТРУДОВЫЕ ПРАВА БЕРЕМЕННЫХ ЖЕНЩИН</vt:lpstr>
      <vt:lpstr> Перечень трудовых прав, предусмотренных законодательством Российской Федерации </vt:lpstr>
      <vt:lpstr>Слайд 3</vt:lpstr>
      <vt:lpstr>Слайд 4</vt:lpstr>
      <vt:lpstr>Перевод беременной женщины на другую работу </vt:lpstr>
      <vt:lpstr>Слайд 6</vt:lpstr>
      <vt:lpstr> Гарантии при расторжении трудового договора с беременной женщиной </vt:lpstr>
      <vt:lpstr>Слайд 8</vt:lpstr>
      <vt:lpstr>Слайд 9</vt:lpstr>
      <vt:lpstr>Разъяснение подготовлено  отделом по обеспечению участия прокуроров в гражданском и арбитражном процессе       ул.  Шевченко, 6, г. Хабаровск Телефон: (4212) 32-41-70 Факс: (4212) 31-59-15 Электронная почта: phk.phk@181.mailop.ru 26.08.2022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Криковцов</dc:creator>
  <cp:lastModifiedBy>ASUS-PC</cp:lastModifiedBy>
  <cp:revision>39</cp:revision>
  <dcterms:created xsi:type="dcterms:W3CDTF">2022-08-20T12:24:31Z</dcterms:created>
  <dcterms:modified xsi:type="dcterms:W3CDTF">2022-08-26T13:40:31Z</dcterms:modified>
</cp:coreProperties>
</file>