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64" r:id="rId3"/>
    <p:sldId id="270" r:id="rId4"/>
    <p:sldId id="271" r:id="rId5"/>
    <p:sldId id="266" r:id="rId6"/>
    <p:sldId id="272" r:id="rId7"/>
    <p:sldId id="273" r:id="rId8"/>
    <p:sldId id="274" r:id="rId9"/>
    <p:sldId id="275" r:id="rId10"/>
    <p:sldId id="276" r:id="rId11"/>
    <p:sldId id="279" r:id="rId12"/>
  </p:sldIdLst>
  <p:sldSz cx="17370425" cy="977106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970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2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1303" y="1599108"/>
            <a:ext cx="13027819" cy="3401777"/>
          </a:xfrm>
        </p:spPr>
        <p:txBody>
          <a:bodyPr anchor="b"/>
          <a:lstStyle>
            <a:lvl1pPr algn="ctr">
              <a:defRPr sz="854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1303" y="5132070"/>
            <a:ext cx="13027819" cy="2359078"/>
          </a:xfrm>
        </p:spPr>
        <p:txBody>
          <a:bodyPr/>
          <a:lstStyle>
            <a:lvl1pPr marL="0" indent="0" algn="ctr">
              <a:buNone/>
              <a:defRPr sz="3419"/>
            </a:lvl1pPr>
            <a:lvl2pPr marL="651373" indent="0" algn="ctr">
              <a:buNone/>
              <a:defRPr sz="2849"/>
            </a:lvl2pPr>
            <a:lvl3pPr marL="1302746" indent="0" algn="ctr">
              <a:buNone/>
              <a:defRPr sz="2564"/>
            </a:lvl3pPr>
            <a:lvl4pPr marL="1954119" indent="0" algn="ctr">
              <a:buNone/>
              <a:defRPr sz="2280"/>
            </a:lvl4pPr>
            <a:lvl5pPr marL="2605491" indent="0" algn="ctr">
              <a:buNone/>
              <a:defRPr sz="2280"/>
            </a:lvl5pPr>
            <a:lvl6pPr marL="3256864" indent="0" algn="ctr">
              <a:buNone/>
              <a:defRPr sz="2280"/>
            </a:lvl6pPr>
            <a:lvl7pPr marL="3908237" indent="0" algn="ctr">
              <a:buNone/>
              <a:defRPr sz="2280"/>
            </a:lvl7pPr>
            <a:lvl8pPr marL="4559610" indent="0" algn="ctr">
              <a:buNone/>
              <a:defRPr sz="2280"/>
            </a:lvl8pPr>
            <a:lvl9pPr marL="5210983" indent="0" algn="ctr">
              <a:buNone/>
              <a:defRPr sz="228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42002-0751-45AE-9142-1ACA334F6C58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36D1D-AA0F-4433-A3AD-BE84FD62B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17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circle/>
      </p:transition>
    </mc:Choice>
    <mc:Fallback>
      <p:transition spd="slow" advTm="5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42002-0751-45AE-9142-1ACA334F6C58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36D1D-AA0F-4433-A3AD-BE84FD62B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80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circle/>
      </p:transition>
    </mc:Choice>
    <mc:Fallback>
      <p:transition spd="slow" advTm="5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430710" y="520219"/>
            <a:ext cx="3745498" cy="828052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94217" y="520219"/>
            <a:ext cx="11019363" cy="82805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42002-0751-45AE-9142-1ACA334F6C58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36D1D-AA0F-4433-A3AD-BE84FD62B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14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circle/>
      </p:transition>
    </mc:Choice>
    <mc:Fallback>
      <p:transition spd="slow" advTm="5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42002-0751-45AE-9142-1ACA334F6C58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36D1D-AA0F-4433-A3AD-BE84FD62B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77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circle/>
      </p:transition>
    </mc:Choice>
    <mc:Fallback>
      <p:transition spd="slow" advTm="5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169" y="2435982"/>
            <a:ext cx="14981992" cy="4064490"/>
          </a:xfrm>
        </p:spPr>
        <p:txBody>
          <a:bodyPr anchor="b"/>
          <a:lstStyle>
            <a:lvl1pPr>
              <a:defRPr sz="854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5169" y="6538924"/>
            <a:ext cx="14981992" cy="2137419"/>
          </a:xfrm>
        </p:spPr>
        <p:txBody>
          <a:bodyPr/>
          <a:lstStyle>
            <a:lvl1pPr marL="0" indent="0">
              <a:buNone/>
              <a:defRPr sz="3419">
                <a:solidFill>
                  <a:schemeClr val="tx1">
                    <a:tint val="75000"/>
                  </a:schemeClr>
                </a:solidFill>
              </a:defRPr>
            </a:lvl1pPr>
            <a:lvl2pPr marL="651373" indent="0">
              <a:buNone/>
              <a:defRPr sz="2849">
                <a:solidFill>
                  <a:schemeClr val="tx1">
                    <a:tint val="75000"/>
                  </a:schemeClr>
                </a:solidFill>
              </a:defRPr>
            </a:lvl2pPr>
            <a:lvl3pPr marL="1302746" indent="0">
              <a:buNone/>
              <a:defRPr sz="2564">
                <a:solidFill>
                  <a:schemeClr val="tx1">
                    <a:tint val="75000"/>
                  </a:schemeClr>
                </a:solidFill>
              </a:defRPr>
            </a:lvl3pPr>
            <a:lvl4pPr marL="1954119" indent="0">
              <a:buNone/>
              <a:defRPr sz="2280">
                <a:solidFill>
                  <a:schemeClr val="tx1">
                    <a:tint val="75000"/>
                  </a:schemeClr>
                </a:solidFill>
              </a:defRPr>
            </a:lvl4pPr>
            <a:lvl5pPr marL="2605491" indent="0">
              <a:buNone/>
              <a:defRPr sz="2280">
                <a:solidFill>
                  <a:schemeClr val="tx1">
                    <a:tint val="75000"/>
                  </a:schemeClr>
                </a:solidFill>
              </a:defRPr>
            </a:lvl5pPr>
            <a:lvl6pPr marL="3256864" indent="0">
              <a:buNone/>
              <a:defRPr sz="2280">
                <a:solidFill>
                  <a:schemeClr val="tx1">
                    <a:tint val="75000"/>
                  </a:schemeClr>
                </a:solidFill>
              </a:defRPr>
            </a:lvl6pPr>
            <a:lvl7pPr marL="3908237" indent="0">
              <a:buNone/>
              <a:defRPr sz="2280">
                <a:solidFill>
                  <a:schemeClr val="tx1">
                    <a:tint val="75000"/>
                  </a:schemeClr>
                </a:solidFill>
              </a:defRPr>
            </a:lvl7pPr>
            <a:lvl8pPr marL="4559610" indent="0">
              <a:buNone/>
              <a:defRPr sz="2280">
                <a:solidFill>
                  <a:schemeClr val="tx1">
                    <a:tint val="75000"/>
                  </a:schemeClr>
                </a:solidFill>
              </a:defRPr>
            </a:lvl8pPr>
            <a:lvl9pPr marL="5210983" indent="0">
              <a:buNone/>
              <a:defRPr sz="22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42002-0751-45AE-9142-1ACA334F6C58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36D1D-AA0F-4433-A3AD-BE84FD62B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99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circle/>
      </p:transition>
    </mc:Choice>
    <mc:Fallback>
      <p:transition spd="slow" advTm="5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4217" y="2601093"/>
            <a:ext cx="7382431" cy="61996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93777" y="2601093"/>
            <a:ext cx="7382431" cy="61996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42002-0751-45AE-9142-1ACA334F6C58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36D1D-AA0F-4433-A3AD-BE84FD62B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54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circle/>
      </p:transition>
    </mc:Choice>
    <mc:Fallback>
      <p:transition spd="slow" advTm="5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479" y="520219"/>
            <a:ext cx="14981992" cy="188862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6480" y="2395268"/>
            <a:ext cx="7348503" cy="1173884"/>
          </a:xfrm>
        </p:spPr>
        <p:txBody>
          <a:bodyPr anchor="b"/>
          <a:lstStyle>
            <a:lvl1pPr marL="0" indent="0">
              <a:buNone/>
              <a:defRPr sz="3419" b="1"/>
            </a:lvl1pPr>
            <a:lvl2pPr marL="651373" indent="0">
              <a:buNone/>
              <a:defRPr sz="2849" b="1"/>
            </a:lvl2pPr>
            <a:lvl3pPr marL="1302746" indent="0">
              <a:buNone/>
              <a:defRPr sz="2564" b="1"/>
            </a:lvl3pPr>
            <a:lvl4pPr marL="1954119" indent="0">
              <a:buNone/>
              <a:defRPr sz="2280" b="1"/>
            </a:lvl4pPr>
            <a:lvl5pPr marL="2605491" indent="0">
              <a:buNone/>
              <a:defRPr sz="2280" b="1"/>
            </a:lvl5pPr>
            <a:lvl6pPr marL="3256864" indent="0">
              <a:buNone/>
              <a:defRPr sz="2280" b="1"/>
            </a:lvl6pPr>
            <a:lvl7pPr marL="3908237" indent="0">
              <a:buNone/>
              <a:defRPr sz="2280" b="1"/>
            </a:lvl7pPr>
            <a:lvl8pPr marL="4559610" indent="0">
              <a:buNone/>
              <a:defRPr sz="2280" b="1"/>
            </a:lvl8pPr>
            <a:lvl9pPr marL="5210983" indent="0">
              <a:buNone/>
              <a:defRPr sz="228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6480" y="3569152"/>
            <a:ext cx="7348503" cy="52496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793778" y="2395268"/>
            <a:ext cx="7384693" cy="1173884"/>
          </a:xfrm>
        </p:spPr>
        <p:txBody>
          <a:bodyPr anchor="b"/>
          <a:lstStyle>
            <a:lvl1pPr marL="0" indent="0">
              <a:buNone/>
              <a:defRPr sz="3419" b="1"/>
            </a:lvl1pPr>
            <a:lvl2pPr marL="651373" indent="0">
              <a:buNone/>
              <a:defRPr sz="2849" b="1"/>
            </a:lvl2pPr>
            <a:lvl3pPr marL="1302746" indent="0">
              <a:buNone/>
              <a:defRPr sz="2564" b="1"/>
            </a:lvl3pPr>
            <a:lvl4pPr marL="1954119" indent="0">
              <a:buNone/>
              <a:defRPr sz="2280" b="1"/>
            </a:lvl4pPr>
            <a:lvl5pPr marL="2605491" indent="0">
              <a:buNone/>
              <a:defRPr sz="2280" b="1"/>
            </a:lvl5pPr>
            <a:lvl6pPr marL="3256864" indent="0">
              <a:buNone/>
              <a:defRPr sz="2280" b="1"/>
            </a:lvl6pPr>
            <a:lvl7pPr marL="3908237" indent="0">
              <a:buNone/>
              <a:defRPr sz="2280" b="1"/>
            </a:lvl7pPr>
            <a:lvl8pPr marL="4559610" indent="0">
              <a:buNone/>
              <a:defRPr sz="2280" b="1"/>
            </a:lvl8pPr>
            <a:lvl9pPr marL="5210983" indent="0">
              <a:buNone/>
              <a:defRPr sz="228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793778" y="3569152"/>
            <a:ext cx="7384693" cy="52496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42002-0751-45AE-9142-1ACA334F6C58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36D1D-AA0F-4433-A3AD-BE84FD62B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67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circle/>
      </p:transition>
    </mc:Choice>
    <mc:Fallback>
      <p:transition spd="slow" advTm="5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42002-0751-45AE-9142-1ACA334F6C58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36D1D-AA0F-4433-A3AD-BE84FD62B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233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circle/>
      </p:transition>
    </mc:Choice>
    <mc:Fallback>
      <p:transition spd="slow" advTm="5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42002-0751-45AE-9142-1ACA334F6C58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36D1D-AA0F-4433-A3AD-BE84FD62B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54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circle/>
      </p:transition>
    </mc:Choice>
    <mc:Fallback>
      <p:transition spd="slow" advTm="5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480" y="651404"/>
            <a:ext cx="5602414" cy="2279915"/>
          </a:xfrm>
        </p:spPr>
        <p:txBody>
          <a:bodyPr anchor="b"/>
          <a:lstStyle>
            <a:lvl1pPr>
              <a:defRPr sz="455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4693" y="1406853"/>
            <a:ext cx="8793778" cy="6943788"/>
          </a:xfrm>
        </p:spPr>
        <p:txBody>
          <a:bodyPr/>
          <a:lstStyle>
            <a:lvl1pPr>
              <a:defRPr sz="4559"/>
            </a:lvl1pPr>
            <a:lvl2pPr>
              <a:defRPr sz="3989"/>
            </a:lvl2pPr>
            <a:lvl3pPr>
              <a:defRPr sz="3419"/>
            </a:lvl3pPr>
            <a:lvl4pPr>
              <a:defRPr sz="2849"/>
            </a:lvl4pPr>
            <a:lvl5pPr>
              <a:defRPr sz="2849"/>
            </a:lvl5pPr>
            <a:lvl6pPr>
              <a:defRPr sz="2849"/>
            </a:lvl6pPr>
            <a:lvl7pPr>
              <a:defRPr sz="2849"/>
            </a:lvl7pPr>
            <a:lvl8pPr>
              <a:defRPr sz="2849"/>
            </a:lvl8pPr>
            <a:lvl9pPr>
              <a:defRPr sz="284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6480" y="2931319"/>
            <a:ext cx="5602414" cy="5430631"/>
          </a:xfrm>
        </p:spPr>
        <p:txBody>
          <a:bodyPr/>
          <a:lstStyle>
            <a:lvl1pPr marL="0" indent="0">
              <a:buNone/>
              <a:defRPr sz="2280"/>
            </a:lvl1pPr>
            <a:lvl2pPr marL="651373" indent="0">
              <a:buNone/>
              <a:defRPr sz="1995"/>
            </a:lvl2pPr>
            <a:lvl3pPr marL="1302746" indent="0">
              <a:buNone/>
              <a:defRPr sz="1710"/>
            </a:lvl3pPr>
            <a:lvl4pPr marL="1954119" indent="0">
              <a:buNone/>
              <a:defRPr sz="1425"/>
            </a:lvl4pPr>
            <a:lvl5pPr marL="2605491" indent="0">
              <a:buNone/>
              <a:defRPr sz="1425"/>
            </a:lvl5pPr>
            <a:lvl6pPr marL="3256864" indent="0">
              <a:buNone/>
              <a:defRPr sz="1425"/>
            </a:lvl6pPr>
            <a:lvl7pPr marL="3908237" indent="0">
              <a:buNone/>
              <a:defRPr sz="1425"/>
            </a:lvl7pPr>
            <a:lvl8pPr marL="4559610" indent="0">
              <a:buNone/>
              <a:defRPr sz="1425"/>
            </a:lvl8pPr>
            <a:lvl9pPr marL="5210983" indent="0">
              <a:buNone/>
              <a:defRPr sz="142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42002-0751-45AE-9142-1ACA334F6C58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36D1D-AA0F-4433-A3AD-BE84FD62B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32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circle/>
      </p:transition>
    </mc:Choice>
    <mc:Fallback>
      <p:transition spd="slow" advTm="5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480" y="651404"/>
            <a:ext cx="5602414" cy="2279915"/>
          </a:xfrm>
        </p:spPr>
        <p:txBody>
          <a:bodyPr anchor="b"/>
          <a:lstStyle>
            <a:lvl1pPr>
              <a:defRPr sz="455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4693" y="1406853"/>
            <a:ext cx="8793778" cy="6943788"/>
          </a:xfrm>
        </p:spPr>
        <p:txBody>
          <a:bodyPr anchor="t"/>
          <a:lstStyle>
            <a:lvl1pPr marL="0" indent="0">
              <a:buNone/>
              <a:defRPr sz="4559"/>
            </a:lvl1pPr>
            <a:lvl2pPr marL="651373" indent="0">
              <a:buNone/>
              <a:defRPr sz="3989"/>
            </a:lvl2pPr>
            <a:lvl3pPr marL="1302746" indent="0">
              <a:buNone/>
              <a:defRPr sz="3419"/>
            </a:lvl3pPr>
            <a:lvl4pPr marL="1954119" indent="0">
              <a:buNone/>
              <a:defRPr sz="2849"/>
            </a:lvl4pPr>
            <a:lvl5pPr marL="2605491" indent="0">
              <a:buNone/>
              <a:defRPr sz="2849"/>
            </a:lvl5pPr>
            <a:lvl6pPr marL="3256864" indent="0">
              <a:buNone/>
              <a:defRPr sz="2849"/>
            </a:lvl6pPr>
            <a:lvl7pPr marL="3908237" indent="0">
              <a:buNone/>
              <a:defRPr sz="2849"/>
            </a:lvl7pPr>
            <a:lvl8pPr marL="4559610" indent="0">
              <a:buNone/>
              <a:defRPr sz="2849"/>
            </a:lvl8pPr>
            <a:lvl9pPr marL="5210983" indent="0">
              <a:buNone/>
              <a:defRPr sz="2849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6480" y="2931319"/>
            <a:ext cx="5602414" cy="5430631"/>
          </a:xfrm>
        </p:spPr>
        <p:txBody>
          <a:bodyPr/>
          <a:lstStyle>
            <a:lvl1pPr marL="0" indent="0">
              <a:buNone/>
              <a:defRPr sz="2280"/>
            </a:lvl1pPr>
            <a:lvl2pPr marL="651373" indent="0">
              <a:buNone/>
              <a:defRPr sz="1995"/>
            </a:lvl2pPr>
            <a:lvl3pPr marL="1302746" indent="0">
              <a:buNone/>
              <a:defRPr sz="1710"/>
            </a:lvl3pPr>
            <a:lvl4pPr marL="1954119" indent="0">
              <a:buNone/>
              <a:defRPr sz="1425"/>
            </a:lvl4pPr>
            <a:lvl5pPr marL="2605491" indent="0">
              <a:buNone/>
              <a:defRPr sz="1425"/>
            </a:lvl5pPr>
            <a:lvl6pPr marL="3256864" indent="0">
              <a:buNone/>
              <a:defRPr sz="1425"/>
            </a:lvl6pPr>
            <a:lvl7pPr marL="3908237" indent="0">
              <a:buNone/>
              <a:defRPr sz="1425"/>
            </a:lvl7pPr>
            <a:lvl8pPr marL="4559610" indent="0">
              <a:buNone/>
              <a:defRPr sz="1425"/>
            </a:lvl8pPr>
            <a:lvl9pPr marL="5210983" indent="0">
              <a:buNone/>
              <a:defRPr sz="142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42002-0751-45AE-9142-1ACA334F6C58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36D1D-AA0F-4433-A3AD-BE84FD62B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363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circle/>
      </p:transition>
    </mc:Choice>
    <mc:Fallback>
      <p:transition spd="slow" advTm="5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94217" y="520219"/>
            <a:ext cx="14981992" cy="18886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4217" y="2601093"/>
            <a:ext cx="14981992" cy="6199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94217" y="9056328"/>
            <a:ext cx="3908346" cy="520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42002-0751-45AE-9142-1ACA334F6C58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53954" y="9056328"/>
            <a:ext cx="5862518" cy="520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67862" y="9056328"/>
            <a:ext cx="3908346" cy="520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36D1D-AA0F-4433-A3AD-BE84FD62B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32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Tm="5000">
        <p:circle/>
      </p:transition>
    </mc:Choice>
    <mc:Fallback>
      <p:transition spd="slow" advTm="5000">
        <p:circle/>
      </p:transition>
    </mc:Fallback>
  </mc:AlternateContent>
  <p:txStyles>
    <p:titleStyle>
      <a:lvl1pPr algn="l" defTabSz="1302746" rtl="0" eaLnBrk="1" latinLnBrk="0" hangingPunct="1">
        <a:lnSpc>
          <a:spcPct val="90000"/>
        </a:lnSpc>
        <a:spcBef>
          <a:spcPct val="0"/>
        </a:spcBef>
        <a:buNone/>
        <a:defRPr sz="626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686" indent="-325686" algn="l" defTabSz="1302746" rtl="0" eaLnBrk="1" latinLnBrk="0" hangingPunct="1">
        <a:lnSpc>
          <a:spcPct val="90000"/>
        </a:lnSpc>
        <a:spcBef>
          <a:spcPts val="1425"/>
        </a:spcBef>
        <a:buFont typeface="Arial" panose="020B0604020202020204" pitchFamily="34" charset="0"/>
        <a:buChar char="•"/>
        <a:defRPr sz="3989" kern="1200">
          <a:solidFill>
            <a:schemeClr val="tx1"/>
          </a:solidFill>
          <a:latin typeface="+mn-lt"/>
          <a:ea typeface="+mn-ea"/>
          <a:cs typeface="+mn-cs"/>
        </a:defRPr>
      </a:lvl1pPr>
      <a:lvl2pPr marL="977059" indent="-325686" algn="l" defTabSz="1302746" rtl="0" eaLnBrk="1" latinLnBrk="0" hangingPunct="1">
        <a:lnSpc>
          <a:spcPct val="90000"/>
        </a:lnSpc>
        <a:spcBef>
          <a:spcPts val="712"/>
        </a:spcBef>
        <a:buFont typeface="Arial" panose="020B0604020202020204" pitchFamily="34" charset="0"/>
        <a:buChar char="•"/>
        <a:defRPr sz="3419" kern="1200">
          <a:solidFill>
            <a:schemeClr val="tx1"/>
          </a:solidFill>
          <a:latin typeface="+mn-lt"/>
          <a:ea typeface="+mn-ea"/>
          <a:cs typeface="+mn-cs"/>
        </a:defRPr>
      </a:lvl2pPr>
      <a:lvl3pPr marL="1628432" indent="-325686" algn="l" defTabSz="1302746" rtl="0" eaLnBrk="1" latinLnBrk="0" hangingPunct="1">
        <a:lnSpc>
          <a:spcPct val="90000"/>
        </a:lnSpc>
        <a:spcBef>
          <a:spcPts val="712"/>
        </a:spcBef>
        <a:buFont typeface="Arial" panose="020B0604020202020204" pitchFamily="34" charset="0"/>
        <a:buChar char="•"/>
        <a:defRPr sz="2849" kern="1200">
          <a:solidFill>
            <a:schemeClr val="tx1"/>
          </a:solidFill>
          <a:latin typeface="+mn-lt"/>
          <a:ea typeface="+mn-ea"/>
          <a:cs typeface="+mn-cs"/>
        </a:defRPr>
      </a:lvl3pPr>
      <a:lvl4pPr marL="2279805" indent="-325686" algn="l" defTabSz="1302746" rtl="0" eaLnBrk="1" latinLnBrk="0" hangingPunct="1">
        <a:lnSpc>
          <a:spcPct val="90000"/>
        </a:lnSpc>
        <a:spcBef>
          <a:spcPts val="712"/>
        </a:spcBef>
        <a:buFont typeface="Arial" panose="020B0604020202020204" pitchFamily="34" charset="0"/>
        <a:buChar char="•"/>
        <a:defRPr sz="2564" kern="1200">
          <a:solidFill>
            <a:schemeClr val="tx1"/>
          </a:solidFill>
          <a:latin typeface="+mn-lt"/>
          <a:ea typeface="+mn-ea"/>
          <a:cs typeface="+mn-cs"/>
        </a:defRPr>
      </a:lvl4pPr>
      <a:lvl5pPr marL="2931178" indent="-325686" algn="l" defTabSz="1302746" rtl="0" eaLnBrk="1" latinLnBrk="0" hangingPunct="1">
        <a:lnSpc>
          <a:spcPct val="90000"/>
        </a:lnSpc>
        <a:spcBef>
          <a:spcPts val="712"/>
        </a:spcBef>
        <a:buFont typeface="Arial" panose="020B0604020202020204" pitchFamily="34" charset="0"/>
        <a:buChar char="•"/>
        <a:defRPr sz="2564" kern="1200">
          <a:solidFill>
            <a:schemeClr val="tx1"/>
          </a:solidFill>
          <a:latin typeface="+mn-lt"/>
          <a:ea typeface="+mn-ea"/>
          <a:cs typeface="+mn-cs"/>
        </a:defRPr>
      </a:lvl5pPr>
      <a:lvl6pPr marL="3582551" indent="-325686" algn="l" defTabSz="1302746" rtl="0" eaLnBrk="1" latinLnBrk="0" hangingPunct="1">
        <a:lnSpc>
          <a:spcPct val="90000"/>
        </a:lnSpc>
        <a:spcBef>
          <a:spcPts val="712"/>
        </a:spcBef>
        <a:buFont typeface="Arial" panose="020B0604020202020204" pitchFamily="34" charset="0"/>
        <a:buChar char="•"/>
        <a:defRPr sz="2564" kern="1200">
          <a:solidFill>
            <a:schemeClr val="tx1"/>
          </a:solidFill>
          <a:latin typeface="+mn-lt"/>
          <a:ea typeface="+mn-ea"/>
          <a:cs typeface="+mn-cs"/>
        </a:defRPr>
      </a:lvl6pPr>
      <a:lvl7pPr marL="4233923" indent="-325686" algn="l" defTabSz="1302746" rtl="0" eaLnBrk="1" latinLnBrk="0" hangingPunct="1">
        <a:lnSpc>
          <a:spcPct val="90000"/>
        </a:lnSpc>
        <a:spcBef>
          <a:spcPts val="712"/>
        </a:spcBef>
        <a:buFont typeface="Arial" panose="020B0604020202020204" pitchFamily="34" charset="0"/>
        <a:buChar char="•"/>
        <a:defRPr sz="2564" kern="1200">
          <a:solidFill>
            <a:schemeClr val="tx1"/>
          </a:solidFill>
          <a:latin typeface="+mn-lt"/>
          <a:ea typeface="+mn-ea"/>
          <a:cs typeface="+mn-cs"/>
        </a:defRPr>
      </a:lvl7pPr>
      <a:lvl8pPr marL="4885296" indent="-325686" algn="l" defTabSz="1302746" rtl="0" eaLnBrk="1" latinLnBrk="0" hangingPunct="1">
        <a:lnSpc>
          <a:spcPct val="90000"/>
        </a:lnSpc>
        <a:spcBef>
          <a:spcPts val="712"/>
        </a:spcBef>
        <a:buFont typeface="Arial" panose="020B0604020202020204" pitchFamily="34" charset="0"/>
        <a:buChar char="•"/>
        <a:defRPr sz="2564" kern="1200">
          <a:solidFill>
            <a:schemeClr val="tx1"/>
          </a:solidFill>
          <a:latin typeface="+mn-lt"/>
          <a:ea typeface="+mn-ea"/>
          <a:cs typeface="+mn-cs"/>
        </a:defRPr>
      </a:lvl8pPr>
      <a:lvl9pPr marL="5536669" indent="-325686" algn="l" defTabSz="1302746" rtl="0" eaLnBrk="1" latinLnBrk="0" hangingPunct="1">
        <a:lnSpc>
          <a:spcPct val="90000"/>
        </a:lnSpc>
        <a:spcBef>
          <a:spcPts val="712"/>
        </a:spcBef>
        <a:buFont typeface="Arial" panose="020B0604020202020204" pitchFamily="34" charset="0"/>
        <a:buChar char="•"/>
        <a:defRPr sz="25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2746" rtl="0" eaLnBrk="1" latinLnBrk="0" hangingPunct="1">
        <a:defRPr sz="2564" kern="1200">
          <a:solidFill>
            <a:schemeClr val="tx1"/>
          </a:solidFill>
          <a:latin typeface="+mn-lt"/>
          <a:ea typeface="+mn-ea"/>
          <a:cs typeface="+mn-cs"/>
        </a:defRPr>
      </a:lvl1pPr>
      <a:lvl2pPr marL="651373" algn="l" defTabSz="1302746" rtl="0" eaLnBrk="1" latinLnBrk="0" hangingPunct="1">
        <a:defRPr sz="2564" kern="1200">
          <a:solidFill>
            <a:schemeClr val="tx1"/>
          </a:solidFill>
          <a:latin typeface="+mn-lt"/>
          <a:ea typeface="+mn-ea"/>
          <a:cs typeface="+mn-cs"/>
        </a:defRPr>
      </a:lvl2pPr>
      <a:lvl3pPr marL="1302746" algn="l" defTabSz="1302746" rtl="0" eaLnBrk="1" latinLnBrk="0" hangingPunct="1">
        <a:defRPr sz="2564" kern="1200">
          <a:solidFill>
            <a:schemeClr val="tx1"/>
          </a:solidFill>
          <a:latin typeface="+mn-lt"/>
          <a:ea typeface="+mn-ea"/>
          <a:cs typeface="+mn-cs"/>
        </a:defRPr>
      </a:lvl3pPr>
      <a:lvl4pPr marL="1954119" algn="l" defTabSz="1302746" rtl="0" eaLnBrk="1" latinLnBrk="0" hangingPunct="1">
        <a:defRPr sz="2564" kern="1200">
          <a:solidFill>
            <a:schemeClr val="tx1"/>
          </a:solidFill>
          <a:latin typeface="+mn-lt"/>
          <a:ea typeface="+mn-ea"/>
          <a:cs typeface="+mn-cs"/>
        </a:defRPr>
      </a:lvl4pPr>
      <a:lvl5pPr marL="2605491" algn="l" defTabSz="1302746" rtl="0" eaLnBrk="1" latinLnBrk="0" hangingPunct="1">
        <a:defRPr sz="2564" kern="1200">
          <a:solidFill>
            <a:schemeClr val="tx1"/>
          </a:solidFill>
          <a:latin typeface="+mn-lt"/>
          <a:ea typeface="+mn-ea"/>
          <a:cs typeface="+mn-cs"/>
        </a:defRPr>
      </a:lvl5pPr>
      <a:lvl6pPr marL="3256864" algn="l" defTabSz="1302746" rtl="0" eaLnBrk="1" latinLnBrk="0" hangingPunct="1">
        <a:defRPr sz="2564" kern="1200">
          <a:solidFill>
            <a:schemeClr val="tx1"/>
          </a:solidFill>
          <a:latin typeface="+mn-lt"/>
          <a:ea typeface="+mn-ea"/>
          <a:cs typeface="+mn-cs"/>
        </a:defRPr>
      </a:lvl6pPr>
      <a:lvl7pPr marL="3908237" algn="l" defTabSz="1302746" rtl="0" eaLnBrk="1" latinLnBrk="0" hangingPunct="1">
        <a:defRPr sz="2564" kern="1200">
          <a:solidFill>
            <a:schemeClr val="tx1"/>
          </a:solidFill>
          <a:latin typeface="+mn-lt"/>
          <a:ea typeface="+mn-ea"/>
          <a:cs typeface="+mn-cs"/>
        </a:defRPr>
      </a:lvl7pPr>
      <a:lvl8pPr marL="4559610" algn="l" defTabSz="1302746" rtl="0" eaLnBrk="1" latinLnBrk="0" hangingPunct="1">
        <a:defRPr sz="2564" kern="1200">
          <a:solidFill>
            <a:schemeClr val="tx1"/>
          </a:solidFill>
          <a:latin typeface="+mn-lt"/>
          <a:ea typeface="+mn-ea"/>
          <a:cs typeface="+mn-cs"/>
        </a:defRPr>
      </a:lvl8pPr>
      <a:lvl9pPr marL="5210983" algn="l" defTabSz="1302746" rtl="0" eaLnBrk="1" latinLnBrk="0" hangingPunct="1">
        <a:defRPr sz="25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370425" cy="977106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112897" y="3519374"/>
            <a:ext cx="885613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Century Gothic" panose="020B0502020202020204" pitchFamily="34" charset="0"/>
              </a:rPr>
              <a:t>Прокуратура Хабаровского края </a:t>
            </a:r>
            <a:endParaRPr lang="ru-RU" sz="9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29868" y="5734657"/>
            <a:ext cx="720742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800" dirty="0">
                <a:solidFill>
                  <a:srgbClr val="FFC000"/>
                </a:solidFill>
                <a:latin typeface="Century Gothic" panose="020B0502020202020204" pitchFamily="34" charset="0"/>
              </a:rPr>
              <a:t>РАЗЪЯСНЯЕТ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397" y="934018"/>
            <a:ext cx="2553131" cy="244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757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circle/>
      </p:transition>
    </mc:Choice>
    <mc:Fallback>
      <p:transition spd="slow" advTm="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370426" cy="98341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92637" y="2562610"/>
            <a:ext cx="15385143" cy="470898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6000" dirty="0">
                <a:solidFill>
                  <a:srgbClr val="FFC000"/>
                </a:solidFill>
                <a:latin typeface="Century Gothic" panose="020B0502020202020204" pitchFamily="34" charset="0"/>
              </a:rPr>
              <a:t>В случае желания проверить сохранность своих денег необходимо самостоятельно связаться с банком по телефону горячей линии или обратиться в офис организации</a:t>
            </a:r>
            <a:endParaRPr lang="ru-RU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506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circle/>
      </p:transition>
    </mc:Choice>
    <mc:Fallback>
      <p:transition spd="slow" advTm="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370425" cy="977106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112897" y="3519374"/>
            <a:ext cx="885613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Century Gothic" panose="020B0502020202020204" pitchFamily="34" charset="0"/>
              </a:rPr>
              <a:t>Прокуратура Хабаровского края </a:t>
            </a:r>
            <a:endParaRPr lang="ru-RU" sz="9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29868" y="5734657"/>
            <a:ext cx="720742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800" dirty="0">
                <a:solidFill>
                  <a:srgbClr val="FFC000"/>
                </a:solidFill>
                <a:latin typeface="Century Gothic" panose="020B0502020202020204" pitchFamily="34" charset="0"/>
              </a:rPr>
              <a:t>РАЗЪЯСНЯЕТ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397" y="934018"/>
            <a:ext cx="2553131" cy="244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228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circle/>
      </p:transition>
    </mc:Choice>
    <mc:Fallback>
      <p:transition spd="slow" advTm="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7370426" cy="98341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1793167"/>
            <a:ext cx="17370426" cy="62478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endParaRPr lang="ru-RU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6400" dirty="0">
                <a:solidFill>
                  <a:srgbClr val="FFC000"/>
                </a:solidFill>
                <a:latin typeface="Century Gothic" panose="020B0502020202020204" pitchFamily="34" charset="0"/>
              </a:rPr>
              <a:t>Профилактика преступлений, совершаемых с использованием информационно-телекоммуникационных </a:t>
            </a:r>
          </a:p>
          <a:p>
            <a:pPr algn="ctr"/>
            <a:r>
              <a:rPr lang="ru-RU" sz="6400" dirty="0">
                <a:solidFill>
                  <a:srgbClr val="FFC000"/>
                </a:solidFill>
                <a:latin typeface="Century Gothic" panose="020B0502020202020204" pitchFamily="34" charset="0"/>
              </a:rPr>
              <a:t>технологий</a:t>
            </a:r>
            <a:endParaRPr lang="ru-RU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ru-RU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944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circle/>
      </p:transition>
    </mc:Choice>
    <mc:Fallback>
      <p:transition spd="slow" advTm="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370426" cy="98341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92638" y="1532576"/>
            <a:ext cx="15385143" cy="255454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В наши дни случаи мошенничеств, совершаемых с использованием информационных технологий, остаются существенной угрозой безопасности и финансовому благополучию граждан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92637" y="4087121"/>
            <a:ext cx="15385143" cy="440120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endParaRPr lang="ru-RU" sz="6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6000" dirty="0">
                <a:solidFill>
                  <a:srgbClr val="FFC000"/>
                </a:solidFill>
                <a:latin typeface="Century Gothic" panose="020B0502020202020204" pitchFamily="34" charset="0"/>
              </a:rPr>
              <a:t>Только за текущий год жертвами телефонных и интернет-мошенников стали больше 1000 хабаровчан</a:t>
            </a:r>
            <a:endParaRPr lang="ru-RU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ru-RU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976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circle/>
      </p:transition>
    </mc:Choice>
    <mc:Fallback>
      <p:transition spd="slow" advTm="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370426" cy="98341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92637" y="3024273"/>
            <a:ext cx="15385143" cy="378565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6000" dirty="0">
                <a:solidFill>
                  <a:srgbClr val="FFC000"/>
                </a:solidFill>
                <a:latin typeface="Century Gothic" panose="020B0502020202020204" pitchFamily="34" charset="0"/>
              </a:rPr>
              <a:t>Чтобы обезопасить себя и не дать преступнику заработать на вашем доверии, необходимо знать, как он действует</a:t>
            </a:r>
            <a:endParaRPr lang="ru-RU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913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circle/>
      </p:transition>
    </mc:Choice>
    <mc:Fallback>
      <p:transition spd="slow" advTm="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7370426" cy="983419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8B83FF7-3847-4C86-B7E1-24813ED183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629" y="3269830"/>
            <a:ext cx="4456760" cy="445676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32631" y="715286"/>
            <a:ext cx="14905163" cy="255454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Приведем пример нескольких доминирующих в последнее время схем обманов клиентов банков и кредитных организаций</a:t>
            </a:r>
          </a:p>
          <a:p>
            <a:pPr algn="ctr"/>
            <a:endParaRPr lang="ru-RU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34" name="Picture 10" descr="Бандит – Бесплатные иконки: пользовател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332" y="3159330"/>
            <a:ext cx="4677759" cy="467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Банк – Бесплатные иконки: бизнес"/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1034" y="3048831"/>
            <a:ext cx="4677758" cy="467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716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circle/>
      </p:transition>
    </mc:Choice>
    <mc:Fallback>
      <p:transition spd="slow" advTm="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7370426" cy="98341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32631" y="1023063"/>
            <a:ext cx="14905163" cy="193899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Мошенники предварительно обзванивают жертв при помощи голосовых роботов</a:t>
            </a:r>
          </a:p>
          <a:p>
            <a:pPr algn="ctr"/>
            <a:endParaRPr lang="ru-RU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32629" y="7145479"/>
            <a:ext cx="1490516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dirty="0">
                <a:solidFill>
                  <a:srgbClr val="FFC000"/>
                </a:solidFill>
                <a:latin typeface="Century Gothic" panose="020B0502020202020204" pitchFamily="34" charset="0"/>
              </a:rPr>
              <a:t>от имени банка они сообщают о якобы подозрительных операциях в личном кабинете клиента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8B83FF7-3847-4C86-B7E1-24813ED183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631" y="2688719"/>
            <a:ext cx="4456760" cy="445676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284" y="3103921"/>
            <a:ext cx="5180509" cy="3626356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7306468" y="3552643"/>
            <a:ext cx="2757486" cy="2728913"/>
          </a:xfrm>
          <a:prstGeom prst="ellipse">
            <a:avLst/>
          </a:prstGeom>
          <a:noFill/>
          <a:ln w="63500">
            <a:solidFill>
              <a:srgbClr val="D397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уга 14"/>
          <p:cNvSpPr/>
          <p:nvPr/>
        </p:nvSpPr>
        <p:spPr>
          <a:xfrm rot="10800000">
            <a:off x="2023533" y="3155773"/>
            <a:ext cx="7915982" cy="3960705"/>
          </a:xfrm>
          <a:prstGeom prst="arc">
            <a:avLst>
              <a:gd name="adj1" fmla="val 11507693"/>
              <a:gd name="adj2" fmla="val 19195982"/>
            </a:avLst>
          </a:prstGeom>
          <a:ln w="63500">
            <a:solidFill>
              <a:srgbClr val="D397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уга 16"/>
          <p:cNvSpPr/>
          <p:nvPr/>
        </p:nvSpPr>
        <p:spPr>
          <a:xfrm rot="10800000" flipH="1">
            <a:off x="7350122" y="3073414"/>
            <a:ext cx="7915982" cy="3960705"/>
          </a:xfrm>
          <a:prstGeom prst="arc">
            <a:avLst>
              <a:gd name="adj1" fmla="val 11558500"/>
              <a:gd name="adj2" fmla="val 19526907"/>
            </a:avLst>
          </a:prstGeom>
          <a:ln w="63500">
            <a:solidFill>
              <a:srgbClr val="D397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Банковский перевод – Бесплатные иконки: бизнес и финансы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510" y="3985063"/>
            <a:ext cx="1864073" cy="186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196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circle/>
      </p:transition>
    </mc:Choice>
    <mc:Fallback>
      <p:transition spd="slow" advTm="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 animBg="1"/>
      <p:bldP spid="15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7370426" cy="98341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32631" y="1023063"/>
            <a:ext cx="14905163" cy="193899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Мошенники предварительно обзванивают жертв при помощи голосовых роботов</a:t>
            </a:r>
          </a:p>
          <a:p>
            <a:pPr algn="ctr"/>
            <a:endParaRPr lang="ru-RU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32631" y="7145479"/>
            <a:ext cx="1490516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rgbClr val="FFC000"/>
                </a:solidFill>
                <a:latin typeface="Century Gothic" panose="020B0502020202020204" pitchFamily="34" charset="0"/>
              </a:rPr>
              <a:t>цель злоумышленника – выманить информацию, которая позволит им совершить операции в онлайн банке потенциальной жертвы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8B83FF7-3847-4C86-B7E1-24813ED183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631" y="2688719"/>
            <a:ext cx="4456760" cy="445676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284" y="3103921"/>
            <a:ext cx="5180509" cy="3626356"/>
          </a:xfrm>
          <a:prstGeom prst="rect">
            <a:avLst/>
          </a:prstGeom>
        </p:spPr>
      </p:pic>
      <p:cxnSp>
        <p:nvCxnSpPr>
          <p:cNvPr id="4" name="Прямая со стрелкой 3"/>
          <p:cNvCxnSpPr/>
          <p:nvPr/>
        </p:nvCxnSpPr>
        <p:spPr>
          <a:xfrm flipH="1" flipV="1">
            <a:off x="5852160" y="3505200"/>
            <a:ext cx="5105124" cy="15240"/>
          </a:xfrm>
          <a:prstGeom prst="straightConnector1">
            <a:avLst/>
          </a:prstGeom>
          <a:ln w="63500">
            <a:solidFill>
              <a:srgbClr val="D39705"/>
            </a:solidFill>
            <a:prstDash val="dash"/>
            <a:round/>
            <a:headEnd w="lg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5922630" y="4824104"/>
            <a:ext cx="5034654" cy="38100"/>
          </a:xfrm>
          <a:prstGeom prst="straightConnector1">
            <a:avLst/>
          </a:prstGeom>
          <a:ln w="63500">
            <a:solidFill>
              <a:srgbClr val="D39705"/>
            </a:solidFill>
            <a:prstDash val="dash"/>
            <a:round/>
            <a:headEnd w="lg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5770775" y="6165868"/>
            <a:ext cx="5186509" cy="52052"/>
          </a:xfrm>
          <a:prstGeom prst="straightConnector1">
            <a:avLst/>
          </a:prstGeom>
          <a:ln w="63500">
            <a:solidFill>
              <a:srgbClr val="D39705"/>
            </a:solidFill>
            <a:prstDash val="dash"/>
            <a:round/>
            <a:headEnd w="lg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Символ документов – Бесплатные иконки: интерфейс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0733" y="2586169"/>
            <a:ext cx="2030334" cy="203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350" y="3601336"/>
            <a:ext cx="2407501" cy="2407501"/>
          </a:xfrm>
          <a:prstGeom prst="rect">
            <a:avLst/>
          </a:prstGeom>
        </p:spPr>
      </p:pic>
      <p:pic>
        <p:nvPicPr>
          <p:cNvPr id="3082" name="Picture 10" descr="Банковская карта – Бесплатные иконки: торговля и покупк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630" y="5164232"/>
            <a:ext cx="2055323" cy="205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1232631" y="7298075"/>
            <a:ext cx="1490516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rgbClr val="FFC000"/>
                </a:solidFill>
                <a:latin typeface="Century Gothic" panose="020B0502020202020204" pitchFamily="34" charset="0"/>
              </a:rPr>
              <a:t>Например, данные о номере банковского счета, дате его открытия, пик-кодах, паролях</a:t>
            </a:r>
          </a:p>
        </p:txBody>
      </p:sp>
    </p:spTree>
    <p:extLst>
      <p:ext uri="{BB962C8B-B14F-4D97-AF65-F5344CB8AC3E}">
        <p14:creationId xmlns:p14="http://schemas.microsoft.com/office/powerpoint/2010/main" val="3307817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circle/>
      </p:transition>
    </mc:Choice>
    <mc:Fallback>
      <p:transition spd="slow" advTm="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7370426" cy="98341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32631" y="1023063"/>
            <a:ext cx="14905163" cy="193899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Выяснив необходимые данные с помощью робота,</a:t>
            </a:r>
            <a:br>
              <a:rPr lang="ru-RU" sz="4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к разговору подключается злоумышленник</a:t>
            </a:r>
          </a:p>
          <a:p>
            <a:pPr algn="ctr"/>
            <a:endParaRPr lang="ru-RU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80230" y="8081862"/>
            <a:ext cx="150575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dirty="0">
                <a:solidFill>
                  <a:srgbClr val="FFC000"/>
                </a:solidFill>
                <a:latin typeface="Century Gothic" panose="020B0502020202020204" pitchFamily="34" charset="0"/>
              </a:rPr>
              <a:t>который представляется сотрудником банка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8B83FF7-3847-4C86-B7E1-24813ED183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631" y="2688719"/>
            <a:ext cx="4456760" cy="445676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284" y="3103921"/>
            <a:ext cx="5180509" cy="3626356"/>
          </a:xfrm>
          <a:prstGeom prst="rect">
            <a:avLst/>
          </a:prstGeom>
        </p:spPr>
      </p:pic>
      <p:pic>
        <p:nvPicPr>
          <p:cNvPr id="11" name="Picture 10" descr="Бандит – Бесплатные иконки: пользователь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632" y="2288831"/>
            <a:ext cx="4677759" cy="467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Банкир – Бесплатные иконки: люд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629" y="2767589"/>
            <a:ext cx="5945411" cy="518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011632" y="7217338"/>
            <a:ext cx="1505756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dirty="0">
                <a:solidFill>
                  <a:srgbClr val="FFC000"/>
                </a:solidFill>
                <a:latin typeface="Century Gothic" panose="020B0502020202020204" pitchFamily="34" charset="0"/>
              </a:rPr>
              <a:t>и убеждает провести новые транзакции, чтобы отменить все якобы проведенные и проводимые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4663440" y="4917099"/>
            <a:ext cx="7528560" cy="0"/>
          </a:xfrm>
          <a:prstGeom prst="straightConnector1">
            <a:avLst/>
          </a:prstGeom>
          <a:ln w="63500">
            <a:solidFill>
              <a:srgbClr val="D39705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4" descr="Деньги – Бесплатные иконки: бизнес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163" y="3557540"/>
            <a:ext cx="2114826" cy="21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Деньги – Бесплатные иконки: бизнес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566" y="3246608"/>
            <a:ext cx="2114826" cy="21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Деньги – Бесплатные иконки: бизнес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913" y="4022143"/>
            <a:ext cx="2114826" cy="21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093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circle/>
      </p:transition>
    </mc:Choice>
    <mc:Fallback>
      <p:transition spd="slow" advTm="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8" grpId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370426" cy="98341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92637" y="1177615"/>
            <a:ext cx="15385143" cy="747897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6000" dirty="0">
                <a:solidFill>
                  <a:srgbClr val="FFC000"/>
                </a:solidFill>
                <a:latin typeface="Century Gothic" panose="020B0502020202020204" pitchFamily="34" charset="0"/>
              </a:rPr>
              <a:t>Прокуратура края настоятельно рекомендует не отвечать на подобные звонки, не сообщать неизвестным свои персональные данные, не совершать подозрительных транзакций и переводов денежных средств на «резервные счета», указанные </a:t>
            </a:r>
            <a:r>
              <a:rPr lang="ru-RU" sz="6000" dirty="0" err="1">
                <a:solidFill>
                  <a:srgbClr val="FFC000"/>
                </a:solidFill>
                <a:latin typeface="Century Gothic" panose="020B0502020202020204" pitchFamily="34" charset="0"/>
              </a:rPr>
              <a:t>лже</a:t>
            </a:r>
            <a:r>
              <a:rPr lang="ru-RU" sz="6000" dirty="0">
                <a:solidFill>
                  <a:srgbClr val="FFC000"/>
                </a:solidFill>
                <a:latin typeface="Century Gothic" panose="020B0502020202020204" pitchFamily="34" charset="0"/>
              </a:rPr>
              <a:t>-сотрудниками банков</a:t>
            </a:r>
            <a:endParaRPr lang="ru-RU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355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:circle/>
      </p:transition>
    </mc:Choice>
    <mc:Fallback>
      <p:transition spd="slow" advTm="1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2600</TotalTime>
  <Words>223</Words>
  <Application>Microsoft Office PowerPoint</Application>
  <PresentationFormat>Произвольный</PresentationFormat>
  <Paragraphs>22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ole</dc:creator>
  <cp:lastModifiedBy>Королёв Михаил Романович</cp:lastModifiedBy>
  <cp:revision>73</cp:revision>
  <cp:lastPrinted>2022-07-29T03:56:06Z</cp:lastPrinted>
  <dcterms:created xsi:type="dcterms:W3CDTF">2022-04-07T00:18:08Z</dcterms:created>
  <dcterms:modified xsi:type="dcterms:W3CDTF">2022-08-17T23:23:15Z</dcterms:modified>
</cp:coreProperties>
</file>