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51949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18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51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324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87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4E6425-0181-43F2-84FC-787E803FD2F8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523427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280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38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69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42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E86A4C-8E40-4F87-A4F0-01A0687C5742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917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E72C73-2D91-4E12-BA25-F0AA0C03599B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22933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11/21/2022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273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1A71572-8EB8-4CB2-8491-56D19A841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119" y="6745454"/>
            <a:ext cx="10353763" cy="985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EEDD0CC5-02E0-4EF1-8CAB-43735636061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913795" y="0"/>
            <a:ext cx="3300984" cy="579120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228.1 УК РФ –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езаконные производство, сбыт или пересылка наркотических средств, психотропных веществ или их аналогов, а также незаконные сбыт или пересылка растений, содержащих наркотические средства или психотропные вещества, либо их частей, содержащих наркотические средства или психотропные вещества, наказываются:</a:t>
            </a:r>
          </a:p>
          <a:p>
            <a:pPr marL="285750" indent="-285750" algn="just">
              <a:buSzPct val="150000"/>
              <a:buFont typeface="Arial" panose="020B0604020202020204" pitchFamily="34" charset="0"/>
              <a:buChar char="•"/>
            </a:pPr>
            <a:r>
              <a:rPr lang="ru-RU" sz="1600" dirty="0"/>
              <a:t> </a:t>
            </a:r>
            <a:r>
              <a:rPr lang="ru-RU" sz="1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наказываются лишением свободы на срок от пятнадцати до двадцати лет с лишением права занимать определенные должности или заниматься определенной деятельностью на срок до двадцати лет или без такового и со штрафом в размере до одного миллиона рублей или в размере заработной платы или иного дохода осужденного за период до пяти лет либо без такового</a:t>
            </a:r>
          </a:p>
          <a:p>
            <a:pPr marL="285750" indent="-285750" algn="just">
              <a:buSzPct val="150000"/>
              <a:buFont typeface="Arial" panose="020B0604020202020204" pitchFamily="34" charset="0"/>
              <a:buChar char="•"/>
            </a:pPr>
            <a:r>
              <a:rPr lang="ru-RU" sz="19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пожизненным лишением свободы.</a:t>
            </a:r>
          </a:p>
          <a:p>
            <a:pPr algn="just">
              <a:buSzPct val="150000"/>
            </a:pPr>
            <a:r>
              <a:rPr lang="ru-RU" sz="2100" dirty="0">
                <a:solidFill>
                  <a:srgbClr val="FF0000"/>
                </a:solidFill>
                <a:latin typeface="Times New Roman" panose="02020603050405020304" pitchFamily="18" charset="0"/>
              </a:rPr>
              <a:t>Помни‼ </a:t>
            </a:r>
          </a:p>
          <a:p>
            <a:pPr algn="just">
              <a:buSzPct val="150000"/>
            </a:pPr>
            <a:r>
              <a:rPr lang="ru-RU" sz="2100" dirty="0">
                <a:solidFill>
                  <a:schemeClr val="tx1"/>
                </a:solidFill>
                <a:highlight>
                  <a:srgbClr val="0000FF"/>
                </a:highlight>
                <a:latin typeface="Times New Roman" panose="02020603050405020304" pitchFamily="18" charset="0"/>
              </a:rPr>
              <a:t>незнание закона не освобождает от ответственности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9D49716-EF73-417D-84AD-6ACC8C32E57B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/>
          <a:srcRect/>
          <a:stretch/>
        </p:blipFill>
        <p:spPr>
          <a:xfrm>
            <a:off x="5042794" y="2442123"/>
            <a:ext cx="2106413" cy="2306524"/>
          </a:xfrm>
        </p:spPr>
      </p:pic>
      <p:sp>
        <p:nvSpPr>
          <p:cNvPr id="10" name="Текст 9">
            <a:extLst>
              <a:ext uri="{FF2B5EF4-FFF2-40B4-BE49-F238E27FC236}">
                <a16:creationId xmlns:a16="http://schemas.microsoft.com/office/drawing/2014/main" id="{F222A942-B519-4427-AAE9-827731CA5130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440182" y="99058"/>
            <a:ext cx="3300983" cy="6168391"/>
          </a:xfrm>
        </p:spPr>
        <p:txBody>
          <a:bodyPr>
            <a:normAutofit/>
          </a:bodyPr>
          <a:lstStyle/>
          <a:p>
            <a:r>
              <a:rPr lang="ru-RU" dirty="0"/>
              <a:t>ПРОКУРАТУРА ХАБАРОВСКОГО КРАЯ РАЗЪЯСНЯЕТ</a:t>
            </a:r>
          </a:p>
          <a:p>
            <a:endParaRPr lang="ru-RU" dirty="0">
              <a:highlight>
                <a:srgbClr val="0000FF"/>
              </a:highlight>
            </a:endParaRPr>
          </a:p>
          <a:p>
            <a:r>
              <a:rPr lang="ru-RU" sz="1600" dirty="0">
                <a:highlight>
                  <a:srgbClr val="0000FF"/>
                </a:highlight>
              </a:rPr>
              <a:t>УГОЛОВНАЯ ОТВЕСТВЕННОСТЬ </a:t>
            </a:r>
          </a:p>
          <a:p>
            <a:r>
              <a:rPr lang="ru-RU" sz="1600" dirty="0">
                <a:highlight>
                  <a:srgbClr val="0000FF"/>
                </a:highlight>
              </a:rPr>
              <a:t>ЗА НЕЗАКОННЫЙ СБЫТ НАРКОТИЧЕСКИХ СРЕДСТВ</a:t>
            </a:r>
          </a:p>
          <a:p>
            <a:endParaRPr lang="ru-RU" sz="1600" dirty="0">
              <a:highlight>
                <a:srgbClr val="0000FF"/>
              </a:highlight>
            </a:endParaRPr>
          </a:p>
          <a:p>
            <a:endParaRPr lang="ru-RU" sz="1600" dirty="0">
              <a:highlight>
                <a:srgbClr val="0000FF"/>
              </a:highlight>
            </a:endParaRPr>
          </a:p>
          <a:p>
            <a:endParaRPr lang="ru-RU" sz="1600" dirty="0">
              <a:highlight>
                <a:srgbClr val="0000FF"/>
              </a:highlight>
            </a:endParaRPr>
          </a:p>
          <a:p>
            <a:endParaRPr lang="ru-RU" sz="1600" dirty="0">
              <a:highlight>
                <a:srgbClr val="0000FF"/>
              </a:highlight>
            </a:endParaRPr>
          </a:p>
          <a:p>
            <a:endParaRPr lang="ru-RU" sz="1800" dirty="0">
              <a:highlight>
                <a:srgbClr val="FF00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highlight>
                <a:srgbClr val="FF00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highlight>
                <a:srgbClr val="FF00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highlight>
                <a:srgbClr val="FF00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за здоровую нацию!!!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76134038-AA08-478F-9243-C27D76CF42C3}"/>
              </a:ext>
            </a:extLst>
          </p:cNvPr>
          <p:cNvSpPr>
            <a:spLocks noGrp="1"/>
          </p:cNvSpPr>
          <p:nvPr>
            <p:ph type="body" sz="half" idx="20"/>
          </p:nvPr>
        </p:nvSpPr>
        <p:spPr>
          <a:xfrm>
            <a:off x="7977223" y="13960"/>
            <a:ext cx="3300984" cy="5786441"/>
          </a:xfrm>
        </p:spPr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 </a:t>
            </a:r>
            <a:r>
              <a:rPr lang="ru-RU" sz="1800" dirty="0"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наркотикам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  <a:p>
            <a:pPr algn="l"/>
            <a:r>
              <a:rPr lang="ru-RU" dirty="0">
                <a:solidFill>
                  <a:srgbClr val="FF0000"/>
                </a:solidFill>
              </a:rPr>
              <a:t>Важно!!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Уголовная ответственность за совершения преступления в сфере незаконного оборота наркотических средств в Российской Федерации, наступает по достижению 16 лет.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Сбыт наркотических средств – это незаконная деятельность лица, направленная на реализацию другому лицу наркотического средства (продажа, жарение, обмен, уплата долга, дача взаймы и т.д.)</a:t>
            </a:r>
          </a:p>
        </p:txBody>
      </p:sp>
      <p:pic>
        <p:nvPicPr>
          <p:cNvPr id="1028" name="Picture 4" descr="наркотики PNG рисунок, картинки и пнг прозрачный для ...">
            <a:extLst>
              <a:ext uri="{FF2B5EF4-FFF2-40B4-BE49-F238E27FC236}">
                <a16:creationId xmlns:a16="http://schemas.microsoft.com/office/drawing/2014/main" id="{76E23808-B59D-4E64-92F6-61B3FBA53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0208" y="99060"/>
            <a:ext cx="1101090" cy="110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Никаких Наркотиков Знак Здоровый - Бесплатная векторная графика на Pixabay">
            <a:extLst>
              <a:ext uri="{FF2B5EF4-FFF2-40B4-BE49-F238E27FC236}">
                <a16:creationId xmlns:a16="http://schemas.microsoft.com/office/drawing/2014/main" id="{77A9F88F-A763-480C-88B1-922947CB8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383" y="4237350"/>
            <a:ext cx="1771650" cy="168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242019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63</TotalTime>
  <Words>192</Words>
  <Application>Microsoft Office PowerPoint</Application>
  <PresentationFormat>Широкоэкранный</PresentationFormat>
  <Paragraphs>24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Franklin Gothic Book</vt:lpstr>
      <vt:lpstr>Times New Roman</vt:lpstr>
      <vt:lpstr>Уголки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</cp:revision>
  <dcterms:created xsi:type="dcterms:W3CDTF">2022-11-21T11:57:43Z</dcterms:created>
  <dcterms:modified xsi:type="dcterms:W3CDTF">2022-11-21T13:01:11Z</dcterms:modified>
</cp:coreProperties>
</file>