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6306EF-2E29-4BBF-8215-924567F17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267F42-37FE-4AA5-9BF0-9BC59171A3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640D1E-C4AD-44BC-9840-2D475FC29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E86F-178C-4F6E-9DC8-D332CDBEAF28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C3A856-E680-4DB3-8190-87CBC6ECC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674130-6F8B-453A-9B56-1EF4048C7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175F-145F-49C0-A521-827CD2E55D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499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A6D2DC-E8B6-42CD-8173-64B4E2A69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A5EB80-A47E-4686-B0C1-34389026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3A3E1E-0ACB-4FA5-9834-1F0F2CE25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E86F-178C-4F6E-9DC8-D332CDBEAF28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598A56-2DC3-44FA-942F-4EAB4C825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06C205-51AE-4890-9412-E0129788D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175F-145F-49C0-A521-827CD2E55D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892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5637B09-E71F-49FA-B73B-6BB6FB4118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849491-B2A3-4D54-BBCE-87D4D2EDE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DD43B2-ED67-48C3-9EC1-D2ADB0646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E86F-178C-4F6E-9DC8-D332CDBEAF28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4A49C0-614A-45E9-A5E6-A2ED2A8DB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188D4A-57F8-4DAB-9101-A60D573DC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175F-145F-49C0-A521-827CD2E55D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67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D28B80-7A4A-41C0-8429-74B2988E1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E3D6CA-E951-437C-B10F-28BD2591C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90817D-A7D1-4478-80CE-FE1D13AE7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E86F-178C-4F6E-9DC8-D332CDBEAF28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4C10CE-4F6A-49F2-892E-F1F097BD9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507376-7CAD-45F8-A4EB-56923386B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175F-145F-49C0-A521-827CD2E55D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481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20D11B-912E-4F3E-A9D3-D367C57F9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C2D198-61DD-4713-BF0F-1456E3EEE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B5FFE64-5FB5-43B1-96CA-356A93BEA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E86F-178C-4F6E-9DC8-D332CDBEAF28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079C13-7534-4F9A-8B38-62B148CE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241592-1534-4B4C-945E-0B6523BB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175F-145F-49C0-A521-827CD2E55D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43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9A22D3-F28D-4C53-B936-CB1BB6A7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7102D1-4867-4AED-891D-7CF71264B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320E618-05F5-45D4-8A33-46105F2E3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AC5BB3F-1517-4084-AA7C-28974EB6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E86F-178C-4F6E-9DC8-D332CDBEAF28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BD87BB-00EE-428B-9443-62A8F9855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7054A9-3220-44A3-9B67-3B78E582B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175F-145F-49C0-A521-827CD2E55D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77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C986A3-5224-4C75-AA13-C4CA97A24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9DE78A8-C4C4-4529-BF5C-DF7BBB096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FBC09C-D020-45E5-A598-EADF578220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3EED2E0-A78A-48F2-ACF8-68083368CE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EA17F1F-E8AB-47F6-9F5F-081680D9D8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B6BBA1D-E9B4-4E87-BBF3-D918DF37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E86F-178C-4F6E-9DC8-D332CDBEAF28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6A5EF7E-4689-4205-B48D-C30BCEC6C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924709B-1F2E-4550-A709-AA39CB6F1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175F-145F-49C0-A521-827CD2E55D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903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3E20DD-F292-4096-A037-E8639C455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34C957A-13F7-4DA2-A314-1E594E627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E86F-178C-4F6E-9DC8-D332CDBEAF28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4576DA6-7A6D-44B9-92F6-E5C0D62FC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9FFEB1-10CA-4CC3-BA87-9081F8380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175F-145F-49C0-A521-827CD2E55D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13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09ED23F-B6E9-4BF2-A2F2-7C5910EA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E86F-178C-4F6E-9DC8-D332CDBEAF28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5059656-49AD-4BCE-9756-F5070C476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96A75BA-180E-4208-997A-C33250175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175F-145F-49C0-A521-827CD2E55D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86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E03E38-B1E4-46E6-B0AB-D22D2A3A9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62F053-4E98-4747-BC15-5E415EB39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02CCE01-98C7-42F7-AF64-91EAC3AD0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6171B7-A42D-47B4-AC09-3C308D060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E86F-178C-4F6E-9DC8-D332CDBEAF28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DA5C63-C614-4982-99FF-6B5B6BE92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F17853-59A9-44C2-82DC-3729FB18D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175F-145F-49C0-A521-827CD2E55D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376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F7924-A253-4558-B1EA-0D029156A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D7AF5D5-FE78-4FDA-B231-099707234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7F968F-C0FC-4247-9F17-81629C3C3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8594BA-6252-4ED9-BDCF-201D20C90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2E86F-178C-4F6E-9DC8-D332CDBEAF28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1069EA-FCBC-4F22-AF9B-31A7BCD24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104A24-F6C9-4E7E-AA9B-BC56AD5FC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175F-145F-49C0-A521-827CD2E55D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947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F22D8D-A3AB-42D9-BEA2-97332DE45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535F0F-ABE6-48F7-A665-5723F69C5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12B7AC-9AD6-491B-88C7-293D86977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2E86F-178C-4F6E-9DC8-D332CDBEAF28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0921AE-850B-4FB2-8B3C-4582ECF97A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9F6765-DDAC-47B7-823E-A18845B669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D175F-145F-49C0-A521-827CD2E55D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655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1CF23CA-2B25-4E62-A317-55AC69E595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183" y="252627"/>
            <a:ext cx="8262597" cy="6386989"/>
          </a:xfr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3F455F7-6548-4930-A880-16F429B4397B}"/>
              </a:ext>
            </a:extLst>
          </p:cNvPr>
          <p:cNvSpPr/>
          <p:nvPr/>
        </p:nvSpPr>
        <p:spPr>
          <a:xfrm>
            <a:off x="2812848" y="218384"/>
            <a:ext cx="673293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АЛКОГОЛЬ И АВТОМОБИЛЬ </a:t>
            </a:r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НЕ СОВМЕСТИМЫ!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510082-DAD2-4190-A362-BEB62AA94515}"/>
              </a:ext>
            </a:extLst>
          </p:cNvPr>
          <p:cNvSpPr txBox="1"/>
          <p:nvPr/>
        </p:nvSpPr>
        <p:spPr>
          <a:xfrm>
            <a:off x="2175245" y="775847"/>
            <a:ext cx="22461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 Black" panose="020B0A04020102020204" pitchFamily="34" charset="0"/>
              </a:rPr>
              <a:t>При приеме алкоголя у человека снижается эффективность умственной работы, отмечается нарушение координации движений, значительно ухудшается зрительное и слуховое восприятие. Все это увеличивает риск не справиться с дорожной ситуацией, потерять управление и стать виновником ДТП с тяжкими последствиями.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2A6532-5830-4E2C-9CE3-A2112130B8E4}"/>
              </a:ext>
            </a:extLst>
          </p:cNvPr>
          <p:cNvSpPr txBox="1"/>
          <p:nvPr/>
        </p:nvSpPr>
        <p:spPr>
          <a:xfrm>
            <a:off x="2882388" y="5076904"/>
            <a:ext cx="6305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 вождение в нетрезвом виде или отказ от прохождения освидетельствования установлен значительный штраф -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AEC955-57B8-4156-A5AC-73BA7561A9FA}"/>
              </a:ext>
            </a:extLst>
          </p:cNvPr>
          <p:cNvSpPr txBox="1"/>
          <p:nvPr/>
        </p:nvSpPr>
        <p:spPr>
          <a:xfrm>
            <a:off x="8011614" y="5607075"/>
            <a:ext cx="24162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Impact" panose="020B0806030902050204" pitchFamily="34" charset="0"/>
              </a:rPr>
              <a:t>30 000 рублей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0758CC-A848-4A63-BD28-206DF3C02A46}"/>
              </a:ext>
            </a:extLst>
          </p:cNvPr>
          <p:cNvSpPr txBox="1"/>
          <p:nvPr/>
        </p:nvSpPr>
        <p:spPr>
          <a:xfrm>
            <a:off x="2882388" y="5848540"/>
            <a:ext cx="5129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Impact" panose="020B0806030902050204" pitchFamily="34" charset="0"/>
              </a:rPr>
              <a:t>ПРИ ПОВТОРНОМ НАРУШЕНИИ ДАННОЕ ДЕЯНИЕ ЯВЛЯЕТСЯ УГОЛОВНЫМ ПРЕСТУПЛЕНИЕМ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4520C722-E713-4AF4-9AEA-1E212A5235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1641" y="6049059"/>
            <a:ext cx="930815" cy="52322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54A934E-00A0-4B5D-A455-9AEE942DDC8D}"/>
              </a:ext>
            </a:extLst>
          </p:cNvPr>
          <p:cNvSpPr txBox="1"/>
          <p:nvPr/>
        </p:nvSpPr>
        <p:spPr>
          <a:xfrm>
            <a:off x="9187495" y="6030741"/>
            <a:ext cx="158635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/>
              <a:t>Прокуратура Ленинского АО </a:t>
            </a:r>
            <a:r>
              <a:rPr lang="ru-RU" sz="1050" dirty="0" err="1"/>
              <a:t>г.Тюмени</a:t>
            </a: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41013134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79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Impact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Гарбуз Любовь Владимировна</dc:creator>
  <cp:lastModifiedBy>Гарбуз Любовь Владимировна</cp:lastModifiedBy>
  <cp:revision>4</cp:revision>
  <dcterms:created xsi:type="dcterms:W3CDTF">2023-07-12T08:40:33Z</dcterms:created>
  <dcterms:modified xsi:type="dcterms:W3CDTF">2023-07-12T09:13:12Z</dcterms:modified>
</cp:coreProperties>
</file>