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6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810A9C-5109-4AAC-A0E3-0F288504EB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A4E9725-5BF5-491B-A529-EDE23D0C4D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08652D-4005-4A14-91E0-809E75A82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FC80-9E20-49E4-9BB9-96057C2E18F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D6FD13-0F13-4815-8D3F-3FF0C2D67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2FD8FB-8335-4B1A-90B5-DF50912DE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037B2-C087-459B-935C-E2B4A3FAA8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601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C61A75-096B-4B6E-A43C-580D27FF7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13EDBC-C502-41E5-ADB5-4C66A3D44C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7F8DAE-DB07-494C-8B8A-0F84D525C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FC80-9E20-49E4-9BB9-96057C2E18F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580627-0C21-4DD9-94BA-DB6E88385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DAABF9-3187-45DA-9BDC-3513202A0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037B2-C087-459B-935C-E2B4A3FAA8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840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C5033C-E0E6-4EA1-9C84-39197F307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A547D0-7095-4784-B660-24611D1853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A628E0-0DB8-47AC-9942-2AF9F5C11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FC80-9E20-49E4-9BB9-96057C2E18F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87E76-1C14-4F0D-B3D2-F11F93788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BA930B-C1F2-4B5B-BC5F-B0AE79AE0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037B2-C087-459B-935C-E2B4A3FAA8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808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03E3AD-442B-4462-A991-43BAAD3C9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890700-A3FE-43F2-9779-39071A207E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240ECB1-B1D8-4A2E-9FEF-212400E104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2527FFE-6683-47A3-AEAB-E2957ECCF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FC80-9E20-49E4-9BB9-96057C2E18F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8CB619A-C6B5-473F-BE34-7FEF6FDB2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E44821-2A2E-4882-AC37-FEA93E0E6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037B2-C087-459B-935C-E2B4A3FAA8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592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88B4CE-D1FC-4460-9129-096CF2CE0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9BFC1D-F7C7-46B5-B9BE-BF23EDEE59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2D83BF-64F1-437B-A1A7-01E0FE342F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6271047-19BC-4548-BF74-276A899D11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B16881D-F653-454A-8872-9407A3CED8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4DE2150-2827-4FA9-BD51-943B65B2C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FC80-9E20-49E4-9BB9-96057C2E18F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5AD0BD0-F4B7-462B-B515-B5176240F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DCA6F28-929D-4414-82FD-9C258FB51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037B2-C087-459B-935C-E2B4A3FAA8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60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9AF29C-E69C-4E1D-97EB-1CA65BBE8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0C8CA0A-87FF-45BC-B98C-2B81B8BD0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FC80-9E20-49E4-9BB9-96057C2E18F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D10A8D8-422C-4260-BAB9-39932DDED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DF7C57A-F5D5-4730-A2A8-0BEF7CB17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037B2-C087-459B-935C-E2B4A3FAA8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026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2C6CDB3-D30D-4A5C-8CA1-C064933CA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FC80-9E20-49E4-9BB9-96057C2E18F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31A0337-0B9C-4897-88C5-CFEEE5CCB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F2DCFA6-4266-4FAA-B27B-DDD0D1346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037B2-C087-459B-935C-E2B4A3FAA8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630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6E2008-22B5-49A0-AA0C-3B7CCC8DA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17908D-F79E-461C-BC40-E0E4D78DD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BD846A6-61C6-432B-BBC5-9395188B1D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D6E4A4F-3BB3-4F8F-9212-7DAC4B7D5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FC80-9E20-49E4-9BB9-96057C2E18F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A214A43-5FF9-405C-A74A-15E1788B4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3F3E809-482E-46DE-9FA5-B6D609E11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037B2-C087-459B-935C-E2B4A3FAA8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691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D7B757-C0B2-48E1-B585-7D5C5B56B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9C6CB0E-2B24-4BAD-99D1-9C73B28DC7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C20FB16-575B-4C0A-BBC0-21A566DA3A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9A2D90-0DEC-47A8-8DDC-369AB720C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FC80-9E20-49E4-9BB9-96057C2E18F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F454203-C55C-436F-986A-E437AFC8E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3C5580-BB44-4491-9E57-4CE555318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037B2-C087-459B-935C-E2B4A3FAA8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013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82D957-8C1F-458A-B959-9C06F9B87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459BE44-1857-48D0-AD36-CC3C5C5103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C5D0B5-E790-4B0C-858D-F05ABEB1D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FC80-9E20-49E4-9BB9-96057C2E18F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750867-A478-49F7-9D2E-536FA134B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C5EF34-9F7D-41D1-8646-CB0E16982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037B2-C087-459B-935C-E2B4A3FAA8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951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F502297-1F1B-4F05-AA6F-83F4923283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F1467F6-87C4-4CC9-9EE7-ABAD9DC002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DF52C3-7A3A-4B87-9BE7-222920019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2FC80-9E20-49E4-9BB9-96057C2E18F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2EC4E3-A1BF-400B-8ACD-711F18E59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3A69BD-6CDD-4C4A-8FD4-3F0676D95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037B2-C087-459B-935C-E2B4A3FAA8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814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4DE05D-583E-46B1-A9CE-098665E78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079FC35-16A9-4285-B65F-030BF436DD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713C4F-6185-4D97-85C6-C05EDC5601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2FC80-9E20-49E4-9BB9-96057C2E18FD}" type="datetimeFigureOut">
              <a:rPr lang="ru-RU" smtClean="0"/>
              <a:t>19.03.2019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099C8B-A355-487F-A5AF-3A1CB5809D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71121C-DE08-4170-8D30-27B14A3709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037B2-C087-459B-935C-E2B4A3FAA8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66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1CBC18-5A81-435D-ACEC-4D6BDE6BE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758" y="680654"/>
            <a:ext cx="6506483" cy="5496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745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A224F09-EF8E-422F-A2AB-614576C67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836" y="599680"/>
            <a:ext cx="8440328" cy="565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673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545269B-80F9-4AE9-9AFA-97B39BA5F5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073" y="80495"/>
            <a:ext cx="8449854" cy="669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353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032C6-6BF5-418D-B3BF-ED9A43707A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020" y="166232"/>
            <a:ext cx="8487960" cy="652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012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CD5070-076C-4514-BB2D-44EB06A946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783" y="2462077"/>
            <a:ext cx="8478433" cy="193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15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1DE1AF-203A-4917-8722-01ACA3B97E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66" y="190048"/>
            <a:ext cx="11060068" cy="647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00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84E69C-6DE5-4A1E-AFC4-44CBD42167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519" y="166232"/>
            <a:ext cx="10478962" cy="652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887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C6A67D-6A18-4E45-BCED-E619DAD5A7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07" y="232916"/>
            <a:ext cx="11717385" cy="639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434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7B57EF2-85EF-4304-B97D-2AB69E6113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45" y="313890"/>
            <a:ext cx="10278909" cy="623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008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C6DA53F-2B92-4086-843E-A0D72210EA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020" y="461548"/>
            <a:ext cx="8849960" cy="593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748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02D4E6-45F8-4F3A-A5D6-779826A512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125" y="1457050"/>
            <a:ext cx="9135750" cy="394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44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B7A2BF-147F-44A6-ADAF-A3921ACEBD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71" y="204337"/>
            <a:ext cx="10983858" cy="644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6927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Широкоэкранный</PresentationFormat>
  <Paragraphs>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Ерохин Дмитрий Игоревич</dc:creator>
  <cp:lastModifiedBy>Ерохин Дмитрий Игоревич</cp:lastModifiedBy>
  <cp:revision>1</cp:revision>
  <dcterms:created xsi:type="dcterms:W3CDTF">2019-03-19T13:58:07Z</dcterms:created>
  <dcterms:modified xsi:type="dcterms:W3CDTF">2019-03-19T14:04:10Z</dcterms:modified>
</cp:coreProperties>
</file>