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42A70-45A7-4C91-9973-64CBB4EF8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7596765-5BCC-4A6B-9642-0F84DCA77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BB693F-CA2A-48E1-AFD1-BF7BFDDAA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9CE9-2C9D-4A5E-BA79-302989616068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8EEDA5-1534-483C-971B-9F8E732F5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490999-4949-474E-B2FF-6DA590FBF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63D7B-9871-4AD8-AC99-FC017392B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898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4AACD1-49C8-4910-A40D-4B9271581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A49331-4055-416D-8061-9C5490E71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641DD8-9348-4121-A23B-9BDAD05F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9CE9-2C9D-4A5E-BA79-302989616068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1F7FFC-8F63-4E03-BF06-5C387E1F5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23A162-4AFA-45B5-AA40-17AC8C6DC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63D7B-9871-4AD8-AC99-FC017392B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443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E90331-0D3C-4CE4-8414-582F164C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6CE489-1595-47C1-94C3-473B4A294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A796BC-7A3D-4CE2-875F-EA624670D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9CE9-2C9D-4A5E-BA79-302989616068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820AB5-3C15-4EFA-947F-50EE4746B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207AB9-ECBC-4E6B-A2EC-E60DBE2A5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63D7B-9871-4AD8-AC99-FC017392B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966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B63F28-7BFC-4B9F-8A41-727975D2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9F2720-C033-42C5-B8FE-3BE8A750FF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6FF051-F1C6-4C1B-A375-88CF40A81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456600-5502-41D9-BA58-B5A5C62FD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9CE9-2C9D-4A5E-BA79-302989616068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01DD7E-8C68-467E-855D-0019E4377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9B7DAB-6510-4408-85E3-10DD24B1F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63D7B-9871-4AD8-AC99-FC017392B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89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620E62-ACF9-4C35-B182-BC1A9828F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115DA1-E3DD-4D95-94B7-C5559B11C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05CD38-5717-4146-9173-42BB96C12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FCDFA75-D07A-45A9-9BCD-F8C773C4DE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F3AFB4C-23E3-4849-97A3-6ABD24A481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887AC9-2B47-4922-980A-A6BEC4CFE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9CE9-2C9D-4A5E-BA79-302989616068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581414F-1A4F-4EDA-9530-CF504F2DB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9628106-7CDE-448F-AF6F-8AB8C8A76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63D7B-9871-4AD8-AC99-FC017392B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612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8E527-E6B8-45E8-A93F-944C8EC79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2A229AC-E129-43A8-9BAF-296FD8D16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9CE9-2C9D-4A5E-BA79-302989616068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07BA127-8B1A-4C73-8497-47577376F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3CCB78F-6A34-4461-9252-495E26726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63D7B-9871-4AD8-AC99-FC017392B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481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5D213AA-E1C5-4CAA-810F-0D84134B5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9CE9-2C9D-4A5E-BA79-302989616068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0CF2070-341A-41CD-ADF1-15811E183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39D457-DA81-4576-AB85-6BD8153C9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63D7B-9871-4AD8-AC99-FC017392B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3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C040A5-3BF8-43A0-8890-4AADB65A1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ACC342-F8E1-486B-978D-223091C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5CDE6A-4220-47E1-B2A2-653849766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D6D2C1-0ACD-4317-94BB-5177C2423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9CE9-2C9D-4A5E-BA79-302989616068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7EB827-1C34-4C67-AE28-056633D0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3202E5-E2D1-4D03-AC86-FEA7043B4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63D7B-9871-4AD8-AC99-FC017392B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746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418FE3-E128-4935-97E4-F554F857E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6551F88-E85C-4F2A-9465-C7FBED6F6C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4C1AA0E-FBB0-46A3-835A-18865913C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5A7C6D-BD28-4E1A-8AA5-013120BF6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9CE9-2C9D-4A5E-BA79-302989616068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368331-B5CF-4463-B56E-67F41D86B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FB0EF4-73FE-4F6E-A56A-50430BE24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63D7B-9871-4AD8-AC99-FC017392B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19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E41870-A55D-47DF-BBEE-DE5200F39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95D22E-B13B-439F-89EF-E7B760C9E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80F3FE-C292-4102-B88E-168969F2E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9CE9-2C9D-4A5E-BA79-302989616068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B43C20-51F3-41ED-9D4A-001587820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DA9462-E5DA-4FFC-9188-5E0B7E5AF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63D7B-9871-4AD8-AC99-FC017392B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279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4506C35-0C3A-48AC-8D37-8EFFB61210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647CCD-F4D0-4DA8-89DB-98E21B0F4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AA432F-D4E4-4FF3-8B08-F6E93A189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29CE9-2C9D-4A5E-BA79-302989616068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00D946-0431-4FA7-B36D-0488C2F2E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80FB01-1328-4040-921E-4785522D0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63D7B-9871-4AD8-AC99-FC017392B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14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43B96-C13E-4952-9189-20E83C9CF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5CF6B8-FD9D-40FC-BFB1-0FFF25EDF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ADB40F-010D-4977-890D-5A291D731F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29CE9-2C9D-4A5E-BA79-302989616068}" type="datetimeFigureOut">
              <a:rPr lang="ru-RU" smtClean="0"/>
              <a:t>09.10.2019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2B4A6C-1C91-4BED-BD87-4BE3E53265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4C722F-16FA-42F4-B9DA-C79A41AFF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63D7B-9871-4AD8-AC99-FC017392BA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33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96068-2757-4216-8703-E52A95BBA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410DB4-B1A8-4A4C-8614-585B6849B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A19EBF-4C68-4E6C-BB86-18F851C4F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4"/>
            <a:ext cx="12191999" cy="684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8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96068-2757-4216-8703-E52A95BBA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410DB4-B1A8-4A4C-8614-585B6849B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9EC73A-8634-4AED-B36B-E69A4AE1A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48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96068-2757-4216-8703-E52A95BBA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410DB4-B1A8-4A4C-8614-585B6849B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8C34EA-9451-4B8F-8067-48136CDDA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8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96068-2757-4216-8703-E52A95BBA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410DB4-B1A8-4A4C-8614-585B6849B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42B8EF-0DBB-4252-A9C2-EF493938B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43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96068-2757-4216-8703-E52A95BBA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410DB4-B1A8-4A4C-8614-585B6849B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43D2EE-998C-42E3-BD82-E76A3D10D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841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96068-2757-4216-8703-E52A95BBA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410DB4-B1A8-4A4C-8614-585B6849B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10747B-4ED3-4916-AC42-B1F327F1A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22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96068-2757-4216-8703-E52A95BBA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410DB4-B1A8-4A4C-8614-585B6849B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B52244-17B9-4EDD-B77C-388693D64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30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96068-2757-4216-8703-E52A95BBA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410DB4-B1A8-4A4C-8614-585B6849B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9594ED-F626-435C-AFE0-67ED3EF79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5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96068-2757-4216-8703-E52A95BBA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410DB4-B1A8-4A4C-8614-585B6849B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12C65E-D5EC-45E1-8D51-88A353ABB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46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96068-2757-4216-8703-E52A95BBA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410DB4-B1A8-4A4C-8614-585B6849B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006242-F3D2-4969-9265-876228DCC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67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96068-2757-4216-8703-E52A95BBA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410DB4-B1A8-4A4C-8614-585B6849B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9BDA51-690D-439A-B5A7-4AB24BBDD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0207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Леонов Аркадий Дмитриевич</cp:lastModifiedBy>
  <cp:revision>3</cp:revision>
  <dcterms:created xsi:type="dcterms:W3CDTF">2019-10-09T13:06:59Z</dcterms:created>
  <dcterms:modified xsi:type="dcterms:W3CDTF">2019-10-09T14:14:54Z</dcterms:modified>
</cp:coreProperties>
</file>