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4"/>
  </p:notesMasterIdLst>
  <p:handoutMasterIdLst>
    <p:handoutMasterId r:id="rId5"/>
  </p:handoutMasterIdLst>
  <p:sldIdLst>
    <p:sldId id="313" r:id="rId2"/>
    <p:sldId id="322" r:id="rId3"/>
  </p:sldIdLst>
  <p:sldSz cx="10058400" cy="7772400"/>
  <p:notesSz cx="6761163" cy="9882188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68">
          <p15:clr>
            <a:srgbClr val="A4A3A4"/>
          </p15:clr>
        </p15:guide>
        <p15:guide id="3" orient="horz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9DD"/>
    <a:srgbClr val="495F70"/>
    <a:srgbClr val="3A5266"/>
    <a:srgbClr val="344E62"/>
    <a:srgbClr val="6D7C88"/>
    <a:srgbClr val="697983"/>
    <a:srgbClr val="415869"/>
    <a:srgbClr val="395164"/>
    <a:srgbClr val="42596A"/>
    <a:srgbClr val="617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203" autoAdjust="0"/>
  </p:normalViewPr>
  <p:slideViewPr>
    <p:cSldViewPr snapToGrid="0" showGuides="1">
      <p:cViewPr varScale="1">
        <p:scale>
          <a:sx n="63" d="100"/>
          <a:sy n="63" d="100"/>
        </p:scale>
        <p:origin x="894" y="78"/>
      </p:cViewPr>
      <p:guideLst>
        <p:guide pos="3168"/>
        <p:guide orient="horz" pos="2448"/>
      </p:guideLst>
    </p:cSldViewPr>
  </p:slideViewPr>
  <p:outlineViewPr>
    <p:cViewPr>
      <p:scale>
        <a:sx n="33" d="100"/>
        <a:sy n="33" d="100"/>
      </p:scale>
      <p:origin x="0" y="-3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0D27627-D77A-4804-A2F9-EE0D9EFA0341}" type="datetime1">
              <a:rPr lang="ru-RU" smtClean="0"/>
              <a:t>04.07.2023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AB7E8E42-E7C5-4B24-8575-74A765CA0A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330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264DE0C1-9DC0-4259-B602-128D5D5FC20F}" type="datetime1">
              <a:rPr lang="ru-RU" smtClean="0"/>
              <a:pPr/>
              <a:t>04.07.2023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235075"/>
            <a:ext cx="4313237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2481A707-0A4C-444E-BBAC-8F56E4534D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29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481A707-0A4C-444E-BBAC-8F56E4534DF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56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481A707-0A4C-444E-BBAC-8F56E4534DF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53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86C14CC-787C-4786-9614-AAC76605A5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2800" y="0"/>
            <a:ext cx="6705600" cy="7772400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34200" y="5907543"/>
            <a:ext cx="2869300" cy="701345"/>
          </a:xfrm>
        </p:spPr>
        <p:txBody>
          <a:bodyPr vert="horz" rtlCol="0" anchor="t">
            <a:noAutofit/>
          </a:bodyPr>
          <a:lstStyle>
            <a:lvl1pPr algn="l">
              <a:lnSpc>
                <a:spcPts val="4000"/>
              </a:lnSpc>
              <a:defRPr lang="ru-RU" sz="4400" b="1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rtl="0"/>
            <a:r>
              <a:rPr lang="ru-RU" noProof="0"/>
              <a:t>Изменить </a:t>
            </a:r>
            <a:r>
              <a:rPr lang="ru-RU" noProof="0" dirty="0"/>
              <a:t/>
            </a:r>
            <a:br>
              <a:rPr lang="ru-RU" noProof="0" dirty="0"/>
            </a:br>
            <a:r>
              <a:rPr lang="ru-RU" noProof="0"/>
              <a:t>Текст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28EFC47E-3E71-499D-A09B-118EC606C078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934200" y="5128131"/>
            <a:ext cx="685800" cy="6858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lang="ru-RU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Добавить логотип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C1E1772A-8C1A-43F8-A297-A2A1C4961A7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934200" y="6961348"/>
            <a:ext cx="2869300" cy="453005"/>
          </a:xfrm>
        </p:spPr>
        <p:txBody>
          <a:bodyPr vert="horz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1600" spc="0">
                <a:solidFill>
                  <a:srgbClr val="D4D9DD"/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lang="ru-RU" sz="1650"/>
            </a:lvl2pPr>
            <a:lvl3pPr marL="754380" indent="0" algn="ctr">
              <a:buNone/>
              <a:defRPr lang="ru-RU" sz="1485"/>
            </a:lvl3pPr>
            <a:lvl4pPr marL="1131570" indent="0" algn="ctr">
              <a:buNone/>
              <a:defRPr lang="ru-RU" sz="1320"/>
            </a:lvl4pPr>
            <a:lvl5pPr marL="1508760" indent="0" algn="ctr">
              <a:buNone/>
              <a:defRPr lang="ru-RU" sz="1320"/>
            </a:lvl5pPr>
            <a:lvl6pPr marL="1885950" indent="0" algn="ctr">
              <a:buNone/>
              <a:defRPr lang="ru-RU" sz="1320"/>
            </a:lvl6pPr>
            <a:lvl7pPr marL="2263140" indent="0" algn="ctr">
              <a:buNone/>
              <a:defRPr lang="ru-RU" sz="1320"/>
            </a:lvl7pPr>
            <a:lvl8pPr marL="2640330" indent="0" algn="ctr">
              <a:buNone/>
              <a:defRPr lang="ru-RU" sz="1320"/>
            </a:lvl8pPr>
            <a:lvl9pPr marL="3017520" indent="0" algn="ctr">
              <a:buNone/>
              <a:defRPr lang="ru-RU" sz="1320"/>
            </a:lvl9pPr>
          </a:lstStyle>
          <a:p>
            <a:pPr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BA5062D0-E551-4B70-86FC-990B87238C3E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28601" y="3119909"/>
            <a:ext cx="2884460" cy="2680816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2400">
                <a:solidFill>
                  <a:srgbClr val="344E62"/>
                </a:solidFill>
                <a:latin typeface="+mj-lt"/>
                <a:cs typeface="+mj-cs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DC680E64-EAA8-41B6-AD32-23403E7666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9839" y="5841451"/>
            <a:ext cx="2893612" cy="1700668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ru-RU"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C30237AA-8F30-4BF5-AD94-F15672425D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79839" y="5330824"/>
            <a:ext cx="2884461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ru-RU" sz="2400" b="0">
                <a:solidFill>
                  <a:schemeClr val="accent4"/>
                </a:solidFill>
                <a:latin typeface="+mj-lt"/>
                <a:cs typeface="+mj-cs"/>
              </a:defRPr>
            </a:lvl1pPr>
            <a:lvl2pPr marL="4572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2pPr>
            <a:lvl3pPr marL="9144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3pPr>
            <a:lvl4pPr marL="13716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4pPr>
            <a:lvl5pPr marL="18288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5pPr>
          </a:lstStyle>
          <a:p>
            <a:pPr lvl="0" rtl="0"/>
            <a:r>
              <a:rPr lang="ru-RU"/>
              <a:t>Добавьте здесь заголовок</a:t>
            </a:r>
          </a:p>
        </p:txBody>
      </p:sp>
      <p:sp>
        <p:nvSpPr>
          <p:cNvPr id="3" name="Прямоугольный треугольник 9">
            <a:extLst>
              <a:ext uri="{FF2B5EF4-FFF2-40B4-BE49-F238E27FC236}">
                <a16:creationId xmlns:a16="http://schemas.microsoft.com/office/drawing/2014/main" id="{BA26D5F1-56B4-4BD8-AFB3-6FF0FB9C0CCA}"/>
              </a:ext>
            </a:extLst>
          </p:cNvPr>
          <p:cNvSpPr/>
          <p:nvPr userDrawn="1"/>
        </p:nvSpPr>
        <p:spPr>
          <a:xfrm rot="16200000" flipH="1">
            <a:off x="106255" y="-114882"/>
            <a:ext cx="3137482" cy="3355610"/>
          </a:xfrm>
          <a:custGeom>
            <a:avLst/>
            <a:gdLst>
              <a:gd name="connsiteX0" fmla="*/ 0 w 5616109"/>
              <a:gd name="connsiteY0" fmla="*/ 10058400 h 10058400"/>
              <a:gd name="connsiteX1" fmla="*/ 0 w 5616109"/>
              <a:gd name="connsiteY1" fmla="*/ 0 h 10058400"/>
              <a:gd name="connsiteX2" fmla="*/ 5616109 w 5616109"/>
              <a:gd name="connsiteY2" fmla="*/ 10058400 h 10058400"/>
              <a:gd name="connsiteX3" fmla="*/ 0 w 5616109"/>
              <a:gd name="connsiteY3" fmla="*/ 10058400 h 10058400"/>
              <a:gd name="connsiteX0" fmla="*/ 0 w 7754628"/>
              <a:gd name="connsiteY0" fmla="*/ 10058400 h 10058400"/>
              <a:gd name="connsiteX1" fmla="*/ 0 w 7754628"/>
              <a:gd name="connsiteY1" fmla="*/ 0 h 10058400"/>
              <a:gd name="connsiteX2" fmla="*/ 7754628 w 7754628"/>
              <a:gd name="connsiteY2" fmla="*/ 10014158 h 10058400"/>
              <a:gd name="connsiteX3" fmla="*/ 0 w 7754628"/>
              <a:gd name="connsiteY3" fmla="*/ 10058400 h 10058400"/>
              <a:gd name="connsiteX0" fmla="*/ 0 w 7831393"/>
              <a:gd name="connsiteY0" fmla="*/ 10058400 h 10058400"/>
              <a:gd name="connsiteX1" fmla="*/ 0 w 7831393"/>
              <a:gd name="connsiteY1" fmla="*/ 0 h 10058400"/>
              <a:gd name="connsiteX2" fmla="*/ 7831393 w 7831393"/>
              <a:gd name="connsiteY2" fmla="*/ 10043651 h 10058400"/>
              <a:gd name="connsiteX3" fmla="*/ 0 w 7831393"/>
              <a:gd name="connsiteY3" fmla="*/ 1005840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393" h="10058400">
                <a:moveTo>
                  <a:pt x="0" y="10058400"/>
                </a:moveTo>
                <a:lnTo>
                  <a:pt x="0" y="0"/>
                </a:lnTo>
                <a:lnTo>
                  <a:pt x="7831393" y="10043651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rgbClr val="415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0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86C14CC-787C-4786-9614-AAC76605A5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2800" y="0"/>
            <a:ext cx="6705600" cy="7772400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34200" y="5167303"/>
            <a:ext cx="2869300" cy="701345"/>
          </a:xfrm>
        </p:spPr>
        <p:txBody>
          <a:bodyPr vert="horz" rtlCol="0" anchor="t">
            <a:noAutofit/>
          </a:bodyPr>
          <a:lstStyle>
            <a:lvl1pPr algn="l">
              <a:lnSpc>
                <a:spcPts val="4000"/>
              </a:lnSpc>
              <a:defRPr lang="ru-RU" sz="4800" b="1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rtl="0"/>
            <a:r>
              <a:rPr lang="ru-RU" noProof="0"/>
              <a:t>Изменить </a:t>
            </a:r>
            <a:r>
              <a:rPr lang="ru-RU" noProof="0" dirty="0"/>
              <a:t/>
            </a:r>
            <a:br>
              <a:rPr lang="ru-RU" noProof="0" dirty="0"/>
            </a:br>
            <a:r>
              <a:rPr lang="ru-RU" noProof="0"/>
              <a:t>Текст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C1E1772A-8C1A-43F8-A297-A2A1C4961A7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934200" y="6168519"/>
            <a:ext cx="2869300" cy="453005"/>
          </a:xfrm>
        </p:spPr>
        <p:txBody>
          <a:bodyPr vert="horz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1600" spc="0">
                <a:solidFill>
                  <a:srgbClr val="D4D9DD"/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lang="ru-RU" sz="1650"/>
            </a:lvl2pPr>
            <a:lvl3pPr marL="754380" indent="0" algn="ctr">
              <a:buNone/>
              <a:defRPr lang="ru-RU" sz="1485"/>
            </a:lvl3pPr>
            <a:lvl4pPr marL="1131570" indent="0" algn="ctr">
              <a:buNone/>
              <a:defRPr lang="ru-RU" sz="1320"/>
            </a:lvl4pPr>
            <a:lvl5pPr marL="1508760" indent="0" algn="ctr">
              <a:buNone/>
              <a:defRPr lang="ru-RU" sz="1320"/>
            </a:lvl5pPr>
            <a:lvl6pPr marL="1885950" indent="0" algn="ctr">
              <a:buNone/>
              <a:defRPr lang="ru-RU" sz="1320"/>
            </a:lvl6pPr>
            <a:lvl7pPr marL="2263140" indent="0" algn="ctr">
              <a:buNone/>
              <a:defRPr lang="ru-RU" sz="1320"/>
            </a:lvl7pPr>
            <a:lvl8pPr marL="2640330" indent="0" algn="ctr">
              <a:buNone/>
              <a:defRPr lang="ru-RU" sz="1320"/>
            </a:lvl8pPr>
            <a:lvl9pPr marL="3017520" indent="0" algn="ctr">
              <a:buNone/>
              <a:defRPr lang="ru-RU" sz="1320"/>
            </a:lvl9pPr>
          </a:lstStyle>
          <a:p>
            <a:pPr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:a16="http://schemas.microsoft.com/office/drawing/2014/main" id="{A2CB320B-EC23-4B6B-B0CA-050791F884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7852" y="4130144"/>
            <a:ext cx="2876348" cy="2823526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ru-RU" sz="1000"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CD8BD1F9-7D12-46BE-9F06-7E6902ECE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7852" y="3619516"/>
            <a:ext cx="2867252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ru-RU" sz="2400" b="0">
                <a:solidFill>
                  <a:schemeClr val="accent1"/>
                </a:solidFill>
                <a:latin typeface="+mj-lt"/>
                <a:cs typeface="+mj-cs"/>
              </a:defRPr>
            </a:lvl1pPr>
            <a:lvl2pPr marL="4572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2pPr>
            <a:lvl3pPr marL="9144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3pPr>
            <a:lvl4pPr marL="13716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4pPr>
            <a:lvl5pPr marL="18288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5pPr>
          </a:lstStyle>
          <a:p>
            <a:pPr lvl="0" rtl="0"/>
            <a:r>
              <a:rPr lang="ru-RU" dirty="0"/>
              <a:t>Добавьте здесь заголовок</a:t>
            </a:r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1FADB6EC-7A6E-4BD5-9897-49419E297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9839" y="5694796"/>
            <a:ext cx="2893612" cy="1849006"/>
          </a:xfrm>
        </p:spPr>
        <p:txBody>
          <a:bodyPr lIns="0" rIns="0" rtlCol="0">
            <a:normAutofit/>
          </a:bodyPr>
          <a:lstStyle>
            <a:lvl1pPr marL="0" indent="0">
              <a:buNone/>
              <a:defRPr lang="ru-RU" sz="1000"/>
            </a:lvl1pPr>
          </a:lstStyle>
          <a:p>
            <a:pPr lvl="0" rtl="0">
              <a:lnSpc>
                <a:spcPct val="100000"/>
              </a:lnSpc>
            </a:pPr>
            <a:r>
              <a:rPr lang="ru-RU">
                <a:solidFill>
                  <a:schemeClr val="bg1"/>
                </a:solidFill>
              </a:rPr>
              <a:t>Образец текста</a:t>
            </a:r>
          </a:p>
          <a:p>
            <a:pPr lvl="1" rtl="0">
              <a:lnSpc>
                <a:spcPct val="100000"/>
              </a:lnSpc>
            </a:pPr>
            <a:r>
              <a:rPr lang="ru-RU">
                <a:solidFill>
                  <a:schemeClr val="bg1"/>
                </a:solidFill>
              </a:rPr>
              <a:t>Второй уровень</a:t>
            </a:r>
          </a:p>
          <a:p>
            <a:pPr lvl="2" rtl="0">
              <a:lnSpc>
                <a:spcPct val="100000"/>
              </a:lnSpc>
            </a:pPr>
            <a:r>
              <a:rPr lang="ru-RU">
                <a:solidFill>
                  <a:schemeClr val="bg1"/>
                </a:solidFill>
              </a:rPr>
              <a:t>Третий уровень</a:t>
            </a:r>
          </a:p>
          <a:p>
            <a:pPr lvl="3" rtl="0">
              <a:lnSpc>
                <a:spcPct val="100000"/>
              </a:lnSpc>
            </a:pPr>
            <a:r>
              <a:rPr lang="ru-RU">
                <a:solidFill>
                  <a:schemeClr val="bg1"/>
                </a:solidFill>
              </a:rPr>
              <a:t>Четвертый уровень</a:t>
            </a:r>
          </a:p>
          <a:p>
            <a:pPr lvl="4" rtl="0">
              <a:lnSpc>
                <a:spcPct val="100000"/>
              </a:lnSpc>
            </a:pPr>
            <a:r>
              <a:rPr lang="ru-RU">
                <a:solidFill>
                  <a:schemeClr val="bg1"/>
                </a:solidFill>
              </a:rPr>
              <a:t>Пятый уровень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A6A98018-D54B-4BC7-B622-323B1B01C8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79839" y="5184167"/>
            <a:ext cx="2884461" cy="349311"/>
          </a:xfrm>
        </p:spPr>
        <p:txBody>
          <a:bodyPr lIns="0" rIns="0" rtlCol="0">
            <a:noAutofit/>
          </a:bodyPr>
          <a:lstStyle>
            <a:lvl1pPr marL="0" indent="0">
              <a:buNone/>
              <a:defRPr lang="ru-RU" sz="2400">
                <a:latin typeface="+mj-lt"/>
                <a:cs typeface="+mj-cs"/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Контактные данные</a:t>
            </a:r>
          </a:p>
        </p:txBody>
      </p:sp>
      <p:sp>
        <p:nvSpPr>
          <p:cNvPr id="3" name="Прямоугольный треугольник 9">
            <a:extLst>
              <a:ext uri="{FF2B5EF4-FFF2-40B4-BE49-F238E27FC236}">
                <a16:creationId xmlns:a16="http://schemas.microsoft.com/office/drawing/2014/main" id="{193DFD4C-65D5-4455-89AC-3D3A3D1916E4}"/>
              </a:ext>
            </a:extLst>
          </p:cNvPr>
          <p:cNvSpPr/>
          <p:nvPr userDrawn="1"/>
        </p:nvSpPr>
        <p:spPr>
          <a:xfrm rot="16200000" flipH="1">
            <a:off x="106255" y="-114882"/>
            <a:ext cx="3137482" cy="3355610"/>
          </a:xfrm>
          <a:custGeom>
            <a:avLst/>
            <a:gdLst>
              <a:gd name="connsiteX0" fmla="*/ 0 w 5616109"/>
              <a:gd name="connsiteY0" fmla="*/ 10058400 h 10058400"/>
              <a:gd name="connsiteX1" fmla="*/ 0 w 5616109"/>
              <a:gd name="connsiteY1" fmla="*/ 0 h 10058400"/>
              <a:gd name="connsiteX2" fmla="*/ 5616109 w 5616109"/>
              <a:gd name="connsiteY2" fmla="*/ 10058400 h 10058400"/>
              <a:gd name="connsiteX3" fmla="*/ 0 w 5616109"/>
              <a:gd name="connsiteY3" fmla="*/ 10058400 h 10058400"/>
              <a:gd name="connsiteX0" fmla="*/ 0 w 7754628"/>
              <a:gd name="connsiteY0" fmla="*/ 10058400 h 10058400"/>
              <a:gd name="connsiteX1" fmla="*/ 0 w 7754628"/>
              <a:gd name="connsiteY1" fmla="*/ 0 h 10058400"/>
              <a:gd name="connsiteX2" fmla="*/ 7754628 w 7754628"/>
              <a:gd name="connsiteY2" fmla="*/ 10014158 h 10058400"/>
              <a:gd name="connsiteX3" fmla="*/ 0 w 7754628"/>
              <a:gd name="connsiteY3" fmla="*/ 10058400 h 10058400"/>
              <a:gd name="connsiteX0" fmla="*/ 0 w 7831393"/>
              <a:gd name="connsiteY0" fmla="*/ 10058400 h 10058400"/>
              <a:gd name="connsiteX1" fmla="*/ 0 w 7831393"/>
              <a:gd name="connsiteY1" fmla="*/ 0 h 10058400"/>
              <a:gd name="connsiteX2" fmla="*/ 7831393 w 7831393"/>
              <a:gd name="connsiteY2" fmla="*/ 10043651 h 10058400"/>
              <a:gd name="connsiteX3" fmla="*/ 0 w 7831393"/>
              <a:gd name="connsiteY3" fmla="*/ 1005840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393" h="10058400">
                <a:moveTo>
                  <a:pt x="0" y="10058400"/>
                </a:moveTo>
                <a:lnTo>
                  <a:pt x="0" y="0"/>
                </a:lnTo>
                <a:lnTo>
                  <a:pt x="7831393" y="10043651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rgbClr val="415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94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CE3008-4938-473C-ABBE-CB1128CE8868}"/>
              </a:ext>
            </a:extLst>
          </p:cNvPr>
          <p:cNvSpPr/>
          <p:nvPr userDrawn="1"/>
        </p:nvSpPr>
        <p:spPr>
          <a:xfrm>
            <a:off x="6705600" y="3886200"/>
            <a:ext cx="3352800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" name="Текст 16">
            <a:extLst>
              <a:ext uri="{FF2B5EF4-FFF2-40B4-BE49-F238E27FC236}">
                <a16:creationId xmlns:a16="http://schemas.microsoft.com/office/drawing/2014/main" id="{EFD9D2A7-6536-447C-B7A6-7AB8AA802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094987"/>
            <a:ext cx="2893612" cy="2448813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ru-RU"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:a16="http://schemas.microsoft.com/office/drawing/2014/main" id="{6AE19FFF-9A53-44FA-9587-6A53CD56CF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21262" y="5094987"/>
            <a:ext cx="2893612" cy="2448813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ru-RU" sz="11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:a16="http://schemas.microsoft.com/office/drawing/2014/main" id="{C9472BAF-2E41-4B81-B680-FB2A7AABF3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21262" y="4545170"/>
            <a:ext cx="2884461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ru-RU" sz="2400" b="0">
                <a:solidFill>
                  <a:schemeClr val="bg1"/>
                </a:solidFill>
                <a:latin typeface="+mj-lt"/>
                <a:cs typeface="+mj-cs"/>
              </a:defRPr>
            </a:lvl1pPr>
            <a:lvl2pPr marL="4572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2pPr>
            <a:lvl3pPr marL="9144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3pPr>
            <a:lvl4pPr marL="13716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4pPr>
            <a:lvl5pPr marL="18288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5pPr>
          </a:lstStyle>
          <a:p>
            <a:pPr lvl="0" rtl="0"/>
            <a:r>
              <a:rPr lang="ru-RU" dirty="0"/>
              <a:t>Добавьте здесь заголовок</a:t>
            </a:r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id="{A41950BF-AF1B-4414-974B-FF3D155A09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7834" y="992144"/>
            <a:ext cx="2876348" cy="2752369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ru-RU"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53880414-B2C5-45FC-A5A0-792D36719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19721" y="518465"/>
            <a:ext cx="2867252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ru-RU" sz="2400" b="0">
                <a:solidFill>
                  <a:schemeClr val="accent1"/>
                </a:solidFill>
                <a:latin typeface="+mj-lt"/>
                <a:cs typeface="+mj-cs"/>
              </a:defRPr>
            </a:lvl1pPr>
            <a:lvl2pPr marL="4572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2pPr>
            <a:lvl3pPr marL="9144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3pPr>
            <a:lvl4pPr marL="13716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4pPr>
            <a:lvl5pPr marL="18288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5pPr>
          </a:lstStyle>
          <a:p>
            <a:pPr lvl="0" rtl="0"/>
            <a:r>
              <a:rPr lang="ru-RU"/>
              <a:t>Добавьте здесь заголовок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F50594-58FC-4CC6-96FC-190BB9A067F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705599" y="-1"/>
            <a:ext cx="3341105" cy="3886199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9AD7476E-EDF5-4CE8-8C32-1E82D1530A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1"/>
            <a:ext cx="3355975" cy="3886200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8ED93851-8D31-45AB-A726-D5C3546F393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59785" y="3898901"/>
            <a:ext cx="3345816" cy="3886199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0327553-3280-4A36-BE81-D7D188CF7C45}"/>
              </a:ext>
            </a:extLst>
          </p:cNvPr>
          <p:cNvCxnSpPr>
            <a:cxnSpLocks/>
          </p:cNvCxnSpPr>
          <p:nvPr userDrawn="1"/>
        </p:nvCxnSpPr>
        <p:spPr>
          <a:xfrm>
            <a:off x="3619721" y="364077"/>
            <a:ext cx="103106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5BE30A8-DA5C-4AD7-879F-19D0C015D19F}"/>
              </a:ext>
            </a:extLst>
          </p:cNvPr>
          <p:cNvCxnSpPr>
            <a:cxnSpLocks/>
          </p:cNvCxnSpPr>
          <p:nvPr userDrawn="1"/>
        </p:nvCxnSpPr>
        <p:spPr>
          <a:xfrm>
            <a:off x="274149" y="4248786"/>
            <a:ext cx="109033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C7D497F-F255-4310-A2D3-8EE9619CE469}"/>
              </a:ext>
            </a:extLst>
          </p:cNvPr>
          <p:cNvCxnSpPr>
            <a:cxnSpLocks/>
          </p:cNvCxnSpPr>
          <p:nvPr userDrawn="1"/>
        </p:nvCxnSpPr>
        <p:spPr>
          <a:xfrm>
            <a:off x="6921262" y="4287975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30">
            <a:extLst>
              <a:ext uri="{FF2B5EF4-FFF2-40B4-BE49-F238E27FC236}">
                <a16:creationId xmlns:a16="http://schemas.microsoft.com/office/drawing/2014/main" id="{A23AF9C2-1B51-41F0-ACC1-0D15C1CA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7723"/>
            <a:ext cx="2883217" cy="360033"/>
          </a:xfrm>
        </p:spPr>
        <p:txBody>
          <a:bodyPr vert="horz" lIns="45720" tIns="45720" rIns="45720" bIns="45720" rtlCol="0">
            <a:noAutofit/>
          </a:bodyPr>
          <a:lstStyle>
            <a:lvl1pPr>
              <a:defRPr lang="ru-RU" sz="2400" b="0">
                <a:solidFill>
                  <a:schemeClr val="accent1"/>
                </a:solidFill>
                <a:latin typeface="+mj-lt"/>
                <a:ea typeface="+mn-ea"/>
                <a:cs typeface="+mj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8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9F3B28-DA6D-41A6-B09A-64CD3E1AEE3C}"/>
              </a:ext>
            </a:extLst>
          </p:cNvPr>
          <p:cNvSpPr/>
          <p:nvPr userDrawn="1"/>
        </p:nvSpPr>
        <p:spPr>
          <a:xfrm>
            <a:off x="0" y="3708408"/>
            <a:ext cx="3368580" cy="406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CEC93BF-C6A4-4E99-99BF-433F20567CEB}"/>
              </a:ext>
            </a:extLst>
          </p:cNvPr>
          <p:cNvCxnSpPr>
            <a:cxnSpLocks/>
          </p:cNvCxnSpPr>
          <p:nvPr userDrawn="1"/>
        </p:nvCxnSpPr>
        <p:spPr>
          <a:xfrm>
            <a:off x="3598200" y="359086"/>
            <a:ext cx="103106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54BE154-1A57-41C8-98F7-B306B0633269}"/>
              </a:ext>
            </a:extLst>
          </p:cNvPr>
          <p:cNvCxnSpPr>
            <a:cxnSpLocks/>
          </p:cNvCxnSpPr>
          <p:nvPr userDrawn="1"/>
        </p:nvCxnSpPr>
        <p:spPr>
          <a:xfrm>
            <a:off x="236713" y="4063993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>
            <a:extLst>
              <a:ext uri="{FF2B5EF4-FFF2-40B4-BE49-F238E27FC236}">
                <a16:creationId xmlns:a16="http://schemas.microsoft.com/office/drawing/2014/main" id="{EFD9D2A7-6536-447C-B7A6-7AB8AA802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88" y="5241434"/>
            <a:ext cx="2893612" cy="2302365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ru-RU" sz="1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5" name="Текст 16">
            <a:extLst>
              <a:ext uri="{FF2B5EF4-FFF2-40B4-BE49-F238E27FC236}">
                <a16:creationId xmlns:a16="http://schemas.microsoft.com/office/drawing/2014/main" id="{A41950BF-AF1B-4414-974B-FF3D155A09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8200" y="915549"/>
            <a:ext cx="2893612" cy="2526151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ru-RU" sz="10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:a16="http://schemas.microsoft.com/office/drawing/2014/main" id="{53880414-B2C5-45FC-A5A0-792D36719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98200" y="404922"/>
            <a:ext cx="2884461" cy="349311"/>
          </a:xfrm>
        </p:spPr>
        <p:txBody>
          <a:bodyPr lIns="45720" rIns="45720" rtlCol="0">
            <a:noAutofit/>
          </a:bodyPr>
          <a:lstStyle>
            <a:lvl1pPr marL="0" indent="0">
              <a:buNone/>
              <a:defRPr lang="ru-RU" sz="2400" b="0" spc="-150">
                <a:solidFill>
                  <a:srgbClr val="192B39"/>
                </a:solidFill>
                <a:latin typeface="+mj-lt"/>
                <a:cs typeface="+mj-cs"/>
              </a:defRPr>
            </a:lvl1pPr>
            <a:lvl2pPr marL="4572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2pPr>
            <a:lvl3pPr marL="9144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3pPr>
            <a:lvl4pPr marL="13716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4pPr>
            <a:lvl5pPr marL="1828800" indent="0">
              <a:buNone/>
              <a:defRPr lang="ru-RU" sz="2000" b="1">
                <a:latin typeface="Calibri" panose="020B0504020202020204" pitchFamily="34" charset="0"/>
                <a:cs typeface="Calibri"/>
              </a:defRPr>
            </a:lvl5pPr>
          </a:lstStyle>
          <a:p>
            <a:pPr lvl="0" rtl="0"/>
            <a:r>
              <a:rPr lang="ru-RU"/>
              <a:t>Добавьте здесь заголовок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8BA9B7EA-307F-4603-8797-88D7DDB5AC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352800" y="3708415"/>
            <a:ext cx="6705600" cy="4063981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20BD9585-8304-4806-9CA5-ED4FC5E42E0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35167" y="915549"/>
            <a:ext cx="2893612" cy="2526151"/>
          </a:xfrm>
        </p:spPr>
        <p:txBody>
          <a:bodyPr lIns="45720" rIns="45720" rtlCol="0">
            <a:normAutofit/>
          </a:bodyPr>
          <a:lstStyle>
            <a:lvl1pPr marL="0" indent="0">
              <a:lnSpc>
                <a:spcPts val="1800"/>
              </a:lnSpc>
              <a:buNone/>
              <a:defRPr lang="ru-RU" sz="10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2pPr>
            <a:lvl3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3pPr>
            <a:lvl4pPr>
              <a:lnSpc>
                <a:spcPts val="1800"/>
              </a:lnSpc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lang="ru-RU"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B0504020202020204" pitchFamily="34" charset="77"/>
                <a:cs typeface="Calibri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8C268B-62A3-4F20-932E-CA482ACE40C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0"/>
            <a:ext cx="3352800" cy="3708400"/>
          </a:xfrm>
        </p:spPr>
        <p:txBody>
          <a:bodyPr rtlCol="0"/>
          <a:lstStyle>
            <a:lvl1pPr marL="0" indent="0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Заголовок 30">
            <a:extLst>
              <a:ext uri="{FF2B5EF4-FFF2-40B4-BE49-F238E27FC236}">
                <a16:creationId xmlns:a16="http://schemas.microsoft.com/office/drawing/2014/main" id="{819C5DD9-21EA-47BA-9470-5EBDD6EC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7723"/>
            <a:ext cx="2883217" cy="360033"/>
          </a:xfrm>
        </p:spPr>
        <p:txBody>
          <a:bodyPr vert="horz" lIns="45720" tIns="45720" rIns="45720" bIns="45720" rtlCol="0">
            <a:noAutofit/>
          </a:bodyPr>
          <a:lstStyle>
            <a:lvl1pPr>
              <a:defRPr lang="ru-RU" sz="2400" b="0">
                <a:solidFill>
                  <a:schemeClr val="bg1"/>
                </a:solidFill>
                <a:latin typeface="+mj-lt"/>
                <a:ea typeface="+mn-ea"/>
                <a:cs typeface="+mj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25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615E1-5D6D-48CF-AD07-8B84FA4F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199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Щелкните, чтобы изменить 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57D790-2770-4A00-BC9B-FA42651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599" y="2363788"/>
            <a:ext cx="9601199" cy="518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654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7" r:id="rId2"/>
    <p:sldLayoutId id="2147483705" r:id="rId3"/>
    <p:sldLayoutId id="2147483706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>
          <a:solidFill>
            <a:schemeClr val="tx1"/>
          </a:solidFill>
          <a:latin typeface="Georgia Pro Cond Light" panose="02040306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12">
          <p15:clr>
            <a:srgbClr val="F26B43"/>
          </p15:clr>
        </p15:guide>
        <p15:guide id="3" pos="4224">
          <p15:clr>
            <a:srgbClr val="F26B43"/>
          </p15:clr>
        </p15:guide>
        <p15:guide id="4" pos="144">
          <p15:clr>
            <a:srgbClr val="5ACBF0"/>
          </p15:clr>
        </p15:guide>
        <p15:guide id="6" pos="6192">
          <p15:clr>
            <a:srgbClr val="5ACBF0"/>
          </p15:clr>
        </p15:guide>
        <p15:guide id="8" orient="horz" pos="144">
          <p15:clr>
            <a:srgbClr val="5ACBF0"/>
          </p15:clr>
        </p15:guide>
        <p15:guide id="9" orient="horz" pos="4752">
          <p15:clr>
            <a:srgbClr val="5ACBF0"/>
          </p15:clr>
        </p15:guide>
        <p15:guide id="10" pos="1968">
          <p15:clr>
            <a:srgbClr val="5ACBF0"/>
          </p15:clr>
        </p15:guide>
        <p15:guide id="11" pos="2256">
          <p15:clr>
            <a:srgbClr val="5ACBF0"/>
          </p15:clr>
        </p15:guide>
        <p15:guide id="12" pos="4080">
          <p15:clr>
            <a:srgbClr val="5ACBF0"/>
          </p15:clr>
        </p15:guide>
        <p15:guide id="13" pos="436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D34451C-36A7-B901-30E0-EC0476A7A0A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l="13645" r="15457"/>
          <a:stretch/>
        </p:blipFill>
        <p:spPr>
          <a:xfrm>
            <a:off x="3928729" y="-108985"/>
            <a:ext cx="5197558" cy="4398552"/>
          </a:xfrm>
          <a:prstGeom prst="rect">
            <a:avLst/>
          </a:prstGeom>
        </p:spPr>
      </p:pic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A8BE5986-EF42-446D-8022-CA76A872A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372790" y="1087316"/>
            <a:ext cx="6685610" cy="6685610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0" name="Прямоугольный треугольник 19">
            <a:extLst>
              <a:ext uri="{FF2B5EF4-FFF2-40B4-BE49-F238E27FC236}">
                <a16:creationId xmlns:a16="http://schemas.microsoft.com/office/drawing/2014/main" id="{3642C65B-7AA4-4A98-A1D4-B9F952E255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3372789" y="3078529"/>
            <a:ext cx="4679133" cy="4679133"/>
          </a:xfrm>
          <a:prstGeom prst="rtTriangle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513A1700-9144-4DF3-BD16-61A4457AB9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917152" y="2653871"/>
            <a:ext cx="5255321" cy="5027174"/>
          </a:xfrm>
          <a:prstGeom prst="rtTriangl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E8B0BF5-DED9-48AD-B791-79451DBD8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9888" y="5251870"/>
            <a:ext cx="2893612" cy="1253740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>
              <a:lnSpc>
                <a:spcPts val="4000"/>
              </a:lnSpc>
            </a:pPr>
            <a:r>
              <a:rPr lang="ru-RU" sz="4000" b="0" spc="-150" dirty="0">
                <a:solidFill>
                  <a:schemeClr val="bg1"/>
                </a:solidFill>
                <a:ea typeface="HGPMinchoE" panose="020B0400000000000000" pitchFamily="18" charset="-128"/>
              </a:rPr>
              <a:t>Памятка потребителю</a:t>
            </a:r>
            <a:r>
              <a:rPr lang="ru-RU" sz="4800" b="0" spc="-150" dirty="0">
                <a:solidFill>
                  <a:schemeClr val="bg1"/>
                </a:solidFill>
                <a:ea typeface="HGPMinchoE" panose="020B0400000000000000" pitchFamily="18" charset="-128"/>
              </a:rPr>
              <a:t/>
            </a:r>
            <a:br>
              <a:rPr lang="ru-RU" sz="4800" b="0" spc="-150" dirty="0">
                <a:solidFill>
                  <a:schemeClr val="bg1"/>
                </a:solidFill>
                <a:ea typeface="HGPMinchoE" panose="020B0400000000000000" pitchFamily="18" charset="-128"/>
              </a:rPr>
            </a:br>
            <a:endParaRPr lang="ru-RU" sz="4800" b="0" spc="-150" dirty="0"/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029094A9-C588-4F46-BFE7-86B912DC1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4200" y="6480445"/>
            <a:ext cx="2869300" cy="453005"/>
          </a:xfrm>
        </p:spPr>
        <p:txBody>
          <a:bodyPr rtlCol="0">
            <a:normAutofit fontScale="85000" lnSpcReduction="20000"/>
          </a:bodyPr>
          <a:lstStyle>
            <a:defPPr>
              <a:defRPr lang="ru-RU"/>
            </a:defPPr>
          </a:lstStyle>
          <a:p>
            <a:pPr algn="ctr" rtl="0"/>
            <a:r>
              <a:rPr lang="ru-RU" sz="1600" dirty="0" smtClean="0">
                <a:solidFill>
                  <a:srgbClr val="D4D9DD"/>
                </a:solidFill>
                <a:cs typeface="Calibri" panose="020F0502020204030204" pitchFamily="34" charset="0"/>
              </a:rPr>
              <a:t>Прокуратура Индустриального района г. Хабаровска</a:t>
            </a:r>
            <a:endParaRPr lang="ru-RU" sz="1600" dirty="0">
              <a:solidFill>
                <a:srgbClr val="D4D9DD"/>
              </a:solidFill>
              <a:cs typeface="Calibri" panose="020F0502020204030204" pitchFamily="34" charset="0"/>
            </a:endParaRP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78931FD2-49CD-4299-8D87-F5EB369421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8601" y="2528043"/>
            <a:ext cx="2884460" cy="2680816"/>
          </a:xfrm>
        </p:spPr>
        <p:txBody>
          <a:bodyPr rtlCol="0">
            <a:normAutofit fontScale="925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sz="2400" dirty="0">
                <a:solidFill>
                  <a:schemeClr val="tx1"/>
                </a:solidFill>
              </a:rPr>
              <a:t> Потребитель- </a:t>
            </a:r>
            <a:r>
              <a:rPr lang="ru-RU" sz="2400" dirty="0" smtClean="0">
                <a:solidFill>
                  <a:schemeClr val="tx1"/>
                </a:solidFill>
              </a:rPr>
              <a:t>это тот, </a:t>
            </a:r>
            <a:r>
              <a:rPr lang="ru-RU" sz="2400" dirty="0">
                <a:solidFill>
                  <a:schemeClr val="tx1"/>
                </a:solidFill>
              </a:rPr>
              <a:t>кт</a:t>
            </a:r>
            <a:r>
              <a:rPr lang="ru-RU" dirty="0">
                <a:solidFill>
                  <a:schemeClr val="tx1"/>
                </a:solidFill>
              </a:rPr>
              <a:t>о приобретает и использует товары и/или заказывает услуги для личных, общественных или иных нужд, не связанных с извлечением прибыли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CFA6612F-B81F-41BF-B027-EEE273D898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6590" y="5341988"/>
            <a:ext cx="2553686" cy="1906537"/>
          </a:xfrm>
        </p:spPr>
        <p:txBody>
          <a:bodyPr vert="horz" lIns="0" tIns="45720" rIns="0" bIns="45720" rtlCol="0" anchor="t">
            <a:normAutofit lnSpcReduction="10000"/>
          </a:bodyPr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</a:pPr>
            <a:r>
              <a:rPr lang="ru-RU" sz="16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- стоимость товара;</a:t>
            </a:r>
          </a:p>
          <a:p>
            <a:pPr rtl="0">
              <a:lnSpc>
                <a:spcPct val="100000"/>
              </a:lnSpc>
            </a:pPr>
            <a:r>
              <a:rPr lang="ru-RU" sz="16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-срок гарантийного </a:t>
            </a:r>
            <a:r>
              <a:rPr lang="ru-RU" sz="1600" dirty="0" smtClean="0">
                <a:solidFill>
                  <a:schemeClr val="tx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обслуживания;</a:t>
            </a:r>
            <a:endParaRPr lang="ru-RU" sz="1600" dirty="0">
              <a:solidFill>
                <a:schemeClr val="tx1"/>
              </a:solidFill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ru-RU" sz="16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- срок годности </a:t>
            </a:r>
            <a:r>
              <a:rPr lang="ru-RU" sz="1600" dirty="0" smtClean="0">
                <a:solidFill>
                  <a:schemeClr val="tx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товара;</a:t>
            </a:r>
            <a:endParaRPr lang="ru-RU" sz="1600" dirty="0">
              <a:solidFill>
                <a:schemeClr val="tx1"/>
              </a:solidFill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ru-RU" sz="1600" dirty="0">
                <a:solidFill>
                  <a:schemeClr val="tx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- особенности </a:t>
            </a:r>
            <a:r>
              <a:rPr lang="ru-RU" sz="1600" dirty="0" smtClean="0">
                <a:solidFill>
                  <a:schemeClr val="tx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использования</a:t>
            </a:r>
            <a:r>
              <a:rPr lang="ru-RU" dirty="0">
                <a:solidFill>
                  <a:schemeClr val="bg1"/>
                </a:solidFill>
                <a:latin typeface="Bahnschrift Light SemiCondensed" panose="020B0502040204020203" pitchFamily="34" charset="0"/>
                <a:cs typeface="Calibri" panose="020F0502020204030204" pitchFamily="34" charset="0"/>
              </a:rPr>
              <a:t>;</a:t>
            </a:r>
            <a:endParaRPr lang="ru-RU" dirty="0">
              <a:solidFill>
                <a:schemeClr val="bg1"/>
              </a:solidFill>
              <a:latin typeface="Bahnschrift Light SemiCondensed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C6CA22C-C2B7-4AE0-B1F1-DC4450AE4F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10142" y="4128952"/>
            <a:ext cx="2600134" cy="349311"/>
          </a:xfrm>
        </p:spPr>
        <p:txBody>
          <a:bodyPr lIns="0" rIns="0" rtlCol="0"/>
          <a:lstStyle>
            <a:defPPr>
              <a:defRPr lang="ru-RU"/>
            </a:defPPr>
          </a:lstStyle>
          <a:p>
            <a:pPr rtl="0"/>
            <a:r>
              <a:rPr lang="ru-RU" sz="2000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Выбирая в магазине </a:t>
            </a:r>
            <a:r>
              <a:rPr lang="ru-RU" sz="2000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товар, вы </a:t>
            </a:r>
            <a:r>
              <a:rPr lang="ru-RU" sz="2000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вправе </a:t>
            </a:r>
            <a:r>
              <a:rPr lang="ru-RU" sz="20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узнать у продавца: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45C8A3C-B58D-40B0-B2C1-19E1871716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2113" y="2539798"/>
            <a:ext cx="1477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B642D79-BFBC-43F9-A2EF-C6FC41422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2113" y="5220618"/>
            <a:ext cx="14774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80BD2C-8FBB-1267-04D2-B1F1EE4B8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5" b="96163" l="9846" r="89917">
                        <a14:foregroundMark x1="47331" y1="8168" x2="47331" y2="8168"/>
                        <a14:foregroundMark x1="47331" y1="8168" x2="47331" y2="8540"/>
                        <a14:foregroundMark x1="48636" y1="92822" x2="48636" y2="92822"/>
                        <a14:foregroundMark x1="48399" y1="96163" x2="48399" y2="96163"/>
                        <a14:foregroundMark x1="36418" y1="77228" x2="37841" y2="75371"/>
                        <a14:foregroundMark x1="55516" y1="77351" x2="56346" y2="75743"/>
                        <a14:foregroundMark x1="36773" y1="45668" x2="32622" y2="40594"/>
                        <a14:backgroundMark x1="64531" y1="34530" x2="64531" y2="34530"/>
                        <a14:backgroundMark x1="36180" y1="76114" x2="36180" y2="76114"/>
                        <a14:backgroundMark x1="35824" y1="77351" x2="36773" y2="75371"/>
                        <a14:backgroundMark x1="36773" y1="75371" x2="37011" y2="75124"/>
                        <a14:backgroundMark x1="37129" y1="74876" x2="37485" y2="74876"/>
                        <a14:backgroundMark x1="39976" y1="78713" x2="39976" y2="78713"/>
                        <a14:backgroundMark x1="36180" y1="83168" x2="36180" y2="83168"/>
                        <a14:backgroundMark x1="39976" y1="85644" x2="39976" y2="85644"/>
                        <a14:backgroundMark x1="38553" y1="90965" x2="38553" y2="90965"/>
                        <a14:backgroundMark x1="43298" y1="90347" x2="43298" y2="90347"/>
                        <a14:backgroundMark x1="43891" y1="87624" x2="43891" y2="87624"/>
                        <a14:backgroundMark x1="51601" y1="91460" x2="51601" y2="91460"/>
                        <a14:backgroundMark x1="50059" y1="85520" x2="50059" y2="85520"/>
                        <a14:backgroundMark x1="49822" y1="84653" x2="49822" y2="84653"/>
                        <a14:backgroundMark x1="49229" y1="83663" x2="49229" y2="83663"/>
                        <a14:backgroundMark x1="44603" y1="86015" x2="44603" y2="86015"/>
                        <a14:backgroundMark x1="44009" y1="87376" x2="44009" y2="87376"/>
                        <a14:backgroundMark x1="44128" y1="86881" x2="44365" y2="86510"/>
                        <a14:backgroundMark x1="44603" y1="86262" x2="44603" y2="86262"/>
                        <a14:backgroundMark x1="44603" y1="85396" x2="44603" y2="85396"/>
                        <a14:backgroundMark x1="44958" y1="84901" x2="44958" y2="84901"/>
                        <a14:backgroundMark x1="54211" y1="85644" x2="54211" y2="85644"/>
                        <a14:backgroundMark x1="58126" y1="83168" x2="58126" y2="83168"/>
                        <a14:backgroundMark x1="58126" y1="75619" x2="58126" y2="75619"/>
                        <a14:backgroundMark x1="54211" y1="79332" x2="54211" y2="79332"/>
                        <a14:backgroundMark x1="54211" y1="78094" x2="54686" y2="79084"/>
                        <a14:backgroundMark x1="55872" y1="91213" x2="55872" y2="91213"/>
                        <a14:backgroundMark x1="34282" y1="45792" x2="34282" y2="45792"/>
                        <a14:backgroundMark x1="33571" y1="46411" x2="33571" y2="46411"/>
                        <a14:backgroundMark x1="60498" y1="46287" x2="60498" y2="46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1922" y="4651715"/>
            <a:ext cx="678308" cy="65014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A2135DE-3FB2-CC02-1318-459B9F30D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52" y="4886166"/>
            <a:ext cx="2908953" cy="29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EF705D2-DE5C-4FC7-A51D-506967214A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677" y="4719825"/>
            <a:ext cx="2893612" cy="2448813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</a:pPr>
            <a:r>
              <a:rPr lang="ru-RU" dirty="0">
                <a:latin typeface="Bahnschrift Light SemiCondensed" panose="020B0502040204020203" pitchFamily="34" charset="0"/>
              </a:rPr>
              <a:t>1. Регулирует отношения, возникающие между потребите­лями и изготовителями, исполнителями, продавцами при продаже товаров (выполнении работ, оказании услуг).</a:t>
            </a:r>
          </a:p>
          <a:p>
            <a:pPr rtl="0">
              <a:lnSpc>
                <a:spcPct val="100000"/>
              </a:lnSpc>
            </a:pPr>
            <a:r>
              <a:rPr lang="ru-RU" dirty="0">
                <a:latin typeface="Bahnschrift Light SemiCondensed" panose="020B0502040204020203" pitchFamily="34" charset="0"/>
              </a:rPr>
              <a:t>2. Устанавливает права </a:t>
            </a:r>
            <a:r>
              <a:rPr lang="ru-RU" dirty="0" smtClean="0">
                <a:latin typeface="Bahnschrift Light SemiCondensed" panose="020B0502040204020203" pitchFamily="34" charset="0"/>
              </a:rPr>
              <a:t>потребителя:</a:t>
            </a:r>
            <a:endParaRPr lang="ru-RU" dirty="0">
              <a:latin typeface="Bahnschrift Light SemiCondensed" panose="020B0502040204020203" pitchFamily="34" charset="0"/>
            </a:endParaRPr>
          </a:p>
          <a:p>
            <a:pPr rtl="0">
              <a:lnSpc>
                <a:spcPct val="100000"/>
              </a:lnSpc>
            </a:pPr>
            <a:r>
              <a:rPr lang="ru-RU" dirty="0">
                <a:latin typeface="Bahnschrift Light SemiCondensed" panose="020B0502040204020203" pitchFamily="34" charset="0"/>
              </a:rPr>
              <a:t>- на приобретение товаров надлежащего качества и без­опасных для жизни и здоровья;</a:t>
            </a:r>
          </a:p>
          <a:p>
            <a:pPr rtl="0">
              <a:lnSpc>
                <a:spcPct val="100000"/>
              </a:lnSpc>
            </a:pPr>
            <a:r>
              <a:rPr lang="ru-RU" dirty="0">
                <a:latin typeface="Bahnschrift Light SemiCondensed" panose="020B0502040204020203" pitchFamily="34" charset="0"/>
              </a:rPr>
              <a:t>-на получение информации о товарах и их изготовителях;</a:t>
            </a:r>
          </a:p>
          <a:p>
            <a:pPr rtl="0">
              <a:lnSpc>
                <a:spcPct val="100000"/>
              </a:lnSpc>
            </a:pPr>
            <a:r>
              <a:rPr lang="ru-RU" dirty="0">
                <a:latin typeface="Bahnschrift Light SemiCondensed" panose="020B0502040204020203" pitchFamily="34" charset="0"/>
              </a:rPr>
              <a:t>- на государственную и общественную защиту их интере­сов (на возмещение ущерба).</a:t>
            </a:r>
          </a:p>
          <a:p>
            <a:pPr rtl="0">
              <a:lnSpc>
                <a:spcPct val="100000"/>
              </a:lnSpc>
            </a:pPr>
            <a:r>
              <a:rPr lang="ru-RU" dirty="0">
                <a:latin typeface="Bahnschrift Light SemiCondensed" panose="020B0502040204020203" pitchFamily="34" charset="0"/>
              </a:rPr>
              <a:t>3. Определяет механизм реализации прав потребителей.</a:t>
            </a:r>
          </a:p>
          <a:p>
            <a:pPr rtl="0">
              <a:lnSpc>
                <a:spcPct val="100000"/>
              </a:lnSpc>
            </a:pPr>
            <a:endParaRPr lang="ru-RU" sz="1800" dirty="0">
              <a:latin typeface="Bahnschrift Light SemiCondensed" panose="020B0502040204020203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7BA35F-C5DC-47E8-A635-0692FC52E7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09A70F-89F1-4476-93D1-EC1D481234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20886" y="5094987"/>
            <a:ext cx="3110529" cy="1801686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1600" dirty="0"/>
              <a:t>Потребитель вправе в течение 14 дней с момента передачи ему непродовольственного товара надлежащего качества обменять купленный товар на аналогичный либо возвратить денежные средства.</a:t>
            </a:r>
          </a:p>
          <a:p>
            <a:pPr rt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296058C-FA8E-47E3-A62B-AB583AB077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19721" y="867776"/>
            <a:ext cx="2876348" cy="2752369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ctr" rtl="0">
              <a:lnSpc>
                <a:spcPct val="120000"/>
              </a:lnSpc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На сайте должна быть представлена следующая информация:</a:t>
            </a:r>
          </a:p>
          <a:p>
            <a:pPr rtl="0">
              <a:lnSpc>
                <a:spcPct val="120000"/>
              </a:lnSpc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- наименование организации, юридический адрес; если это индивидуальный предприниматель, то фамилия, имя, отчество,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адрес;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rtl="0">
              <a:lnSpc>
                <a:spcPct val="120000"/>
              </a:lnSpc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- сведения о лицензии на осуществление розничной торговли с указанием номера лицензии, органа выдавшего лицензию, сроке ее </a:t>
            </a: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действия;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rtl="0">
              <a:lnSpc>
                <a:spcPct val="120000"/>
              </a:lnSpc>
            </a:pPr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- время работы магазина.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EFE5B84-E6D3-40F1-A67A-3D14F0449D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28817" y="414364"/>
            <a:ext cx="2867252" cy="34931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1400" dirty="0"/>
              <a:t>Как правильно покупать товары в Интернет-магазинах:</a:t>
            </a:r>
          </a:p>
        </p:txBody>
      </p:sp>
      <p:sp>
        <p:nvSpPr>
          <p:cNvPr id="47" name="Заголовок 46">
            <a:extLst>
              <a:ext uri="{FF2B5EF4-FFF2-40B4-BE49-F238E27FC236}">
                <a16:creationId xmlns:a16="http://schemas.microsoft.com/office/drawing/2014/main" id="{77B34018-82E7-4E6D-AB42-047F24B3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78" y="4310577"/>
            <a:ext cx="2883217" cy="36003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400" dirty="0">
                <a:latin typeface="Bahnschrift Light SemiCondensed" panose="020B0502040204020203" pitchFamily="34" charset="0"/>
              </a:rPr>
              <a:t>Закон РФ «О защите прав потребителей»: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F443FC-A3EF-274B-0935-02D1EFBA7FFB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3"/>
          <a:srcRect l="17616" r="1761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842116-53BB-6F5B-4668-6BB4076F067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/>
          <a:srcRect l="17717" r="17717"/>
          <a:stretch>
            <a:fillRect/>
          </a:stretch>
        </p:blipFill>
        <p:spPr>
          <a:xfrm>
            <a:off x="3283985" y="3886198"/>
            <a:ext cx="3345816" cy="38861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BE426B-151A-18C8-1EE3-E87C728BE4BA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/>
          <a:srcRect l="22563" r="225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33834"/>
      </p:ext>
    </p:extLst>
  </p:cSld>
  <p:clrMapOvr>
    <a:masterClrMapping/>
  </p:clrMapOvr>
</p:sld>
</file>

<file path=ppt/theme/theme1.xml><?xml version="1.0" encoding="utf-8"?>
<a:theme xmlns:a="http://schemas.openxmlformats.org/drawingml/2006/main" name="3_Пользовательский дизайн">
  <a:themeElements>
    <a:clrScheme name="Custom 8">
      <a:dk1>
        <a:srgbClr val="344E62"/>
      </a:dk1>
      <a:lt1>
        <a:srgbClr val="FFFFFF"/>
      </a:lt1>
      <a:dk2>
        <a:srgbClr val="000000"/>
      </a:dk2>
      <a:lt2>
        <a:srgbClr val="FFFFFF"/>
      </a:lt2>
      <a:accent1>
        <a:srgbClr val="344E62"/>
      </a:accent1>
      <a:accent2>
        <a:srgbClr val="D4D9DD"/>
      </a:accent2>
      <a:accent3>
        <a:srgbClr val="617483"/>
      </a:accent3>
      <a:accent4>
        <a:srgbClr val="FFFFFF"/>
      </a:accent4>
      <a:accent5>
        <a:srgbClr val="FFFFFF"/>
      </a:accent5>
      <a:accent6>
        <a:srgbClr val="FFFFFF"/>
      </a:accent6>
      <a:hlink>
        <a:srgbClr val="344E62"/>
      </a:hlink>
      <a:folHlink>
        <a:srgbClr val="617483"/>
      </a:folHlink>
    </a:clrScheme>
    <a:fontScheme name="Custom 18">
      <a:majorFont>
        <a:latin typeface="Times New Roman"/>
        <a:ea typeface=""/>
        <a:cs typeface="Times New Roman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3586212_TF44704734_Win32" id="{E11AC962-38E0-4FB5-A142-5F1E68136F63}" vid="{6A409E9C-62D0-409E-B3B1-945877B3EE8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Буклет, складывающегося втрое</Template>
  <TotalTime>114</TotalTime>
  <Words>234</Words>
  <Application>Microsoft Office PowerPoint</Application>
  <PresentationFormat>Произвольный</PresentationFormat>
  <Paragraphs>24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Batang</vt:lpstr>
      <vt:lpstr>Arial</vt:lpstr>
      <vt:lpstr>Bahnschrift Light SemiCondensed</vt:lpstr>
      <vt:lpstr>Calibri</vt:lpstr>
      <vt:lpstr>Georgia Pro Cond Light</vt:lpstr>
      <vt:lpstr>HGPMinchoE</vt:lpstr>
      <vt:lpstr>Times New Roman</vt:lpstr>
      <vt:lpstr>Univers</vt:lpstr>
      <vt:lpstr>3_Пользовательский дизайн</vt:lpstr>
      <vt:lpstr>Памятка потребителю </vt:lpstr>
      <vt:lpstr>Закон РФ «О защите прав потребителей»: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потребителю</dc:title>
  <dc:creator>Катя Штарк</dc:creator>
  <cp:lastModifiedBy>408</cp:lastModifiedBy>
  <cp:revision>5</cp:revision>
  <cp:lastPrinted>2023-06-08T19:30:44Z</cp:lastPrinted>
  <dcterms:created xsi:type="dcterms:W3CDTF">2023-06-08T17:55:31Z</dcterms:created>
  <dcterms:modified xsi:type="dcterms:W3CDTF">2023-07-03T23:29:34Z</dcterms:modified>
</cp:coreProperties>
</file>