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17.08.2020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C7A7C2-E750-47CB-A563-D0C78F87F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82" y="75732"/>
            <a:ext cx="9926435" cy="670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8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D42A16-AA2B-4044-A7B6-CD642EA4F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93" y="399627"/>
            <a:ext cx="9774014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4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89D362-8710-449F-9893-B27F687BA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14" y="447259"/>
            <a:ext cx="9831172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7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9DA56F-0895-4857-8D73-BF0ADC03B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40" y="552048"/>
            <a:ext cx="10174120" cy="5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94626A-E879-486C-95BF-B59D06E7D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19" y="285311"/>
            <a:ext cx="10116962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25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4EC679-7A0F-4EAF-BD46-AD9E8E5E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87" y="580627"/>
            <a:ext cx="10212225" cy="56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7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BFFD5C-DB56-4413-90D9-1080584A1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5" y="952154"/>
            <a:ext cx="10459910" cy="49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84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BDD5C9-6928-4679-9F1B-10CE6A0D8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71" y="628259"/>
            <a:ext cx="10440857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59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CA629E-9BF1-4DE5-8746-538332990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1171260"/>
            <a:ext cx="10364646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96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2AAB1-B702-4BB4-81A5-565DD263F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9B9282-3E6B-49B3-ACA7-15530133A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1B3914-4018-44EB-8307-DFB6E0EA7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08" y="475838"/>
            <a:ext cx="10269383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53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9</cp:revision>
  <dcterms:created xsi:type="dcterms:W3CDTF">2020-04-20T08:29:01Z</dcterms:created>
  <dcterms:modified xsi:type="dcterms:W3CDTF">2020-08-17T11:59:49Z</dcterms:modified>
</cp:coreProperties>
</file>