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95EA1C-0B9A-4FCB-BCA1-DCB55F7F9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653A37-6F28-4CA3-BABE-27394C5D5E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8D4A67-7205-46B6-8076-9475643EB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355BC-AC6F-4975-B4D7-164C45E3019F}" type="datetimeFigureOut">
              <a:rPr lang="ru-RU" smtClean="0"/>
              <a:t>09.09.2019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4492BF-A10A-4CFC-952D-68F0C3778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8F0500-612F-4A04-B8EB-A0102E174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BAC52-963A-4BC5-8D97-CCCF54408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972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282C4-8963-453F-9521-F9FE8E94E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7B12FB-EE4D-451D-8458-930AD52F6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AE26ED-C9CC-4EDC-9573-6A8CBC2A0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355BC-AC6F-4975-B4D7-164C45E3019F}" type="datetimeFigureOut">
              <a:rPr lang="ru-RU" smtClean="0"/>
              <a:t>09.09.2019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2D8ED8-7FBE-42D4-A500-A50A5C240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7C21E5-FB4F-4FD3-9BF8-4C2D9E7BF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BAC52-963A-4BC5-8D97-CCCF54408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742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9082AC-AC4F-4AB5-AFA0-5372485C3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A8D594-6856-4049-B86D-F6D55F023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57E1EB-7155-46C8-B852-5BEC51335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355BC-AC6F-4975-B4D7-164C45E3019F}" type="datetimeFigureOut">
              <a:rPr lang="ru-RU" smtClean="0"/>
              <a:t>09.09.2019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ECB5F2-D39D-49DA-9332-32468253B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217ACC-DF35-46D0-AFB0-38F84E5E3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BAC52-963A-4BC5-8D97-CCCF54408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4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FD1851-B914-41DC-B6A6-4AC4F8DC1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35FD4F-F34A-4524-B7A3-CF85AC227C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467C5F-4DE8-46E0-90D3-DE7D93FE5B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011AEA-62E3-41FD-AF5D-5C05A75B2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355BC-AC6F-4975-B4D7-164C45E3019F}" type="datetimeFigureOut">
              <a:rPr lang="ru-RU" smtClean="0"/>
              <a:t>09.09.2019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A33065-2037-4F49-A00D-D39DB80A8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02D22A-FDB5-4284-B2B9-DA0048910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BAC52-963A-4BC5-8D97-CCCF54408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522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C473E-D537-4154-834D-F2B3198C2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871521-1AC6-42E5-AE63-E9FBCEF64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C040E4-C2E1-4633-BC40-C1ACC3873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824944C-B6EF-49FA-90C0-DDD2DA00A5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7187629-9647-4A6B-AFD4-5450883B71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3BCE0A6-4234-4B5A-B9C5-61BD0C20A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355BC-AC6F-4975-B4D7-164C45E3019F}" type="datetimeFigureOut">
              <a:rPr lang="ru-RU" smtClean="0"/>
              <a:t>09.09.2019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2D90B4F-0DEC-4870-A139-B72CABBD7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4A1BEC8-57C6-44EC-8528-A7D9EF6FF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BAC52-963A-4BC5-8D97-CCCF54408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27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C2C6E-8DA3-4701-8450-55C4C5936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7E87315-1650-4E5F-AD2F-0704B9BD1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355BC-AC6F-4975-B4D7-164C45E3019F}" type="datetimeFigureOut">
              <a:rPr lang="ru-RU" smtClean="0"/>
              <a:t>09.09.2019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5DC5340-E616-4FBF-AF6F-38D4C6E52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B33C25-2314-413C-9327-B97FBD4FC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BAC52-963A-4BC5-8D97-CCCF54408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229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92A09B5-3DD6-4111-97ED-C7639668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355BC-AC6F-4975-B4D7-164C45E3019F}" type="datetimeFigureOut">
              <a:rPr lang="ru-RU" smtClean="0"/>
              <a:t>09.09.2019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152D88B-F5AF-41AC-8C13-59FD2AC47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811FC1-05B8-4620-B9E2-C243C3450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BAC52-963A-4BC5-8D97-CCCF54408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534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5836F6-DCD7-4748-B13E-58267C335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1E666D-24C3-4BF3-9870-6768675E8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085F7B-10F6-4B45-9F34-16C79B887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069AE4-F850-4966-B0C9-F8591E4C5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355BC-AC6F-4975-B4D7-164C45E3019F}" type="datetimeFigureOut">
              <a:rPr lang="ru-RU" smtClean="0"/>
              <a:t>09.09.2019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989B80-BFDA-48B7-A7ED-E1BA7D444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2B5AC8-F9A0-4C11-B486-6F6923ED6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BAC52-963A-4BC5-8D97-CCCF54408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619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F0C006-DCCD-48EB-B598-BF3269CE5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1415968-4772-43C4-8D70-9FB27479D3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B7C3422-81DF-4A0D-8323-2CDA90AB32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A99EB0-92D7-4EB7-B86A-03A40AD43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355BC-AC6F-4975-B4D7-164C45E3019F}" type="datetimeFigureOut">
              <a:rPr lang="ru-RU" smtClean="0"/>
              <a:t>09.09.2019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9CA208-C7B7-4071-8A2E-00C2F3980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8940FF-5073-4BEF-8A07-9102BD082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BAC52-963A-4BC5-8D97-CCCF54408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84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A1F924-1F9C-48D6-A80B-7B4AE66A7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B63F7B-5D8E-4A13-834B-37A2ECF1CD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812D77-D3F1-4E18-BE54-97A87B6F6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355BC-AC6F-4975-B4D7-164C45E3019F}" type="datetimeFigureOut">
              <a:rPr lang="ru-RU" smtClean="0"/>
              <a:t>09.09.2019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29ECFB-1954-45D5-B20A-2D0416B7C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550B24-B0D3-4A24-B94B-FB54026D9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BAC52-963A-4BC5-8D97-CCCF54408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791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036407A-DCFC-4C38-85FA-7253CDC0EF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CC01CA-CA6C-4A1B-9FEC-C526D30650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75D59A-8F97-40D0-B466-54B7EEBED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355BC-AC6F-4975-B4D7-164C45E3019F}" type="datetimeFigureOut">
              <a:rPr lang="ru-RU" smtClean="0"/>
              <a:t>09.09.2019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EA8EDF-26D6-4438-B5D9-22E46F2B2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640EDD-C84D-4B6F-AC1B-7C96DE459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BAC52-963A-4BC5-8D97-CCCF54408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945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0F37A7-D48C-4438-87BB-57DEE1AB3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8D4DF3-8B85-45F7-B03A-6A491EB41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845271-D0B0-44A3-B6A0-D1360BF6E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355BC-AC6F-4975-B4D7-164C45E3019F}" type="datetimeFigureOut">
              <a:rPr lang="ru-RU" smtClean="0"/>
              <a:t>09.09.2019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1A275E-ECFF-4748-B555-DC7E6BCD7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4CCCDB-5678-4D5F-9927-D54DDF8580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BAC52-963A-4BC5-8D97-CCCF54408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880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C784E-7AFA-4361-8B58-52F25E543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3DAFF3-734B-4686-8828-E3ECF47E6E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9E2952-8E66-4A1A-A7B9-8878994E0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47"/>
            <a:ext cx="12192000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349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C784E-7AFA-4361-8B58-52F25E543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3DAFF3-734B-4686-8828-E3ECF47E6E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0E9782-FFBE-4D56-B3EB-F753BDB0F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08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C784E-7AFA-4361-8B58-52F25E543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3DAFF3-734B-4686-8828-E3ECF47E6E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B19D35-D0A2-4D64-9BDA-B06285B0C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575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C784E-7AFA-4361-8B58-52F25E543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3DAFF3-734B-4686-8828-E3ECF47E6E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79D783-9130-4120-912B-BA8D6C52A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351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C784E-7AFA-4361-8B58-52F25E543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3DAFF3-734B-4686-8828-E3ECF47E6E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68C631-9703-4A5E-8227-2ABAE8E1E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560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C784E-7AFA-4361-8B58-52F25E543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3DAFF3-734B-4686-8828-E3ECF47E6E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A539DF-05B7-481E-9320-D8FFEDEE5C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67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C784E-7AFA-4361-8B58-52F25E543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3DAFF3-734B-4686-8828-E3ECF47E6E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658F9F-F687-4DE5-A134-5CF4B4D20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575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C784E-7AFA-4361-8B58-52F25E543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3DAFF3-734B-4686-8828-E3ECF47E6E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AD2764-52C8-4C58-B4C0-F8AFAFB39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443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C784E-7AFA-4361-8B58-52F25E543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3DAFF3-734B-4686-8828-E3ECF47E6E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5BCC0C-A831-4D51-9AD2-33BC85487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42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C784E-7AFA-4361-8B58-52F25E543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3DAFF3-734B-4686-8828-E3ECF47E6E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3A8564-DE9B-4AFD-9193-2A8C7FDFE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07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C784E-7AFA-4361-8B58-52F25E543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3DAFF3-734B-4686-8828-E3ECF47E6E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602037-B163-4495-BB5F-82FC831F3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4174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Леонов Аркадий Дмитриевич</cp:lastModifiedBy>
  <cp:revision>8</cp:revision>
  <cp:lastPrinted>2019-08-12T14:14:47Z</cp:lastPrinted>
  <dcterms:created xsi:type="dcterms:W3CDTF">2019-08-12T09:12:18Z</dcterms:created>
  <dcterms:modified xsi:type="dcterms:W3CDTF">2019-09-09T13:54:07Z</dcterms:modified>
</cp:coreProperties>
</file>