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3D13B-F15F-4D6B-8894-C497976F53CF}" type="datetimeFigureOut">
              <a:rPr lang="ru-RU" smtClean="0"/>
              <a:t>13.07.2018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6CC12-F1C7-4276-8C24-4DEF3C3E3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593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26425C-AEFF-4092-8D09-8C913DC5E1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25E45D6-79FF-472E-A92D-521633BB9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DE8452-FFBF-41D7-B4E6-6E0510EA9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13.07.2018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791913-D888-4C3A-9EC7-8C82470F7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A675E2-F3D6-4FC3-82FF-DB8091B7F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748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12A04A-42E9-400D-876E-A05EB6847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45C848-BD73-40F1-BC4C-DEE445D6F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1722FA-DF68-4AAC-B27F-429B032F1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13.07.2018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B349FA-FA19-408F-AB0D-9E0FCCF02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3B7FA4-95AC-4649-8981-059D1EAB2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6036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0B2B5-1320-45E6-89F4-8C1FDCE8D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6CC125-7D7B-48E3-9124-CD1401834E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003EC1-260C-4316-A76E-DD49562D5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13.07.2018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6F7870-1FFD-4A91-AAE8-AC2A53697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0DF385-C939-48C7-B0B5-6BC0CCA8F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305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2CE3D-5A91-411D-B7B8-35CB8FD46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D58817-3B43-4F27-9590-8D570D94D2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400B14-E81F-4662-AEFF-17AF23B317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BF4336-08E2-471D-B918-355A50D77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13.07.2018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6D29C2-4933-4DC5-922B-5D04809A5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B5DEF9-0776-4DA3-A843-6311D4471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575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B845E9-6844-4656-9CC1-D3C79480E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C8A9C7-ABFF-4FB2-93C9-303D5F8CD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F03465-CD85-49AC-B363-39864B88F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699165F-7406-4952-9FB1-8153708ECA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75DC828-B9CC-43B8-9DE1-54A717BB21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DCF57D5-48C5-42C2-BBB5-26ABD7D41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13.07.2018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5071A4-4EA7-4371-A241-B2A54DB80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7DB0A3-2914-4072-8289-1ACF427F2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168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FCDFA8-FE7F-4578-A827-6E0AA39C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64E84D8-A03B-4E45-AB63-251D2D8CD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13.07.2018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82BC7EE-238B-4127-BE89-1F96A0CB8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72E3692-B602-4D04-8020-E5C920035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022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5AC113B-DC00-4823-B122-7E41E7AD3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13.07.2018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178732B-426F-4196-AF20-29EB0F3D8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9638056-BB49-413C-9363-866028410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916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A01897-36EC-47A2-B996-5ED330BAE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B15FEA-A75B-4573-A486-C771675B6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12B4422-910D-430B-AC18-73D440E777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94B6DF-8C84-42BE-96D0-2A5EDBBB4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13.07.2018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537456-565F-46BC-B066-8B6E6CF1A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B56762-9C7A-4B09-B8FC-E7332DF2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729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82E999-FD5B-4C5F-879E-2AEE6EB4E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0145E48-7D51-4128-95BC-C684566406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8CE1AF-8373-428D-88CF-03F1AC31BB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583D65-1416-47E7-8FB2-82FC920C5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13.07.2018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9BB18B-16DD-4305-A448-5F3042FCF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0A514B-4D93-44FB-9E4D-CFE6EF38A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19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5DA2C-6660-4CAB-8E82-0D5DE99C1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614AA8-0F32-4ECC-9655-ACC888D4BF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224B70-C39D-4380-9778-EF8698BC0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13.07.2018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5563AE-87C8-4141-9A13-E40BD3C85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DB21C0-8178-49C4-86F9-4C3B01A07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5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D5E98E5-023F-4B18-B3DD-57C70EE17A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F7B0D3E-1FBB-491D-AF24-C759FB5E4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27789A-5399-4EA6-86D1-E62E42181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A1B83-4409-4FE8-AC13-7D2B497E66D6}" type="datetimeFigureOut">
              <a:rPr lang="ru-RU" smtClean="0"/>
              <a:t>13.07.2018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DC57F9-A6DD-426D-A696-C80F1790B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FFFE1E-D907-4548-8EFC-601BAEDD3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983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61933-D58A-4964-8FF5-69A5A9814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A2C904-7F0E-43B5-8467-BA1B26FAE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231C2A-0DAF-462A-B361-61FA7F9D59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A1B83-4409-4FE8-AC13-7D2B497E66D6}" type="datetimeFigureOut">
              <a:rPr lang="ru-RU" smtClean="0"/>
              <a:t>13.07.2018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2B8238-0DB1-42AC-82D6-659A394BA4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C3E695-BCD2-46CE-A150-F4310747A5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FB4E7-F4C8-42F7-8F6B-790A0F939A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28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1ACA4B-BC3F-426D-BF98-5F0FB30FF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14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124CB1-C11F-4452-9DA0-981DCDC6E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532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6B7A0E-E558-415F-ACF0-C5A7C77E4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0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71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E2E62F-0658-47C3-A36B-58DB391B7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92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1B19B9-C4EA-4DC9-9DA3-04AA8E0DD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0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F182D6-AB82-4943-9AF1-E4A78BEC8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29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1D3AC9-9355-4ECD-81B2-D611C1DDD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9"/>
            <a:ext cx="12192000" cy="684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033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7C9234-A8FE-4996-8DF5-9A94018C7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252412"/>
            <a:ext cx="11487150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72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EAEB66-A56C-478C-8E78-E901A8114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12" y="223837"/>
            <a:ext cx="10848975" cy="64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19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771A58-57F4-4057-942B-D90D04F31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99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38EBF6-F035-4862-8C17-7610D13665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4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661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F36AAB-88F8-4A83-8B63-02EADBFD4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" y="295275"/>
            <a:ext cx="10753725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4184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Хлопьянов Александр Александрович</dc:creator>
  <cp:lastModifiedBy>Хлопьянов Александр Александрович</cp:lastModifiedBy>
  <cp:revision>13</cp:revision>
  <cp:lastPrinted>2018-06-13T07:35:19Z</cp:lastPrinted>
  <dcterms:created xsi:type="dcterms:W3CDTF">2018-02-20T08:16:56Z</dcterms:created>
  <dcterms:modified xsi:type="dcterms:W3CDTF">2018-07-13T07:46:09Z</dcterms:modified>
</cp:coreProperties>
</file>